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3.xml" ContentType="application/vnd.openxmlformats-officedocument.theme+xml"/>
  <Override PartName="/ppt/slideLayouts/slideLayout10.xml" ContentType="application/vnd.openxmlformats-officedocument.presentationml.slideLayout+xml"/>
  <Override PartName="/ppt/theme/theme4.xml" ContentType="application/vnd.openxmlformats-officedocument.theme+xml"/>
  <Override PartName="/ppt/slideLayouts/slideLayout11.xml" ContentType="application/vnd.openxmlformats-officedocument.presentationml.slideLayout+xml"/>
  <Override PartName="/ppt/theme/theme5.xml" ContentType="application/vnd.openxmlformats-officedocument.theme+xml"/>
  <Override PartName="/ppt/slideLayouts/slideLayout1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4342" r:id="rId4"/>
    <p:sldMasterId id="2147484453" r:id="rId5"/>
    <p:sldMasterId id="2147484480" r:id="rId6"/>
    <p:sldMasterId id="2147484517" r:id="rId7"/>
    <p:sldMasterId id="2147484525" r:id="rId8"/>
    <p:sldMasterId id="2147484546" r:id="rId9"/>
  </p:sldMasterIdLst>
  <p:notesMasterIdLst>
    <p:notesMasterId r:id="rId35"/>
  </p:notesMasterIdLst>
  <p:sldIdLst>
    <p:sldId id="5068" r:id="rId10"/>
    <p:sldId id="273" r:id="rId11"/>
    <p:sldId id="388" r:id="rId12"/>
    <p:sldId id="278" r:id="rId13"/>
    <p:sldId id="382" r:id="rId14"/>
    <p:sldId id="7464" r:id="rId15"/>
    <p:sldId id="7454" r:id="rId16"/>
    <p:sldId id="5025" r:id="rId17"/>
    <p:sldId id="346" r:id="rId18"/>
    <p:sldId id="2234" r:id="rId19"/>
    <p:sldId id="344" r:id="rId20"/>
    <p:sldId id="7470" r:id="rId21"/>
    <p:sldId id="348" r:id="rId22"/>
    <p:sldId id="7385" r:id="rId23"/>
    <p:sldId id="7461" r:id="rId24"/>
    <p:sldId id="7467" r:id="rId25"/>
    <p:sldId id="7386" r:id="rId26"/>
    <p:sldId id="1140" r:id="rId27"/>
    <p:sldId id="7466" r:id="rId28"/>
    <p:sldId id="7465" r:id="rId29"/>
    <p:sldId id="7468" r:id="rId30"/>
    <p:sldId id="7417" r:id="rId31"/>
    <p:sldId id="7416" r:id="rId32"/>
    <p:sldId id="7469" r:id="rId33"/>
    <p:sldId id="381" r:id="rId34"/>
  </p:sldIdLst>
  <p:sldSz cx="14630400" cy="82296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7248" userDrawn="1">
          <p15:clr>
            <a:srgbClr val="9AA0A6"/>
          </p15:clr>
        </p15:guide>
        <p15:guide id="2" orient="horz" pos="441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A22C812-F786-4BA5-B480-C33B19282C77}" v="77" dt="2020-01-30T22:34:35.390"/>
  </p1510:revLst>
</p1510:revInfo>
</file>

<file path=ppt/tableStyles.xml><?xml version="1.0" encoding="utf-8"?>
<a:tblStyleLst xmlns:a="http://schemas.openxmlformats.org/drawingml/2006/main" def="{218AE1FD-A5C8-4901-9ECC-F05D8055D420}">
  <a:tblStyle styleId="{218AE1FD-A5C8-4901-9ECC-F05D8055D420}"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FF1E8"/>
          </a:solidFill>
        </a:fill>
      </a:tcStyle>
    </a:wholeTbl>
    <a:band1H>
      <a:tcTxStyle/>
      <a:tcStyle>
        <a:tcBdr/>
        <a:fill>
          <a:solidFill>
            <a:srgbClr val="FFE2CD"/>
          </a:solidFill>
        </a:fill>
      </a:tcStyle>
    </a:band1H>
    <a:band2H>
      <a:tcTxStyle/>
      <a:tcStyle>
        <a:tcBdr/>
      </a:tcStyle>
    </a:band2H>
    <a:band1V>
      <a:tcTxStyle/>
      <a:tcStyle>
        <a:tcBdr/>
        <a:fill>
          <a:solidFill>
            <a:srgbClr val="FFE2CD"/>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 styleId="{BD2976D4-1F5A-4E71-807A-F01914ED1064}"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06" autoAdjust="0"/>
    <p:restoredTop sz="66123" autoAdjust="0"/>
  </p:normalViewPr>
  <p:slideViewPr>
    <p:cSldViewPr snapToGrid="0">
      <p:cViewPr>
        <p:scale>
          <a:sx n="70" d="100"/>
          <a:sy n="70" d="100"/>
        </p:scale>
        <p:origin x="-955" y="38"/>
      </p:cViewPr>
      <p:guideLst>
        <p:guide pos="7248"/>
        <p:guide orient="horz" pos="4416"/>
      </p:guideLst>
    </p:cSldViewPr>
  </p:slideViewPr>
  <p:notesTextViewPr>
    <p:cViewPr>
      <p:scale>
        <a:sx n="1" d="1"/>
        <a:sy n="1" d="1"/>
      </p:scale>
      <p:origin x="0" y="0"/>
    </p:cViewPr>
  </p:notesTextViewPr>
  <p:sorterViewPr>
    <p:cViewPr>
      <p:scale>
        <a:sx n="80" d="100"/>
        <a:sy n="80" d="100"/>
      </p:scale>
      <p:origin x="0" y="-111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slide" Target="slides/slide25.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presProps" Target="presProps.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allman, Roger (Roger)" userId="819a0300-9098-43d8-81f7-b6c4b4c2602d" providerId="ADAL" clId="{EFF2AF89-C121-4AC4-AB85-0330CB8ADA8E}"/>
    <pc:docChg chg="modSld">
      <pc:chgData name="Wallman, Roger (Roger)" userId="819a0300-9098-43d8-81f7-b6c4b4c2602d" providerId="ADAL" clId="{EFF2AF89-C121-4AC4-AB85-0330CB8ADA8E}" dt="2020-01-28T17:13:19.074" v="112" actId="20577"/>
      <pc:docMkLst>
        <pc:docMk/>
      </pc:docMkLst>
      <pc:sldChg chg="addSp modSp">
        <pc:chgData name="Wallman, Roger (Roger)" userId="819a0300-9098-43d8-81f7-b6c4b4c2602d" providerId="ADAL" clId="{EFF2AF89-C121-4AC4-AB85-0330CB8ADA8E}" dt="2020-01-28T17:09:45.092" v="44" actId="20577"/>
        <pc:sldMkLst>
          <pc:docMk/>
          <pc:sldMk cId="1313835253" sldId="7415"/>
        </pc:sldMkLst>
        <pc:spChg chg="add mod">
          <ac:chgData name="Wallman, Roger (Roger)" userId="819a0300-9098-43d8-81f7-b6c4b4c2602d" providerId="ADAL" clId="{EFF2AF89-C121-4AC4-AB85-0330CB8ADA8E}" dt="2020-01-28T17:09:45.092" v="44" actId="20577"/>
          <ac:spMkLst>
            <pc:docMk/>
            <pc:sldMk cId="1313835253" sldId="7415"/>
            <ac:spMk id="7" creationId="{0D3917E3-B92F-4540-9755-5AACD6FCE7B9}"/>
          </ac:spMkLst>
        </pc:spChg>
      </pc:sldChg>
      <pc:sldChg chg="addSp">
        <pc:chgData name="Wallman, Roger (Roger)" userId="819a0300-9098-43d8-81f7-b6c4b4c2602d" providerId="ADAL" clId="{EFF2AF89-C121-4AC4-AB85-0330CB8ADA8E}" dt="2020-01-28T17:09:53.928" v="45"/>
        <pc:sldMkLst>
          <pc:docMk/>
          <pc:sldMk cId="847171930" sldId="7416"/>
        </pc:sldMkLst>
        <pc:spChg chg="add">
          <ac:chgData name="Wallman, Roger (Roger)" userId="819a0300-9098-43d8-81f7-b6c4b4c2602d" providerId="ADAL" clId="{EFF2AF89-C121-4AC4-AB85-0330CB8ADA8E}" dt="2020-01-28T17:09:53.928" v="45"/>
          <ac:spMkLst>
            <pc:docMk/>
            <pc:sldMk cId="847171930" sldId="7416"/>
            <ac:spMk id="8" creationId="{865B08F8-7AE9-41F1-94C5-A033E97FF5A6}"/>
          </ac:spMkLst>
        </pc:spChg>
      </pc:sldChg>
      <pc:sldChg chg="addSp">
        <pc:chgData name="Wallman, Roger (Roger)" userId="819a0300-9098-43d8-81f7-b6c4b4c2602d" providerId="ADAL" clId="{EFF2AF89-C121-4AC4-AB85-0330CB8ADA8E}" dt="2020-01-28T17:09:57.601" v="46"/>
        <pc:sldMkLst>
          <pc:docMk/>
          <pc:sldMk cId="1859349713" sldId="7417"/>
        </pc:sldMkLst>
        <pc:spChg chg="add">
          <ac:chgData name="Wallman, Roger (Roger)" userId="819a0300-9098-43d8-81f7-b6c4b4c2602d" providerId="ADAL" clId="{EFF2AF89-C121-4AC4-AB85-0330CB8ADA8E}" dt="2020-01-28T17:09:57.601" v="46"/>
          <ac:spMkLst>
            <pc:docMk/>
            <pc:sldMk cId="1859349713" sldId="7417"/>
            <ac:spMk id="6" creationId="{A593E0ED-1FDF-494D-8AF8-DEA5E8841606}"/>
          </ac:spMkLst>
        </pc:spChg>
      </pc:sldChg>
      <pc:sldChg chg="addSp modSp">
        <pc:chgData name="Wallman, Roger (Roger)" userId="819a0300-9098-43d8-81f7-b6c4b4c2602d" providerId="ADAL" clId="{EFF2AF89-C121-4AC4-AB85-0330CB8ADA8E}" dt="2020-01-28T17:13:19.074" v="112" actId="20577"/>
        <pc:sldMkLst>
          <pc:docMk/>
          <pc:sldMk cId="3284760719" sldId="7454"/>
        </pc:sldMkLst>
        <pc:spChg chg="add mod">
          <ac:chgData name="Wallman, Roger (Roger)" userId="819a0300-9098-43d8-81f7-b6c4b4c2602d" providerId="ADAL" clId="{EFF2AF89-C121-4AC4-AB85-0330CB8ADA8E}" dt="2020-01-28T17:13:19.074" v="112" actId="20577"/>
          <ac:spMkLst>
            <pc:docMk/>
            <pc:sldMk cId="3284760719" sldId="7454"/>
            <ac:spMk id="18" creationId="{10ABB01D-D7B4-4118-8882-47B7B9B36178}"/>
          </ac:spMkLst>
        </pc:spChg>
      </pc:sldChg>
    </pc:docChg>
  </pc:docChgLst>
  <pc:docChgLst>
    <pc:chgData name="Wallman, Roger (Roger)" userId="819a0300-9098-43d8-81f7-b6c4b4c2602d" providerId="ADAL" clId="{9039B728-AC08-4F21-A719-A978D751CEBE}"/>
    <pc:docChg chg="undo custSel addSld delSld modSld modMainMaster">
      <pc:chgData name="Wallman, Roger (Roger)" userId="819a0300-9098-43d8-81f7-b6c4b4c2602d" providerId="ADAL" clId="{9039B728-AC08-4F21-A719-A978D751CEBE}" dt="2020-01-28T17:05:25.626" v="2124" actId="1037"/>
      <pc:docMkLst>
        <pc:docMk/>
      </pc:docMkLst>
      <pc:sldChg chg="addSp modSp">
        <pc:chgData name="Wallman, Roger (Roger)" userId="819a0300-9098-43d8-81f7-b6c4b4c2602d" providerId="ADAL" clId="{9039B728-AC08-4F21-A719-A978D751CEBE}" dt="2020-01-28T17:03:26.065" v="1978" actId="20577"/>
        <pc:sldMkLst>
          <pc:docMk/>
          <pc:sldMk cId="1503763273" sldId="5037"/>
        </pc:sldMkLst>
        <pc:spChg chg="add mod">
          <ac:chgData name="Wallman, Roger (Roger)" userId="819a0300-9098-43d8-81f7-b6c4b4c2602d" providerId="ADAL" clId="{9039B728-AC08-4F21-A719-A978D751CEBE}" dt="2020-01-28T17:03:26.065" v="1978" actId="20577"/>
          <ac:spMkLst>
            <pc:docMk/>
            <pc:sldMk cId="1503763273" sldId="5037"/>
            <ac:spMk id="29" creationId="{B534CC65-6198-4652-BCC0-EAA57252A895}"/>
          </ac:spMkLst>
        </pc:spChg>
      </pc:sldChg>
      <pc:sldChg chg="modSp del">
        <pc:chgData name="Wallman, Roger (Roger)" userId="819a0300-9098-43d8-81f7-b6c4b4c2602d" providerId="ADAL" clId="{9039B728-AC08-4F21-A719-A978D751CEBE}" dt="2020-01-28T17:03:40.375" v="1979" actId="2696"/>
        <pc:sldMkLst>
          <pc:docMk/>
          <pc:sldMk cId="146190272" sldId="5071"/>
        </pc:sldMkLst>
        <pc:spChg chg="mod">
          <ac:chgData name="Wallman, Roger (Roger)" userId="819a0300-9098-43d8-81f7-b6c4b4c2602d" providerId="ADAL" clId="{9039B728-AC08-4F21-A719-A978D751CEBE}" dt="2020-01-28T16:20:46.162" v="36" actId="1076"/>
          <ac:spMkLst>
            <pc:docMk/>
            <pc:sldMk cId="146190272" sldId="5071"/>
            <ac:spMk id="131" creationId="{20EC6687-6AF2-41EC-8B3B-DDEF18762B28}"/>
          </ac:spMkLst>
        </pc:spChg>
      </pc:sldChg>
      <pc:sldChg chg="addSp modSp add">
        <pc:chgData name="Wallman, Roger (Roger)" userId="819a0300-9098-43d8-81f7-b6c4b4c2602d" providerId="ADAL" clId="{9039B728-AC08-4F21-A719-A978D751CEBE}" dt="2020-01-28T17:04:06.985" v="2040" actId="20577"/>
        <pc:sldMkLst>
          <pc:docMk/>
          <pc:sldMk cId="1525321768" sldId="5071"/>
        </pc:sldMkLst>
        <pc:spChg chg="add mod">
          <ac:chgData name="Wallman, Roger (Roger)" userId="819a0300-9098-43d8-81f7-b6c4b4c2602d" providerId="ADAL" clId="{9039B728-AC08-4F21-A719-A978D751CEBE}" dt="2020-01-28T17:04:06.985" v="2040" actId="20577"/>
          <ac:spMkLst>
            <pc:docMk/>
            <pc:sldMk cId="1525321768" sldId="5071"/>
            <ac:spMk id="61" creationId="{61A86E41-A8A8-45DF-9ED3-04576F252312}"/>
          </ac:spMkLst>
        </pc:spChg>
      </pc:sldChg>
      <pc:sldChg chg="del">
        <pc:chgData name="Wallman, Roger (Roger)" userId="819a0300-9098-43d8-81f7-b6c4b4c2602d" providerId="ADAL" clId="{9039B728-AC08-4F21-A719-A978D751CEBE}" dt="2020-01-28T17:03:40.385" v="1980" actId="2696"/>
        <pc:sldMkLst>
          <pc:docMk/>
          <pc:sldMk cId="935399019" sldId="5073"/>
        </pc:sldMkLst>
      </pc:sldChg>
      <pc:sldChg chg="addSp delSp add">
        <pc:chgData name="Wallman, Roger (Roger)" userId="819a0300-9098-43d8-81f7-b6c4b4c2602d" providerId="ADAL" clId="{9039B728-AC08-4F21-A719-A978D751CEBE}" dt="2020-01-28T17:04:20.416" v="2043"/>
        <pc:sldMkLst>
          <pc:docMk/>
          <pc:sldMk cId="1751486740" sldId="5073"/>
        </pc:sldMkLst>
        <pc:spChg chg="add del">
          <ac:chgData name="Wallman, Roger (Roger)" userId="819a0300-9098-43d8-81f7-b6c4b4c2602d" providerId="ADAL" clId="{9039B728-AC08-4F21-A719-A978D751CEBE}" dt="2020-01-28T17:04:14.806" v="2042" actId="478"/>
          <ac:spMkLst>
            <pc:docMk/>
            <pc:sldMk cId="1751486740" sldId="5073"/>
            <ac:spMk id="50" creationId="{5FD568A4-77A3-4C1B-86B6-26E87719C89B}"/>
          </ac:spMkLst>
        </pc:spChg>
        <pc:spChg chg="add">
          <ac:chgData name="Wallman, Roger (Roger)" userId="819a0300-9098-43d8-81f7-b6c4b4c2602d" providerId="ADAL" clId="{9039B728-AC08-4F21-A719-A978D751CEBE}" dt="2020-01-28T17:04:20.416" v="2043"/>
          <ac:spMkLst>
            <pc:docMk/>
            <pc:sldMk cId="1751486740" sldId="5073"/>
            <ac:spMk id="51" creationId="{BEF50987-A766-4F1E-86DB-E90CC80F97BB}"/>
          </ac:spMkLst>
        </pc:spChg>
      </pc:sldChg>
      <pc:sldChg chg="addSp add">
        <pc:chgData name="Wallman, Roger (Roger)" userId="819a0300-9098-43d8-81f7-b6c4b4c2602d" providerId="ADAL" clId="{9039B728-AC08-4F21-A719-A978D751CEBE}" dt="2020-01-28T17:04:24.218" v="2044"/>
        <pc:sldMkLst>
          <pc:docMk/>
          <pc:sldMk cId="2854524962" sldId="5074"/>
        </pc:sldMkLst>
        <pc:spChg chg="add">
          <ac:chgData name="Wallman, Roger (Roger)" userId="819a0300-9098-43d8-81f7-b6c4b4c2602d" providerId="ADAL" clId="{9039B728-AC08-4F21-A719-A978D751CEBE}" dt="2020-01-28T17:04:24.218" v="2044"/>
          <ac:spMkLst>
            <pc:docMk/>
            <pc:sldMk cId="2854524962" sldId="5074"/>
            <ac:spMk id="50" creationId="{736103BA-8D22-43CB-BB4D-B146B698C878}"/>
          </ac:spMkLst>
        </pc:spChg>
      </pc:sldChg>
      <pc:sldChg chg="del">
        <pc:chgData name="Wallman, Roger (Roger)" userId="819a0300-9098-43d8-81f7-b6c4b4c2602d" providerId="ADAL" clId="{9039B728-AC08-4F21-A719-A978D751CEBE}" dt="2020-01-28T17:03:40.394" v="1981" actId="2696"/>
        <pc:sldMkLst>
          <pc:docMk/>
          <pc:sldMk cId="4007917352" sldId="5074"/>
        </pc:sldMkLst>
      </pc:sldChg>
      <pc:sldChg chg="addSp modSp">
        <pc:chgData name="Wallman, Roger (Roger)" userId="819a0300-9098-43d8-81f7-b6c4b4c2602d" providerId="ADAL" clId="{9039B728-AC08-4F21-A719-A978D751CEBE}" dt="2020-01-28T17:02:25.919" v="1874" actId="14100"/>
        <pc:sldMkLst>
          <pc:docMk/>
          <pc:sldMk cId="1424900311" sldId="7430"/>
        </pc:sldMkLst>
        <pc:spChg chg="add mod">
          <ac:chgData name="Wallman, Roger (Roger)" userId="819a0300-9098-43d8-81f7-b6c4b4c2602d" providerId="ADAL" clId="{9039B728-AC08-4F21-A719-A978D751CEBE}" dt="2020-01-28T17:02:25.919" v="1874" actId="14100"/>
          <ac:spMkLst>
            <pc:docMk/>
            <pc:sldMk cId="1424900311" sldId="7430"/>
            <ac:spMk id="2" creationId="{EE46B75C-142D-4D68-AFA7-7993284FA524}"/>
          </ac:spMkLst>
        </pc:spChg>
      </pc:sldChg>
      <pc:sldChg chg="addSp modSp">
        <pc:chgData name="Wallman, Roger (Roger)" userId="819a0300-9098-43d8-81f7-b6c4b4c2602d" providerId="ADAL" clId="{9039B728-AC08-4F21-A719-A978D751CEBE}" dt="2020-01-28T17:02:41.609" v="1895" actId="20577"/>
        <pc:sldMkLst>
          <pc:docMk/>
          <pc:sldMk cId="346380310" sldId="7432"/>
        </pc:sldMkLst>
        <pc:spChg chg="add mod">
          <ac:chgData name="Wallman, Roger (Roger)" userId="819a0300-9098-43d8-81f7-b6c4b4c2602d" providerId="ADAL" clId="{9039B728-AC08-4F21-A719-A978D751CEBE}" dt="2020-01-28T17:02:41.609" v="1895" actId="20577"/>
          <ac:spMkLst>
            <pc:docMk/>
            <pc:sldMk cId="346380310" sldId="7432"/>
            <ac:spMk id="75" creationId="{4FAF5570-17B0-4C4A-8E8C-CFC7BB8D826E}"/>
          </ac:spMkLst>
        </pc:spChg>
      </pc:sldChg>
      <pc:sldChg chg="addSp delSp modSp">
        <pc:chgData name="Wallman, Roger (Roger)" userId="819a0300-9098-43d8-81f7-b6c4b4c2602d" providerId="ADAL" clId="{9039B728-AC08-4F21-A719-A978D751CEBE}" dt="2020-01-28T16:58:52.549" v="1795"/>
        <pc:sldMkLst>
          <pc:docMk/>
          <pc:sldMk cId="2318170583" sldId="7461"/>
        </pc:sldMkLst>
        <pc:spChg chg="del mod">
          <ac:chgData name="Wallman, Roger (Roger)" userId="819a0300-9098-43d8-81f7-b6c4b4c2602d" providerId="ADAL" clId="{9039B728-AC08-4F21-A719-A978D751CEBE}" dt="2020-01-28T16:27:47.548" v="362" actId="478"/>
          <ac:spMkLst>
            <pc:docMk/>
            <pc:sldMk cId="2318170583" sldId="7461"/>
            <ac:spMk id="3" creationId="{3F47A41E-A7CD-2B45-A153-76F3BB32186E}"/>
          </ac:spMkLst>
        </pc:spChg>
        <pc:spChg chg="del mod">
          <ac:chgData name="Wallman, Roger (Roger)" userId="819a0300-9098-43d8-81f7-b6c4b4c2602d" providerId="ADAL" clId="{9039B728-AC08-4F21-A719-A978D751CEBE}" dt="2020-01-28T16:27:50.497" v="363" actId="478"/>
          <ac:spMkLst>
            <pc:docMk/>
            <pc:sldMk cId="2318170583" sldId="7461"/>
            <ac:spMk id="16" creationId="{1E284CAC-91FF-3647-BC36-3D936E4011D1}"/>
          </ac:spMkLst>
        </pc:spChg>
        <pc:spChg chg="add del mod">
          <ac:chgData name="Wallman, Roger (Roger)" userId="819a0300-9098-43d8-81f7-b6c4b4c2602d" providerId="ADAL" clId="{9039B728-AC08-4F21-A719-A978D751CEBE}" dt="2020-01-28T16:21:21.218" v="40" actId="478"/>
          <ac:spMkLst>
            <pc:docMk/>
            <pc:sldMk cId="2318170583" sldId="7461"/>
            <ac:spMk id="19" creationId="{42D3F658-1075-4D73-9EA2-73C2E95EFCEA}"/>
          </ac:spMkLst>
        </pc:spChg>
        <pc:spChg chg="del mod">
          <ac:chgData name="Wallman, Roger (Roger)" userId="819a0300-9098-43d8-81f7-b6c4b4c2602d" providerId="ADAL" clId="{9039B728-AC08-4F21-A719-A978D751CEBE}" dt="2020-01-28T16:27:44.313" v="361" actId="478"/>
          <ac:spMkLst>
            <pc:docMk/>
            <pc:sldMk cId="2318170583" sldId="7461"/>
            <ac:spMk id="22" creationId="{ABAB18F9-7068-4965-AE4C-E0D9E0A7B864}"/>
          </ac:spMkLst>
        </pc:spChg>
        <pc:spChg chg="del mod">
          <ac:chgData name="Wallman, Roger (Roger)" userId="819a0300-9098-43d8-81f7-b6c4b4c2602d" providerId="ADAL" clId="{9039B728-AC08-4F21-A719-A978D751CEBE}" dt="2020-01-28T16:26:16.020" v="306" actId="478"/>
          <ac:spMkLst>
            <pc:docMk/>
            <pc:sldMk cId="2318170583" sldId="7461"/>
            <ac:spMk id="24" creationId="{27DCD9BC-18CA-4CB9-B78D-806485B2E135}"/>
          </ac:spMkLst>
        </pc:spChg>
        <pc:spChg chg="add mod">
          <ac:chgData name="Wallman, Roger (Roger)" userId="819a0300-9098-43d8-81f7-b6c4b4c2602d" providerId="ADAL" clId="{9039B728-AC08-4F21-A719-A978D751CEBE}" dt="2020-01-28T16:57:31.063" v="1783" actId="20577"/>
          <ac:spMkLst>
            <pc:docMk/>
            <pc:sldMk cId="2318170583" sldId="7461"/>
            <ac:spMk id="33" creationId="{E58D1CEA-966B-45B6-9DF0-9E793B13A542}"/>
          </ac:spMkLst>
        </pc:spChg>
        <pc:spChg chg="mod topLvl">
          <ac:chgData name="Wallman, Roger (Roger)" userId="819a0300-9098-43d8-81f7-b6c4b4c2602d" providerId="ADAL" clId="{9039B728-AC08-4F21-A719-A978D751CEBE}" dt="2020-01-28T16:44:02.227" v="999" actId="1037"/>
          <ac:spMkLst>
            <pc:docMk/>
            <pc:sldMk cId="2318170583" sldId="7461"/>
            <ac:spMk id="36" creationId="{60A25AA0-3E61-4E1D-9F55-D96320A5B31A}"/>
          </ac:spMkLst>
        </pc:spChg>
        <pc:spChg chg="mod topLvl">
          <ac:chgData name="Wallman, Roger (Roger)" userId="819a0300-9098-43d8-81f7-b6c4b4c2602d" providerId="ADAL" clId="{9039B728-AC08-4F21-A719-A978D751CEBE}" dt="2020-01-28T16:44:02.227" v="999" actId="1037"/>
          <ac:spMkLst>
            <pc:docMk/>
            <pc:sldMk cId="2318170583" sldId="7461"/>
            <ac:spMk id="37" creationId="{B429FC0F-BC86-4EFD-B4C2-B24426BABE93}"/>
          </ac:spMkLst>
        </pc:spChg>
        <pc:spChg chg="del">
          <ac:chgData name="Wallman, Roger (Roger)" userId="819a0300-9098-43d8-81f7-b6c4b4c2602d" providerId="ADAL" clId="{9039B728-AC08-4F21-A719-A978D751CEBE}" dt="2020-01-28T16:31:21.725" v="423" actId="478"/>
          <ac:spMkLst>
            <pc:docMk/>
            <pc:sldMk cId="2318170583" sldId="7461"/>
            <ac:spMk id="38" creationId="{BC42D4B8-DD5A-46AF-A482-D37EA147A4A7}"/>
          </ac:spMkLst>
        </pc:spChg>
        <pc:spChg chg="del">
          <ac:chgData name="Wallman, Roger (Roger)" userId="819a0300-9098-43d8-81f7-b6c4b4c2602d" providerId="ADAL" clId="{9039B728-AC08-4F21-A719-A978D751CEBE}" dt="2020-01-28T16:31:17.770" v="422" actId="478"/>
          <ac:spMkLst>
            <pc:docMk/>
            <pc:sldMk cId="2318170583" sldId="7461"/>
            <ac:spMk id="39" creationId="{CD449A8A-E909-4E83-A82A-D9D823584133}"/>
          </ac:spMkLst>
        </pc:spChg>
        <pc:spChg chg="add del mod">
          <ac:chgData name="Wallman, Roger (Roger)" userId="819a0300-9098-43d8-81f7-b6c4b4c2602d" providerId="ADAL" clId="{9039B728-AC08-4F21-A719-A978D751CEBE}" dt="2020-01-28T16:25:12.571" v="280" actId="478"/>
          <ac:spMkLst>
            <pc:docMk/>
            <pc:sldMk cId="2318170583" sldId="7461"/>
            <ac:spMk id="40" creationId="{3F5F0BE7-909E-47A3-8476-4262148E726D}"/>
          </ac:spMkLst>
        </pc:spChg>
        <pc:spChg chg="add mod">
          <ac:chgData name="Wallman, Roger (Roger)" userId="819a0300-9098-43d8-81f7-b6c4b4c2602d" providerId="ADAL" clId="{9039B728-AC08-4F21-A719-A978D751CEBE}" dt="2020-01-28T16:43:19.863" v="997" actId="1037"/>
          <ac:spMkLst>
            <pc:docMk/>
            <pc:sldMk cId="2318170583" sldId="7461"/>
            <ac:spMk id="41" creationId="{4EE501BE-EDBA-4849-B202-9471FF547D1A}"/>
          </ac:spMkLst>
        </pc:spChg>
        <pc:spChg chg="add mod">
          <ac:chgData name="Wallman, Roger (Roger)" userId="819a0300-9098-43d8-81f7-b6c4b4c2602d" providerId="ADAL" clId="{9039B728-AC08-4F21-A719-A978D751CEBE}" dt="2020-01-28T16:34:59.677" v="741" actId="1038"/>
          <ac:spMkLst>
            <pc:docMk/>
            <pc:sldMk cId="2318170583" sldId="7461"/>
            <ac:spMk id="42" creationId="{26D6FF9D-0A10-4D7C-8D7F-EC3982570053}"/>
          </ac:spMkLst>
        </pc:spChg>
        <pc:spChg chg="add mod">
          <ac:chgData name="Wallman, Roger (Roger)" userId="819a0300-9098-43d8-81f7-b6c4b4c2602d" providerId="ADAL" clId="{9039B728-AC08-4F21-A719-A978D751CEBE}" dt="2020-01-28T16:34:42.383" v="734" actId="1036"/>
          <ac:spMkLst>
            <pc:docMk/>
            <pc:sldMk cId="2318170583" sldId="7461"/>
            <ac:spMk id="43" creationId="{2E4A96DC-CE7E-4236-8229-FEECEEC7284D}"/>
          </ac:spMkLst>
        </pc:spChg>
        <pc:spChg chg="add del mod">
          <ac:chgData name="Wallman, Roger (Roger)" userId="819a0300-9098-43d8-81f7-b6c4b4c2602d" providerId="ADAL" clId="{9039B728-AC08-4F21-A719-A978D751CEBE}" dt="2020-01-28T16:26:12.383" v="305" actId="478"/>
          <ac:spMkLst>
            <pc:docMk/>
            <pc:sldMk cId="2318170583" sldId="7461"/>
            <ac:spMk id="44" creationId="{D56959FB-F84E-4C23-8455-D2B4FB0ACF01}"/>
          </ac:spMkLst>
        </pc:spChg>
        <pc:spChg chg="add mod">
          <ac:chgData name="Wallman, Roger (Roger)" userId="819a0300-9098-43d8-81f7-b6c4b4c2602d" providerId="ADAL" clId="{9039B728-AC08-4F21-A719-A978D751CEBE}" dt="2020-01-28T16:31:05.790" v="421" actId="1038"/>
          <ac:spMkLst>
            <pc:docMk/>
            <pc:sldMk cId="2318170583" sldId="7461"/>
            <ac:spMk id="45" creationId="{DD2B1052-A9CC-4F32-9883-2DA9704D83CB}"/>
          </ac:spMkLst>
        </pc:spChg>
        <pc:spChg chg="add mod">
          <ac:chgData name="Wallman, Roger (Roger)" userId="819a0300-9098-43d8-81f7-b6c4b4c2602d" providerId="ADAL" clId="{9039B728-AC08-4F21-A719-A978D751CEBE}" dt="2020-01-28T16:57:26.359" v="1781" actId="5793"/>
          <ac:spMkLst>
            <pc:docMk/>
            <pc:sldMk cId="2318170583" sldId="7461"/>
            <ac:spMk id="46" creationId="{01DF1BBA-F30E-42D1-9640-610F14FAF914}"/>
          </ac:spMkLst>
        </pc:spChg>
        <pc:spChg chg="add mod">
          <ac:chgData name="Wallman, Roger (Roger)" userId="819a0300-9098-43d8-81f7-b6c4b4c2602d" providerId="ADAL" clId="{9039B728-AC08-4F21-A719-A978D751CEBE}" dt="2020-01-28T16:42:40.552" v="986" actId="1037"/>
          <ac:spMkLst>
            <pc:docMk/>
            <pc:sldMk cId="2318170583" sldId="7461"/>
            <ac:spMk id="47" creationId="{06FC00F9-BAC8-4ACE-A745-E96A3526282E}"/>
          </ac:spMkLst>
        </pc:spChg>
        <pc:spChg chg="add mod">
          <ac:chgData name="Wallman, Roger (Roger)" userId="819a0300-9098-43d8-81f7-b6c4b4c2602d" providerId="ADAL" clId="{9039B728-AC08-4F21-A719-A978D751CEBE}" dt="2020-01-28T16:47:41.540" v="1325" actId="1035"/>
          <ac:spMkLst>
            <pc:docMk/>
            <pc:sldMk cId="2318170583" sldId="7461"/>
            <ac:spMk id="48" creationId="{39C633D5-1C0C-4F41-B49C-453A9E198477}"/>
          </ac:spMkLst>
        </pc:spChg>
        <pc:spChg chg="add mod">
          <ac:chgData name="Wallman, Roger (Roger)" userId="819a0300-9098-43d8-81f7-b6c4b4c2602d" providerId="ADAL" clId="{9039B728-AC08-4F21-A719-A978D751CEBE}" dt="2020-01-28T16:39:42.879" v="847" actId="1076"/>
          <ac:spMkLst>
            <pc:docMk/>
            <pc:sldMk cId="2318170583" sldId="7461"/>
            <ac:spMk id="49" creationId="{E73213DF-F4E8-438D-AC76-49FC17C94BE7}"/>
          </ac:spMkLst>
        </pc:spChg>
        <pc:spChg chg="add mod">
          <ac:chgData name="Wallman, Roger (Roger)" userId="819a0300-9098-43d8-81f7-b6c4b4c2602d" providerId="ADAL" clId="{9039B728-AC08-4F21-A719-A978D751CEBE}" dt="2020-01-28T16:50:06.998" v="1501" actId="1038"/>
          <ac:spMkLst>
            <pc:docMk/>
            <pc:sldMk cId="2318170583" sldId="7461"/>
            <ac:spMk id="50" creationId="{F8263630-622B-49C6-AFDA-5B09D1368026}"/>
          </ac:spMkLst>
        </pc:spChg>
        <pc:spChg chg="add mod">
          <ac:chgData name="Wallman, Roger (Roger)" userId="819a0300-9098-43d8-81f7-b6c4b4c2602d" providerId="ADAL" clId="{9039B728-AC08-4F21-A719-A978D751CEBE}" dt="2020-01-28T16:44:07.577" v="1001" actId="1037"/>
          <ac:spMkLst>
            <pc:docMk/>
            <pc:sldMk cId="2318170583" sldId="7461"/>
            <ac:spMk id="52" creationId="{F8BB5D4F-EC74-4444-91FC-DCD39AE445BA}"/>
          </ac:spMkLst>
        </pc:spChg>
        <pc:spChg chg="add mod">
          <ac:chgData name="Wallman, Roger (Roger)" userId="819a0300-9098-43d8-81f7-b6c4b4c2602d" providerId="ADAL" clId="{9039B728-AC08-4F21-A719-A978D751CEBE}" dt="2020-01-28T16:44:07.577" v="1001" actId="1037"/>
          <ac:spMkLst>
            <pc:docMk/>
            <pc:sldMk cId="2318170583" sldId="7461"/>
            <ac:spMk id="53" creationId="{1522E26A-470A-466D-B97E-8E8B3148C369}"/>
          </ac:spMkLst>
        </pc:spChg>
        <pc:spChg chg="add mod">
          <ac:chgData name="Wallman, Roger (Roger)" userId="819a0300-9098-43d8-81f7-b6c4b4c2602d" providerId="ADAL" clId="{9039B728-AC08-4F21-A719-A978D751CEBE}" dt="2020-01-28T16:35:21.710" v="760" actId="1036"/>
          <ac:spMkLst>
            <pc:docMk/>
            <pc:sldMk cId="2318170583" sldId="7461"/>
            <ac:spMk id="55" creationId="{FE9A8B1A-7A68-43AA-AD94-4DD920EB0C10}"/>
          </ac:spMkLst>
        </pc:spChg>
        <pc:spChg chg="add mod">
          <ac:chgData name="Wallman, Roger (Roger)" userId="819a0300-9098-43d8-81f7-b6c4b4c2602d" providerId="ADAL" clId="{9039B728-AC08-4F21-A719-A978D751CEBE}" dt="2020-01-28T16:35:21.710" v="760" actId="1036"/>
          <ac:spMkLst>
            <pc:docMk/>
            <pc:sldMk cId="2318170583" sldId="7461"/>
            <ac:spMk id="56" creationId="{1F946DF1-A9B7-4D95-A4C6-0AC0A8D75735}"/>
          </ac:spMkLst>
        </pc:spChg>
        <pc:spChg chg="add mod">
          <ac:chgData name="Wallman, Roger (Roger)" userId="819a0300-9098-43d8-81f7-b6c4b4c2602d" providerId="ADAL" clId="{9039B728-AC08-4F21-A719-A978D751CEBE}" dt="2020-01-28T16:57:13.944" v="1778" actId="20577"/>
          <ac:spMkLst>
            <pc:docMk/>
            <pc:sldMk cId="2318170583" sldId="7461"/>
            <ac:spMk id="57" creationId="{04CF6D0C-9864-4CBE-9352-9351EF31789A}"/>
          </ac:spMkLst>
        </pc:spChg>
        <pc:spChg chg="add mod">
          <ac:chgData name="Wallman, Roger (Roger)" userId="819a0300-9098-43d8-81f7-b6c4b4c2602d" providerId="ADAL" clId="{9039B728-AC08-4F21-A719-A978D751CEBE}" dt="2020-01-28T16:57:48.889" v="1791" actId="20577"/>
          <ac:spMkLst>
            <pc:docMk/>
            <pc:sldMk cId="2318170583" sldId="7461"/>
            <ac:spMk id="58" creationId="{E0B5E2E9-88B3-41AF-B314-3C281844A7E1}"/>
          </ac:spMkLst>
        </pc:spChg>
        <pc:spChg chg="add mod">
          <ac:chgData name="Wallman, Roger (Roger)" userId="819a0300-9098-43d8-81f7-b6c4b4c2602d" providerId="ADAL" clId="{9039B728-AC08-4F21-A719-A978D751CEBE}" dt="2020-01-28T16:49:50.430" v="1492" actId="1038"/>
          <ac:spMkLst>
            <pc:docMk/>
            <pc:sldMk cId="2318170583" sldId="7461"/>
            <ac:spMk id="59" creationId="{BB0FB940-EE01-4061-9DC6-853FA3F376F9}"/>
          </ac:spMkLst>
        </pc:spChg>
        <pc:spChg chg="add mod">
          <ac:chgData name="Wallman, Roger (Roger)" userId="819a0300-9098-43d8-81f7-b6c4b4c2602d" providerId="ADAL" clId="{9039B728-AC08-4F21-A719-A978D751CEBE}" dt="2020-01-28T16:49:44.314" v="1482" actId="1038"/>
          <ac:spMkLst>
            <pc:docMk/>
            <pc:sldMk cId="2318170583" sldId="7461"/>
            <ac:spMk id="60" creationId="{F8323E8C-509D-4DE2-B2F4-C36ECA073671}"/>
          </ac:spMkLst>
        </pc:spChg>
        <pc:spChg chg="add mod">
          <ac:chgData name="Wallman, Roger (Roger)" userId="819a0300-9098-43d8-81f7-b6c4b4c2602d" providerId="ADAL" clId="{9039B728-AC08-4F21-A719-A978D751CEBE}" dt="2020-01-28T16:46:56.944" v="1313" actId="1035"/>
          <ac:spMkLst>
            <pc:docMk/>
            <pc:sldMk cId="2318170583" sldId="7461"/>
            <ac:spMk id="62" creationId="{8BB6DDF9-9EF5-43C8-8498-1E05A16FC257}"/>
          </ac:spMkLst>
        </pc:spChg>
        <pc:spChg chg="add mod">
          <ac:chgData name="Wallman, Roger (Roger)" userId="819a0300-9098-43d8-81f7-b6c4b4c2602d" providerId="ADAL" clId="{9039B728-AC08-4F21-A719-A978D751CEBE}" dt="2020-01-28T16:46:56.944" v="1313" actId="1035"/>
          <ac:spMkLst>
            <pc:docMk/>
            <pc:sldMk cId="2318170583" sldId="7461"/>
            <ac:spMk id="63" creationId="{19CECB01-0560-4892-B98D-1E76D4A51D05}"/>
          </ac:spMkLst>
        </pc:spChg>
        <pc:spChg chg="add mod">
          <ac:chgData name="Wallman, Roger (Roger)" userId="819a0300-9098-43d8-81f7-b6c4b4c2602d" providerId="ADAL" clId="{9039B728-AC08-4F21-A719-A978D751CEBE}" dt="2020-01-28T16:50:33.695" v="1516" actId="1038"/>
          <ac:spMkLst>
            <pc:docMk/>
            <pc:sldMk cId="2318170583" sldId="7461"/>
            <ac:spMk id="64" creationId="{1EE7DD51-D896-425D-AC86-237F6E2CC55F}"/>
          </ac:spMkLst>
        </pc:spChg>
        <pc:spChg chg="add mod">
          <ac:chgData name="Wallman, Roger (Roger)" userId="819a0300-9098-43d8-81f7-b6c4b4c2602d" providerId="ADAL" clId="{9039B728-AC08-4F21-A719-A978D751CEBE}" dt="2020-01-28T16:50:41.495" v="1521" actId="1038"/>
          <ac:spMkLst>
            <pc:docMk/>
            <pc:sldMk cId="2318170583" sldId="7461"/>
            <ac:spMk id="65" creationId="{CE797FE7-A7C9-4280-A5C2-DBBBCE9B1C9F}"/>
          </ac:spMkLst>
        </pc:spChg>
        <pc:spChg chg="add mod">
          <ac:chgData name="Wallman, Roger (Roger)" userId="819a0300-9098-43d8-81f7-b6c4b4c2602d" providerId="ADAL" clId="{9039B728-AC08-4F21-A719-A978D751CEBE}" dt="2020-01-28T16:50:54.558" v="1526" actId="1038"/>
          <ac:spMkLst>
            <pc:docMk/>
            <pc:sldMk cId="2318170583" sldId="7461"/>
            <ac:spMk id="66" creationId="{974CBC68-FD01-4C7B-8018-2DF6D80D1DC3}"/>
          </ac:spMkLst>
        </pc:spChg>
        <pc:spChg chg="add del">
          <ac:chgData name="Wallman, Roger (Roger)" userId="819a0300-9098-43d8-81f7-b6c4b4c2602d" providerId="ADAL" clId="{9039B728-AC08-4F21-A719-A978D751CEBE}" dt="2020-01-28T16:58:52.544" v="1794"/>
          <ac:spMkLst>
            <pc:docMk/>
            <pc:sldMk cId="2318170583" sldId="7461"/>
            <ac:spMk id="67" creationId="{9DA85427-0E00-46AC-9194-17AE87A6383F}"/>
          </ac:spMkLst>
        </pc:spChg>
        <pc:spChg chg="add">
          <ac:chgData name="Wallman, Roger (Roger)" userId="819a0300-9098-43d8-81f7-b6c4b4c2602d" providerId="ADAL" clId="{9039B728-AC08-4F21-A719-A978D751CEBE}" dt="2020-01-28T16:58:52.549" v="1795"/>
          <ac:spMkLst>
            <pc:docMk/>
            <pc:sldMk cId="2318170583" sldId="7461"/>
            <ac:spMk id="68" creationId="{8C2E9500-CB9A-49A0-AC9B-4FB1972AB1EC}"/>
          </ac:spMkLst>
        </pc:spChg>
        <pc:grpChg chg="add del mod">
          <ac:chgData name="Wallman, Roger (Roger)" userId="819a0300-9098-43d8-81f7-b6c4b4c2602d" providerId="ADAL" clId="{9039B728-AC08-4F21-A719-A978D751CEBE}" dt="2020-01-28T16:21:16.498" v="39" actId="478"/>
          <ac:grpSpMkLst>
            <pc:docMk/>
            <pc:sldMk cId="2318170583" sldId="7461"/>
            <ac:grpSpMk id="20" creationId="{F2C4F12B-47C7-4CAD-A849-6892B5AE3C27}"/>
          </ac:grpSpMkLst>
        </pc:grpChg>
        <pc:grpChg chg="add del mod">
          <ac:chgData name="Wallman, Roger (Roger)" userId="819a0300-9098-43d8-81f7-b6c4b4c2602d" providerId="ADAL" clId="{9039B728-AC08-4F21-A719-A978D751CEBE}" dt="2020-01-28T16:31:55.590" v="440" actId="165"/>
          <ac:grpSpMkLst>
            <pc:docMk/>
            <pc:sldMk cId="2318170583" sldId="7461"/>
            <ac:grpSpMk id="34" creationId="{B5CCDBA1-4B24-4F6B-B500-1AA14B0B9CFC}"/>
          </ac:grpSpMkLst>
        </pc:grpChg>
        <pc:picChg chg="add mod ord">
          <ac:chgData name="Wallman, Roger (Roger)" userId="819a0300-9098-43d8-81f7-b6c4b4c2602d" providerId="ADAL" clId="{9039B728-AC08-4F21-A719-A978D751CEBE}" dt="2020-01-28T16:46:46.099" v="1312" actId="1037"/>
          <ac:picMkLst>
            <pc:docMk/>
            <pc:sldMk cId="2318170583" sldId="7461"/>
            <ac:picMk id="14" creationId="{B70E50BF-B8F2-4885-8F37-AE1C48851F4E}"/>
          </ac:picMkLst>
        </pc:picChg>
        <pc:picChg chg="add del">
          <ac:chgData name="Wallman, Roger (Roger)" userId="819a0300-9098-43d8-81f7-b6c4b4c2602d" providerId="ADAL" clId="{9039B728-AC08-4F21-A719-A978D751CEBE}" dt="2020-01-28T16:15:38.728" v="8"/>
          <ac:picMkLst>
            <pc:docMk/>
            <pc:sldMk cId="2318170583" sldId="7461"/>
            <ac:picMk id="15" creationId="{094B4B3D-AD7B-4A32-A28B-775DE9901F4E}"/>
          </ac:picMkLst>
        </pc:picChg>
        <pc:picChg chg="add">
          <ac:chgData name="Wallman, Roger (Roger)" userId="819a0300-9098-43d8-81f7-b6c4b4c2602d" providerId="ADAL" clId="{9039B728-AC08-4F21-A719-A978D751CEBE}" dt="2020-01-28T16:15:38.733" v="9"/>
          <ac:picMkLst>
            <pc:docMk/>
            <pc:sldMk cId="2318170583" sldId="7461"/>
            <ac:picMk id="17" creationId="{7710E7B3-54D0-4634-B253-3D13A45C816F}"/>
          </ac:picMkLst>
        </pc:picChg>
        <pc:picChg chg="mod">
          <ac:chgData name="Wallman, Roger (Roger)" userId="819a0300-9098-43d8-81f7-b6c4b4c2602d" providerId="ADAL" clId="{9039B728-AC08-4F21-A719-A978D751CEBE}" dt="2020-01-28T16:44:20.537" v="1003" actId="1076"/>
          <ac:picMkLst>
            <pc:docMk/>
            <pc:sldMk cId="2318170583" sldId="7461"/>
            <ac:picMk id="25" creationId="{C60877B8-AC6F-494E-9152-19BD8927B58E}"/>
          </ac:picMkLst>
        </pc:picChg>
        <pc:cxnChg chg="mod">
          <ac:chgData name="Wallman, Roger (Roger)" userId="819a0300-9098-43d8-81f7-b6c4b4c2602d" providerId="ADAL" clId="{9039B728-AC08-4F21-A719-A978D751CEBE}" dt="2020-01-28T16:21:16.498" v="39" actId="478"/>
          <ac:cxnSpMkLst>
            <pc:docMk/>
            <pc:sldMk cId="2318170583" sldId="7461"/>
            <ac:cxnSpMk id="21" creationId="{6B491B1B-A9AB-4E90-99DA-27A2EC77A331}"/>
          </ac:cxnSpMkLst>
        </pc:cxnChg>
        <pc:cxnChg chg="mod topLvl">
          <ac:chgData name="Wallman, Roger (Roger)" userId="819a0300-9098-43d8-81f7-b6c4b4c2602d" providerId="ADAL" clId="{9039B728-AC08-4F21-A719-A978D751CEBE}" dt="2020-01-28T16:44:02.227" v="999" actId="1037"/>
          <ac:cxnSpMkLst>
            <pc:docMk/>
            <pc:sldMk cId="2318170583" sldId="7461"/>
            <ac:cxnSpMk id="35" creationId="{5887ADBB-F61E-4E5B-A733-420FC5877BBA}"/>
          </ac:cxnSpMkLst>
        </pc:cxnChg>
        <pc:cxnChg chg="add mod">
          <ac:chgData name="Wallman, Roger (Roger)" userId="819a0300-9098-43d8-81f7-b6c4b4c2602d" providerId="ADAL" clId="{9039B728-AC08-4F21-A719-A978D751CEBE}" dt="2020-01-28T16:44:07.577" v="1001" actId="1037"/>
          <ac:cxnSpMkLst>
            <pc:docMk/>
            <pc:sldMk cId="2318170583" sldId="7461"/>
            <ac:cxnSpMk id="51" creationId="{C88AACA8-B2C1-45F0-A1D3-7D054A3ECA01}"/>
          </ac:cxnSpMkLst>
        </pc:cxnChg>
        <pc:cxnChg chg="add mod">
          <ac:chgData name="Wallman, Roger (Roger)" userId="819a0300-9098-43d8-81f7-b6c4b4c2602d" providerId="ADAL" clId="{9039B728-AC08-4F21-A719-A978D751CEBE}" dt="2020-01-28T16:35:21.710" v="760" actId="1036"/>
          <ac:cxnSpMkLst>
            <pc:docMk/>
            <pc:sldMk cId="2318170583" sldId="7461"/>
            <ac:cxnSpMk id="54" creationId="{F3626076-7225-43D9-AB0A-E2D0416081B7}"/>
          </ac:cxnSpMkLst>
        </pc:cxnChg>
        <pc:cxnChg chg="add mod">
          <ac:chgData name="Wallman, Roger (Roger)" userId="819a0300-9098-43d8-81f7-b6c4b4c2602d" providerId="ADAL" clId="{9039B728-AC08-4F21-A719-A978D751CEBE}" dt="2020-01-28T16:46:56.944" v="1313" actId="1035"/>
          <ac:cxnSpMkLst>
            <pc:docMk/>
            <pc:sldMk cId="2318170583" sldId="7461"/>
            <ac:cxnSpMk id="61" creationId="{D9BDFCA5-F3E0-4DB2-A4CE-C23C4DB52DA4}"/>
          </ac:cxnSpMkLst>
        </pc:cxnChg>
      </pc:sldChg>
      <pc:sldChg chg="addSp delSp modSp del">
        <pc:chgData name="Wallman, Roger (Roger)" userId="819a0300-9098-43d8-81f7-b6c4b4c2602d" providerId="ADAL" clId="{9039B728-AC08-4F21-A719-A978D751CEBE}" dt="2020-01-28T17:00:53.231" v="1850" actId="2696"/>
        <pc:sldMkLst>
          <pc:docMk/>
          <pc:sldMk cId="3307634946" sldId="7462"/>
        </pc:sldMkLst>
        <pc:picChg chg="del">
          <ac:chgData name="Wallman, Roger (Roger)" userId="819a0300-9098-43d8-81f7-b6c4b4c2602d" providerId="ADAL" clId="{9039B728-AC08-4F21-A719-A978D751CEBE}" dt="2020-01-28T16:53:56.044" v="1685"/>
          <ac:picMkLst>
            <pc:docMk/>
            <pc:sldMk cId="3307634946" sldId="7462"/>
            <ac:picMk id="3" creationId="{00000000-0000-0000-0000-000000000000}"/>
          </ac:picMkLst>
        </pc:picChg>
        <pc:picChg chg="del">
          <ac:chgData name="Wallman, Roger (Roger)" userId="819a0300-9098-43d8-81f7-b6c4b4c2602d" providerId="ADAL" clId="{9039B728-AC08-4F21-A719-A978D751CEBE}" dt="2020-01-28T16:53:56.044" v="1685"/>
          <ac:picMkLst>
            <pc:docMk/>
            <pc:sldMk cId="3307634946" sldId="7462"/>
            <ac:picMk id="6" creationId="{00000000-0000-0000-0000-000000000000}"/>
          </ac:picMkLst>
        </pc:picChg>
        <pc:picChg chg="del">
          <ac:chgData name="Wallman, Roger (Roger)" userId="819a0300-9098-43d8-81f7-b6c4b4c2602d" providerId="ADAL" clId="{9039B728-AC08-4F21-A719-A978D751CEBE}" dt="2020-01-28T16:53:56.044" v="1685"/>
          <ac:picMkLst>
            <pc:docMk/>
            <pc:sldMk cId="3307634946" sldId="7462"/>
            <ac:picMk id="7" creationId="{00000000-0000-0000-0000-000000000000}"/>
          </ac:picMkLst>
        </pc:picChg>
        <pc:picChg chg="add ord">
          <ac:chgData name="Wallman, Roger (Roger)" userId="819a0300-9098-43d8-81f7-b6c4b4c2602d" providerId="ADAL" clId="{9039B728-AC08-4F21-A719-A978D751CEBE}" dt="2020-01-28T16:15:27.547" v="6" actId="167"/>
          <ac:picMkLst>
            <pc:docMk/>
            <pc:sldMk cId="3307634946" sldId="7462"/>
            <ac:picMk id="11" creationId="{E5BE4AB4-77AE-4686-990B-B3F0422AE7E5}"/>
          </ac:picMkLst>
        </pc:picChg>
      </pc:sldChg>
      <pc:sldChg chg="add del">
        <pc:chgData name="Wallman, Roger (Roger)" userId="819a0300-9098-43d8-81f7-b6c4b4c2602d" providerId="ADAL" clId="{9039B728-AC08-4F21-A719-A978D751CEBE}" dt="2020-01-28T16:51:32.490" v="1529"/>
        <pc:sldMkLst>
          <pc:docMk/>
          <pc:sldMk cId="880572496" sldId="7467"/>
        </pc:sldMkLst>
      </pc:sldChg>
      <pc:sldChg chg="add del">
        <pc:chgData name="Wallman, Roger (Roger)" userId="819a0300-9098-43d8-81f7-b6c4b4c2602d" providerId="ADAL" clId="{9039B728-AC08-4F21-A719-A978D751CEBE}" dt="2020-01-28T16:14:26.104" v="1"/>
        <pc:sldMkLst>
          <pc:docMk/>
          <pc:sldMk cId="3599952101" sldId="7467"/>
        </pc:sldMkLst>
      </pc:sldChg>
      <pc:sldChg chg="add del">
        <pc:chgData name="Wallman, Roger (Roger)" userId="819a0300-9098-43d8-81f7-b6c4b4c2602d" providerId="ADAL" clId="{9039B728-AC08-4F21-A719-A978D751CEBE}" dt="2020-01-28T16:51:03.671" v="1527" actId="2696"/>
        <pc:sldMkLst>
          <pc:docMk/>
          <pc:sldMk cId="3612195041" sldId="7467"/>
        </pc:sldMkLst>
      </pc:sldChg>
      <pc:sldChg chg="addSp delSp modSp add">
        <pc:chgData name="Wallman, Roger (Roger)" userId="819a0300-9098-43d8-81f7-b6c4b4c2602d" providerId="ADAL" clId="{9039B728-AC08-4F21-A719-A978D751CEBE}" dt="2020-01-28T17:05:25.626" v="2124" actId="1037"/>
        <pc:sldMkLst>
          <pc:docMk/>
          <pc:sldMk cId="4179319113" sldId="7467"/>
        </pc:sldMkLst>
        <pc:spChg chg="del">
          <ac:chgData name="Wallman, Roger (Roger)" userId="819a0300-9098-43d8-81f7-b6c4b4c2602d" providerId="ADAL" clId="{9039B728-AC08-4F21-A719-A978D751CEBE}" dt="2020-01-28T16:56:08.610" v="1761" actId="478"/>
          <ac:spMkLst>
            <pc:docMk/>
            <pc:sldMk cId="4179319113" sldId="7467"/>
            <ac:spMk id="12" creationId="{B18C439E-8F0A-884D-B725-EF52714662AC}"/>
          </ac:spMkLst>
        </pc:spChg>
        <pc:spChg chg="mod">
          <ac:chgData name="Wallman, Roger (Roger)" userId="819a0300-9098-43d8-81f7-b6c4b4c2602d" providerId="ADAL" clId="{9039B728-AC08-4F21-A719-A978D751CEBE}" dt="2020-01-28T16:51:45.015" v="1546" actId="20577"/>
          <ac:spMkLst>
            <pc:docMk/>
            <pc:sldMk cId="4179319113" sldId="7467"/>
            <ac:spMk id="18" creationId="{00000000-0000-0000-0000-000000000000}"/>
          </ac:spMkLst>
        </pc:spChg>
        <pc:spChg chg="mod">
          <ac:chgData name="Wallman, Roger (Roger)" userId="819a0300-9098-43d8-81f7-b6c4b4c2602d" providerId="ADAL" clId="{9039B728-AC08-4F21-A719-A978D751CEBE}" dt="2020-01-28T17:00:06.460" v="1805" actId="20577"/>
          <ac:spMkLst>
            <pc:docMk/>
            <pc:sldMk cId="4179319113" sldId="7467"/>
            <ac:spMk id="33" creationId="{E58D1CEA-966B-45B6-9DF0-9E793B13A542}"/>
          </ac:spMkLst>
        </pc:spChg>
        <pc:spChg chg="del">
          <ac:chgData name="Wallman, Roger (Roger)" userId="819a0300-9098-43d8-81f7-b6c4b4c2602d" providerId="ADAL" clId="{9039B728-AC08-4F21-A719-A978D751CEBE}" dt="2020-01-28T16:56:23.393" v="1764" actId="478"/>
          <ac:spMkLst>
            <pc:docMk/>
            <pc:sldMk cId="4179319113" sldId="7467"/>
            <ac:spMk id="37" creationId="{B429FC0F-BC86-4EFD-B4C2-B24426BABE93}"/>
          </ac:spMkLst>
        </pc:spChg>
        <pc:spChg chg="mod">
          <ac:chgData name="Wallman, Roger (Roger)" userId="819a0300-9098-43d8-81f7-b6c4b4c2602d" providerId="ADAL" clId="{9039B728-AC08-4F21-A719-A978D751CEBE}" dt="2020-01-28T16:52:25.679" v="1576" actId="20577"/>
          <ac:spMkLst>
            <pc:docMk/>
            <pc:sldMk cId="4179319113" sldId="7467"/>
            <ac:spMk id="41" creationId="{4EE501BE-EDBA-4849-B202-9471FF547D1A}"/>
          </ac:spMkLst>
        </pc:spChg>
        <pc:spChg chg="mod">
          <ac:chgData name="Wallman, Roger (Roger)" userId="819a0300-9098-43d8-81f7-b6c4b4c2602d" providerId="ADAL" clId="{9039B728-AC08-4F21-A719-A978D751CEBE}" dt="2020-01-28T16:53:33.181" v="1666" actId="20577"/>
          <ac:spMkLst>
            <pc:docMk/>
            <pc:sldMk cId="4179319113" sldId="7467"/>
            <ac:spMk id="42" creationId="{26D6FF9D-0A10-4D7C-8D7F-EC3982570053}"/>
          </ac:spMkLst>
        </pc:spChg>
        <pc:spChg chg="mod">
          <ac:chgData name="Wallman, Roger (Roger)" userId="819a0300-9098-43d8-81f7-b6c4b4c2602d" providerId="ADAL" clId="{9039B728-AC08-4F21-A719-A978D751CEBE}" dt="2020-01-28T16:53:14.066" v="1630" actId="20577"/>
          <ac:spMkLst>
            <pc:docMk/>
            <pc:sldMk cId="4179319113" sldId="7467"/>
            <ac:spMk id="43" creationId="{2E4A96DC-CE7E-4236-8229-FEECEEC7284D}"/>
          </ac:spMkLst>
        </pc:spChg>
        <pc:spChg chg="mod">
          <ac:chgData name="Wallman, Roger (Roger)" userId="819a0300-9098-43d8-81f7-b6c4b4c2602d" providerId="ADAL" clId="{9039B728-AC08-4F21-A719-A978D751CEBE}" dt="2020-01-28T16:53:00.143" v="1594" actId="14100"/>
          <ac:spMkLst>
            <pc:docMk/>
            <pc:sldMk cId="4179319113" sldId="7467"/>
            <ac:spMk id="45" creationId="{DD2B1052-A9CC-4F32-9883-2DA9704D83CB}"/>
          </ac:spMkLst>
        </pc:spChg>
        <pc:spChg chg="mod">
          <ac:chgData name="Wallman, Roger (Roger)" userId="819a0300-9098-43d8-81f7-b6c4b4c2602d" providerId="ADAL" clId="{9039B728-AC08-4F21-A719-A978D751CEBE}" dt="2020-01-28T16:52:08.175" v="1556" actId="20577"/>
          <ac:spMkLst>
            <pc:docMk/>
            <pc:sldMk cId="4179319113" sldId="7467"/>
            <ac:spMk id="46" creationId="{01DF1BBA-F30E-42D1-9640-610F14FAF914}"/>
          </ac:spMkLst>
        </pc:spChg>
        <pc:spChg chg="mod">
          <ac:chgData name="Wallman, Roger (Roger)" userId="819a0300-9098-43d8-81f7-b6c4b4c2602d" providerId="ADAL" clId="{9039B728-AC08-4F21-A719-A978D751CEBE}" dt="2020-01-28T16:55:49.986" v="1752" actId="20577"/>
          <ac:spMkLst>
            <pc:docMk/>
            <pc:sldMk cId="4179319113" sldId="7467"/>
            <ac:spMk id="47" creationId="{06FC00F9-BAC8-4ACE-A745-E96A3526282E}"/>
          </ac:spMkLst>
        </pc:spChg>
        <pc:spChg chg="mod">
          <ac:chgData name="Wallman, Roger (Roger)" userId="819a0300-9098-43d8-81f7-b6c4b4c2602d" providerId="ADAL" clId="{9039B728-AC08-4F21-A719-A978D751CEBE}" dt="2020-01-28T16:56:01.386" v="1760" actId="20577"/>
          <ac:spMkLst>
            <pc:docMk/>
            <pc:sldMk cId="4179319113" sldId="7467"/>
            <ac:spMk id="48" creationId="{39C633D5-1C0C-4F41-B49C-453A9E198477}"/>
          </ac:spMkLst>
        </pc:spChg>
        <pc:spChg chg="del">
          <ac:chgData name="Wallman, Roger (Roger)" userId="819a0300-9098-43d8-81f7-b6c4b4c2602d" providerId="ADAL" clId="{9039B728-AC08-4F21-A719-A978D751CEBE}" dt="2020-01-28T16:59:34.287" v="1801" actId="478"/>
          <ac:spMkLst>
            <pc:docMk/>
            <pc:sldMk cId="4179319113" sldId="7467"/>
            <ac:spMk id="49" creationId="{E73213DF-F4E8-438D-AC76-49FC17C94BE7}"/>
          </ac:spMkLst>
        </pc:spChg>
        <pc:spChg chg="del">
          <ac:chgData name="Wallman, Roger (Roger)" userId="819a0300-9098-43d8-81f7-b6c4b4c2602d" providerId="ADAL" clId="{9039B728-AC08-4F21-A719-A978D751CEBE}" dt="2020-01-28T16:56:08.610" v="1761" actId="478"/>
          <ac:spMkLst>
            <pc:docMk/>
            <pc:sldMk cId="4179319113" sldId="7467"/>
            <ac:spMk id="50" creationId="{F8263630-622B-49C6-AFDA-5B09D1368026}"/>
          </ac:spMkLst>
        </pc:spChg>
        <pc:spChg chg="mod">
          <ac:chgData name="Wallman, Roger (Roger)" userId="819a0300-9098-43d8-81f7-b6c4b4c2602d" providerId="ADAL" clId="{9039B728-AC08-4F21-A719-A978D751CEBE}" dt="2020-01-28T17:00:34.381" v="1848" actId="20577"/>
          <ac:spMkLst>
            <pc:docMk/>
            <pc:sldMk cId="4179319113" sldId="7467"/>
            <ac:spMk id="57" creationId="{04CF6D0C-9864-4CBE-9352-9351EF31789A}"/>
          </ac:spMkLst>
        </pc:spChg>
        <pc:spChg chg="del">
          <ac:chgData name="Wallman, Roger (Roger)" userId="819a0300-9098-43d8-81f7-b6c4b4c2602d" providerId="ADAL" clId="{9039B728-AC08-4F21-A719-A978D751CEBE}" dt="2020-01-28T16:56:11.812" v="1762" actId="478"/>
          <ac:spMkLst>
            <pc:docMk/>
            <pc:sldMk cId="4179319113" sldId="7467"/>
            <ac:spMk id="58" creationId="{E0B5E2E9-88B3-41AF-B314-3C281844A7E1}"/>
          </ac:spMkLst>
        </pc:spChg>
        <pc:spChg chg="del">
          <ac:chgData name="Wallman, Roger (Roger)" userId="819a0300-9098-43d8-81f7-b6c4b4c2602d" providerId="ADAL" clId="{9039B728-AC08-4F21-A719-A978D751CEBE}" dt="2020-01-28T16:56:18.337" v="1763" actId="478"/>
          <ac:spMkLst>
            <pc:docMk/>
            <pc:sldMk cId="4179319113" sldId="7467"/>
            <ac:spMk id="59" creationId="{BB0FB940-EE01-4061-9DC6-853FA3F376F9}"/>
          </ac:spMkLst>
        </pc:spChg>
        <pc:spChg chg="mod">
          <ac:chgData name="Wallman, Roger (Roger)" userId="819a0300-9098-43d8-81f7-b6c4b4c2602d" providerId="ADAL" clId="{9039B728-AC08-4F21-A719-A978D751CEBE}" dt="2020-01-28T16:57:01.352" v="1776" actId="20577"/>
          <ac:spMkLst>
            <pc:docMk/>
            <pc:sldMk cId="4179319113" sldId="7467"/>
            <ac:spMk id="60" creationId="{F8323E8C-509D-4DE2-B2F4-C36ECA073671}"/>
          </ac:spMkLst>
        </pc:spChg>
        <pc:spChg chg="del">
          <ac:chgData name="Wallman, Roger (Roger)" userId="819a0300-9098-43d8-81f7-b6c4b4c2602d" providerId="ADAL" clId="{9039B728-AC08-4F21-A719-A978D751CEBE}" dt="2020-01-28T16:59:36.818" v="1802" actId="478"/>
          <ac:spMkLst>
            <pc:docMk/>
            <pc:sldMk cId="4179319113" sldId="7467"/>
            <ac:spMk id="65" creationId="{CE797FE7-A7C9-4280-A5C2-DBBBCE9B1C9F}"/>
          </ac:spMkLst>
        </pc:spChg>
        <pc:spChg chg="del">
          <ac:chgData name="Wallman, Roger (Roger)" userId="819a0300-9098-43d8-81f7-b6c4b4c2602d" providerId="ADAL" clId="{9039B728-AC08-4F21-A719-A978D751CEBE}" dt="2020-01-28T16:56:08.610" v="1761" actId="478"/>
          <ac:spMkLst>
            <pc:docMk/>
            <pc:sldMk cId="4179319113" sldId="7467"/>
            <ac:spMk id="66" creationId="{974CBC68-FD01-4C7B-8018-2DF6D80D1DC3}"/>
          </ac:spMkLst>
        </pc:spChg>
        <pc:spChg chg="add del">
          <ac:chgData name="Wallman, Roger (Roger)" userId="819a0300-9098-43d8-81f7-b6c4b4c2602d" providerId="ADAL" clId="{9039B728-AC08-4F21-A719-A978D751CEBE}" dt="2020-01-28T16:58:58.576" v="1797"/>
          <ac:spMkLst>
            <pc:docMk/>
            <pc:sldMk cId="4179319113" sldId="7467"/>
            <ac:spMk id="69" creationId="{485E905F-DB83-4143-B4D3-2127BBF04041}"/>
          </ac:spMkLst>
        </pc:spChg>
        <pc:spChg chg="add">
          <ac:chgData name="Wallman, Roger (Roger)" userId="819a0300-9098-43d8-81f7-b6c4b4c2602d" providerId="ADAL" clId="{9039B728-AC08-4F21-A719-A978D751CEBE}" dt="2020-01-28T16:58:58.582" v="1798"/>
          <ac:spMkLst>
            <pc:docMk/>
            <pc:sldMk cId="4179319113" sldId="7467"/>
            <ac:spMk id="70" creationId="{18D13F0C-264C-4D17-BE15-53C218800431}"/>
          </ac:spMkLst>
        </pc:spChg>
        <pc:picChg chg="del">
          <ac:chgData name="Wallman, Roger (Roger)" userId="819a0300-9098-43d8-81f7-b6c4b4c2602d" providerId="ADAL" clId="{9039B728-AC08-4F21-A719-A978D751CEBE}" dt="2020-01-28T16:54:18.919" v="1689" actId="478"/>
          <ac:picMkLst>
            <pc:docMk/>
            <pc:sldMk cId="4179319113" sldId="7467"/>
            <ac:picMk id="25" creationId="{C60877B8-AC6F-494E-9152-19BD8927B58E}"/>
          </ac:picMkLst>
        </pc:picChg>
        <pc:picChg chg="del">
          <ac:chgData name="Wallman, Roger (Roger)" userId="819a0300-9098-43d8-81f7-b6c4b4c2602d" providerId="ADAL" clId="{9039B728-AC08-4F21-A719-A978D751CEBE}" dt="2020-01-28T16:54:16.391" v="1688" actId="478"/>
          <ac:picMkLst>
            <pc:docMk/>
            <pc:sldMk cId="4179319113" sldId="7467"/>
            <ac:picMk id="26" creationId="{6706F7FC-897D-4892-ACAF-FADA296F6EE4}"/>
          </ac:picMkLst>
        </pc:picChg>
        <pc:picChg chg="del">
          <ac:chgData name="Wallman, Roger (Roger)" userId="819a0300-9098-43d8-81f7-b6c4b4c2602d" providerId="ADAL" clId="{9039B728-AC08-4F21-A719-A978D751CEBE}" dt="2020-01-28T16:59:39.374" v="1803" actId="478"/>
          <ac:picMkLst>
            <pc:docMk/>
            <pc:sldMk cId="4179319113" sldId="7467"/>
            <ac:picMk id="27" creationId="{E9F6956C-1520-47C8-8CE9-C31740AF349D}"/>
          </ac:picMkLst>
        </pc:picChg>
        <pc:picChg chg="del">
          <ac:chgData name="Wallman, Roger (Roger)" userId="819a0300-9098-43d8-81f7-b6c4b4c2602d" providerId="ADAL" clId="{9039B728-AC08-4F21-A719-A978D751CEBE}" dt="2020-01-28T16:59:29.472" v="1800" actId="478"/>
          <ac:picMkLst>
            <pc:docMk/>
            <pc:sldMk cId="4179319113" sldId="7467"/>
            <ac:picMk id="28" creationId="{ECD30D28-604A-41AB-BD89-2E7D1C718FE2}"/>
          </ac:picMkLst>
        </pc:picChg>
        <pc:picChg chg="del">
          <ac:chgData name="Wallman, Roger (Roger)" userId="819a0300-9098-43d8-81f7-b6c4b4c2602d" providerId="ADAL" clId="{9039B728-AC08-4F21-A719-A978D751CEBE}" dt="2020-01-28T16:54:20.921" v="1690" actId="478"/>
          <ac:picMkLst>
            <pc:docMk/>
            <pc:sldMk cId="4179319113" sldId="7467"/>
            <ac:picMk id="29" creationId="{1D93E962-3C59-4EDC-8F7E-0B077156AC58}"/>
          </ac:picMkLst>
        </pc:picChg>
        <pc:picChg chg="del">
          <ac:chgData name="Wallman, Roger (Roger)" userId="819a0300-9098-43d8-81f7-b6c4b4c2602d" providerId="ADAL" clId="{9039B728-AC08-4F21-A719-A978D751CEBE}" dt="2020-01-28T16:59:26.714" v="1799" actId="478"/>
          <ac:picMkLst>
            <pc:docMk/>
            <pc:sldMk cId="4179319113" sldId="7467"/>
            <ac:picMk id="30" creationId="{E134DF23-C6FF-4F76-A2F5-E064AA75F5DA}"/>
          </ac:picMkLst>
        </pc:picChg>
        <pc:picChg chg="add mod">
          <ac:chgData name="Wallman, Roger (Roger)" userId="819a0300-9098-43d8-81f7-b6c4b4c2602d" providerId="ADAL" clId="{9039B728-AC08-4F21-A719-A978D751CEBE}" dt="2020-01-28T16:54:32.047" v="1714" actId="1038"/>
          <ac:picMkLst>
            <pc:docMk/>
            <pc:sldMk cId="4179319113" sldId="7467"/>
            <ac:picMk id="44" creationId="{D38D8003-E67B-4D4D-97A8-244F4D5C8EE9}"/>
          </ac:picMkLst>
        </pc:picChg>
        <pc:picChg chg="add mod">
          <ac:chgData name="Wallman, Roger (Roger)" userId="819a0300-9098-43d8-81f7-b6c4b4c2602d" providerId="ADAL" clId="{9039B728-AC08-4F21-A719-A978D751CEBE}" dt="2020-01-28T16:55:21.747" v="1739" actId="1035"/>
          <ac:picMkLst>
            <pc:docMk/>
            <pc:sldMk cId="4179319113" sldId="7467"/>
            <ac:picMk id="67" creationId="{0C1D69A3-1C94-4E99-A990-05A74847C98A}"/>
          </ac:picMkLst>
        </pc:picChg>
        <pc:picChg chg="add mod">
          <ac:chgData name="Wallman, Roger (Roger)" userId="819a0300-9098-43d8-81f7-b6c4b4c2602d" providerId="ADAL" clId="{9039B728-AC08-4F21-A719-A978D751CEBE}" dt="2020-01-28T16:54:56.600" v="1723" actId="1035"/>
          <ac:picMkLst>
            <pc:docMk/>
            <pc:sldMk cId="4179319113" sldId="7467"/>
            <ac:picMk id="68" creationId="{CD1002BD-E65B-4192-BA76-1262C5A27211}"/>
          </ac:picMkLst>
        </pc:picChg>
        <pc:picChg chg="add mod">
          <ac:chgData name="Wallman, Roger (Roger)" userId="819a0300-9098-43d8-81f7-b6c4b4c2602d" providerId="ADAL" clId="{9039B728-AC08-4F21-A719-A978D751CEBE}" dt="2020-01-28T17:05:16.685" v="2118" actId="1037"/>
          <ac:picMkLst>
            <pc:docMk/>
            <pc:sldMk cId="4179319113" sldId="7467"/>
            <ac:picMk id="71" creationId="{3CA51E6E-F40A-4D11-8EDD-3897C355BDF0}"/>
          </ac:picMkLst>
        </pc:picChg>
        <pc:picChg chg="add mod">
          <ac:chgData name="Wallman, Roger (Roger)" userId="819a0300-9098-43d8-81f7-b6c4b4c2602d" providerId="ADAL" clId="{9039B728-AC08-4F21-A719-A978D751CEBE}" dt="2020-01-28T17:05:25.626" v="2124" actId="1037"/>
          <ac:picMkLst>
            <pc:docMk/>
            <pc:sldMk cId="4179319113" sldId="7467"/>
            <ac:picMk id="72" creationId="{21506E2A-BC53-4F8F-9BBD-A699B1CD0032}"/>
          </ac:picMkLst>
        </pc:picChg>
        <pc:cxnChg chg="del mod">
          <ac:chgData name="Wallman, Roger (Roger)" userId="819a0300-9098-43d8-81f7-b6c4b4c2602d" providerId="ADAL" clId="{9039B728-AC08-4F21-A719-A978D751CEBE}" dt="2020-01-28T16:56:45.793" v="1765" actId="478"/>
          <ac:cxnSpMkLst>
            <pc:docMk/>
            <pc:sldMk cId="4179319113" sldId="7467"/>
            <ac:cxnSpMk id="35" creationId="{5887ADBB-F61E-4E5B-A733-420FC5877BBA}"/>
          </ac:cxnSpMkLst>
        </pc:cxnChg>
      </pc:sldChg>
      <pc:sldMasterChg chg="delSp">
        <pc:chgData name="Wallman, Roger (Roger)" userId="819a0300-9098-43d8-81f7-b6c4b4c2602d" providerId="ADAL" clId="{9039B728-AC08-4F21-A719-A978D751CEBE}" dt="2020-01-28T16:58:18.965" v="1792" actId="478"/>
        <pc:sldMasterMkLst>
          <pc:docMk/>
          <pc:sldMasterMk cId="2500748495" sldId="2147484525"/>
        </pc:sldMasterMkLst>
        <pc:spChg chg="del">
          <ac:chgData name="Wallman, Roger (Roger)" userId="819a0300-9098-43d8-81f7-b6c4b4c2602d" providerId="ADAL" clId="{9039B728-AC08-4F21-A719-A978D751CEBE}" dt="2020-01-28T16:58:18.965" v="1792" actId="478"/>
          <ac:spMkLst>
            <pc:docMk/>
            <pc:sldMasterMk cId="2500748495" sldId="2147484525"/>
            <ac:spMk id="10" creationId="{07EF975D-8CCB-4579-9E12-020D695A3594}"/>
          </ac:spMkLst>
        </pc:spChg>
      </pc:sldMasterChg>
    </pc:docChg>
  </pc:docChgLst>
  <pc:docChgLst>
    <pc:chgData name="Wallman, Roger (Roger)" userId="819a0300-9098-43d8-81f7-b6c4b4c2602d" providerId="ADAL" clId="{7802F2D9-8E94-43CF-829A-9EA67CF49557}"/>
    <pc:docChg chg="undo custSel addSld delSld modSld sldOrd">
      <pc:chgData name="Wallman, Roger (Roger)" userId="819a0300-9098-43d8-81f7-b6c4b4c2602d" providerId="ADAL" clId="{7802F2D9-8E94-43CF-829A-9EA67CF49557}" dt="2020-01-28T21:10:52.817" v="510" actId="20577"/>
      <pc:docMkLst>
        <pc:docMk/>
      </pc:docMkLst>
      <pc:sldChg chg="addSp delSp modSp">
        <pc:chgData name="Wallman, Roger (Roger)" userId="819a0300-9098-43d8-81f7-b6c4b4c2602d" providerId="ADAL" clId="{7802F2D9-8E94-43CF-829A-9EA67CF49557}" dt="2020-01-28T20:35:33.826" v="426" actId="164"/>
        <pc:sldMkLst>
          <pc:docMk/>
          <pc:sldMk cId="1854590881" sldId="1140"/>
        </pc:sldMkLst>
        <pc:grpChg chg="add mod">
          <ac:chgData name="Wallman, Roger (Roger)" userId="819a0300-9098-43d8-81f7-b6c4b4c2602d" providerId="ADAL" clId="{7802F2D9-8E94-43CF-829A-9EA67CF49557}" dt="2020-01-28T20:35:33.826" v="426" actId="164"/>
          <ac:grpSpMkLst>
            <pc:docMk/>
            <pc:sldMk cId="1854590881" sldId="1140"/>
            <ac:grpSpMk id="4" creationId="{BA729AE0-56CB-470A-941D-2DD1411775D7}"/>
          </ac:grpSpMkLst>
        </pc:grpChg>
        <pc:picChg chg="add del mod modCrop">
          <ac:chgData name="Wallman, Roger (Roger)" userId="819a0300-9098-43d8-81f7-b6c4b4c2602d" providerId="ADAL" clId="{7802F2D9-8E94-43CF-829A-9EA67CF49557}" dt="2020-01-28T20:35:33.826" v="426" actId="164"/>
          <ac:picMkLst>
            <pc:docMk/>
            <pc:sldMk cId="1854590881" sldId="1140"/>
            <ac:picMk id="3" creationId="{18CB121C-2972-47B8-9251-6B76FF0810A0}"/>
          </ac:picMkLst>
        </pc:picChg>
        <pc:picChg chg="mod">
          <ac:chgData name="Wallman, Roger (Roger)" userId="819a0300-9098-43d8-81f7-b6c4b4c2602d" providerId="ADAL" clId="{7802F2D9-8E94-43CF-829A-9EA67CF49557}" dt="2020-01-28T20:35:33.826" v="426" actId="164"/>
          <ac:picMkLst>
            <pc:docMk/>
            <pc:sldMk cId="1854590881" sldId="1140"/>
            <ac:picMk id="9" creationId="{FC978523-28D7-47A1-ACA7-8322EFEED280}"/>
          </ac:picMkLst>
        </pc:picChg>
      </pc:sldChg>
      <pc:sldChg chg="del">
        <pc:chgData name="Wallman, Roger (Roger)" userId="819a0300-9098-43d8-81f7-b6c4b4c2602d" providerId="ADAL" clId="{7802F2D9-8E94-43CF-829A-9EA67CF49557}" dt="2020-01-28T20:21:28.367" v="307" actId="2696"/>
        <pc:sldMkLst>
          <pc:docMk/>
          <pc:sldMk cId="1503763273" sldId="5037"/>
        </pc:sldMkLst>
      </pc:sldChg>
      <pc:sldChg chg="addSp modSp">
        <pc:chgData name="Wallman, Roger (Roger)" userId="819a0300-9098-43d8-81f7-b6c4b4c2602d" providerId="ADAL" clId="{7802F2D9-8E94-43CF-829A-9EA67CF49557}" dt="2020-01-28T20:24:20.830" v="326" actId="14100"/>
        <pc:sldMkLst>
          <pc:docMk/>
          <pc:sldMk cId="3371298591" sldId="5070"/>
        </pc:sldMkLst>
        <pc:spChg chg="mod">
          <ac:chgData name="Wallman, Roger (Roger)" userId="819a0300-9098-43d8-81f7-b6c4b4c2602d" providerId="ADAL" clId="{7802F2D9-8E94-43CF-829A-9EA67CF49557}" dt="2020-01-28T20:24:11.381" v="325" actId="14100"/>
          <ac:spMkLst>
            <pc:docMk/>
            <pc:sldMk cId="3371298591" sldId="5070"/>
            <ac:spMk id="6" creationId="{AC07F46D-EB1E-4717-8F13-C16941B7F7A9}"/>
          </ac:spMkLst>
        </pc:spChg>
        <pc:spChg chg="add mod">
          <ac:chgData name="Wallman, Roger (Roger)" userId="819a0300-9098-43d8-81f7-b6c4b4c2602d" providerId="ADAL" clId="{7802F2D9-8E94-43CF-829A-9EA67CF49557}" dt="2020-01-28T19:11:22.826" v="182" actId="20577"/>
          <ac:spMkLst>
            <pc:docMk/>
            <pc:sldMk cId="3371298591" sldId="5070"/>
            <ac:spMk id="19" creationId="{AA4A7B54-882A-40B8-AA8E-BDA3D10EFBE1}"/>
          </ac:spMkLst>
        </pc:spChg>
        <pc:spChg chg="mod">
          <ac:chgData name="Wallman, Roger (Roger)" userId="819a0300-9098-43d8-81f7-b6c4b4c2602d" providerId="ADAL" clId="{7802F2D9-8E94-43CF-829A-9EA67CF49557}" dt="2020-01-28T20:24:20.830" v="326" actId="14100"/>
          <ac:spMkLst>
            <pc:docMk/>
            <pc:sldMk cId="3371298591" sldId="5070"/>
            <ac:spMk id="23" creationId="{9F6E4BB4-8322-AF44-93C4-EAE2E6C99525}"/>
          </ac:spMkLst>
        </pc:spChg>
      </pc:sldChg>
      <pc:sldChg chg="delSp modSp">
        <pc:chgData name="Wallman, Roger (Roger)" userId="819a0300-9098-43d8-81f7-b6c4b4c2602d" providerId="ADAL" clId="{7802F2D9-8E94-43CF-829A-9EA67CF49557}" dt="2020-01-28T20:40:37.788" v="470" actId="1037"/>
        <pc:sldMkLst>
          <pc:docMk/>
          <pc:sldMk cId="4133254378" sldId="7386"/>
        </pc:sldMkLst>
        <pc:grpChg chg="del">
          <ac:chgData name="Wallman, Roger (Roger)" userId="819a0300-9098-43d8-81f7-b6c4b4c2602d" providerId="ADAL" clId="{7802F2D9-8E94-43CF-829A-9EA67CF49557}" dt="2020-01-28T20:40:29.702" v="455" actId="478"/>
          <ac:grpSpMkLst>
            <pc:docMk/>
            <pc:sldMk cId="4133254378" sldId="7386"/>
            <ac:grpSpMk id="4" creationId="{4C9CCD41-B7A2-CF49-AD7C-AC2D3EC58BD5}"/>
          </ac:grpSpMkLst>
        </pc:grpChg>
        <pc:grpChg chg="topLvl">
          <ac:chgData name="Wallman, Roger (Roger)" userId="819a0300-9098-43d8-81f7-b6c4b4c2602d" providerId="ADAL" clId="{7802F2D9-8E94-43CF-829A-9EA67CF49557}" dt="2020-01-28T20:40:29.702" v="455" actId="478"/>
          <ac:grpSpMkLst>
            <pc:docMk/>
            <pc:sldMk cId="4133254378" sldId="7386"/>
            <ac:grpSpMk id="59" creationId="{7DA52FB8-A095-1D4B-97BC-1311FD3EAD64}"/>
          </ac:grpSpMkLst>
        </pc:grpChg>
        <pc:picChg chg="mod modCrop">
          <ac:chgData name="Wallman, Roger (Roger)" userId="819a0300-9098-43d8-81f7-b6c4b4c2602d" providerId="ADAL" clId="{7802F2D9-8E94-43CF-829A-9EA67CF49557}" dt="2020-01-28T20:40:37.788" v="470" actId="1037"/>
          <ac:picMkLst>
            <pc:docMk/>
            <pc:sldMk cId="4133254378" sldId="7386"/>
            <ac:picMk id="24" creationId="{93A79FC8-C101-D444-85DF-663BCDF19733}"/>
          </ac:picMkLst>
        </pc:picChg>
        <pc:picChg chg="del mod topLvl">
          <ac:chgData name="Wallman, Roger (Roger)" userId="819a0300-9098-43d8-81f7-b6c4b4c2602d" providerId="ADAL" clId="{7802F2D9-8E94-43CF-829A-9EA67CF49557}" dt="2020-01-28T20:40:29.702" v="455" actId="478"/>
          <ac:picMkLst>
            <pc:docMk/>
            <pc:sldMk cId="4133254378" sldId="7386"/>
            <ac:picMk id="35" creationId="{18EA87F1-1982-534D-8479-F370C2610257}"/>
          </ac:picMkLst>
        </pc:picChg>
      </pc:sldChg>
      <pc:sldChg chg="addSp delSp modSp add del ord delAnim">
        <pc:chgData name="Wallman, Roger (Roger)" userId="819a0300-9098-43d8-81f7-b6c4b4c2602d" providerId="ADAL" clId="{7802F2D9-8E94-43CF-829A-9EA67CF49557}" dt="2020-01-28T21:10:52.817" v="510" actId="20577"/>
        <pc:sldMkLst>
          <pc:docMk/>
          <pc:sldMk cId="2240138550" sldId="7413"/>
        </pc:sldMkLst>
        <pc:spChg chg="add mod">
          <ac:chgData name="Wallman, Roger (Roger)" userId="819a0300-9098-43d8-81f7-b6c4b4c2602d" providerId="ADAL" clId="{7802F2D9-8E94-43CF-829A-9EA67CF49557}" dt="2020-01-28T21:10:52.817" v="510" actId="20577"/>
          <ac:spMkLst>
            <pc:docMk/>
            <pc:sldMk cId="2240138550" sldId="7413"/>
            <ac:spMk id="18" creationId="{FB1A8BFE-FB18-494B-A3CE-9AA4316C6E9C}"/>
          </ac:spMkLst>
        </pc:spChg>
        <pc:grpChg chg="del">
          <ac:chgData name="Wallman, Roger (Roger)" userId="819a0300-9098-43d8-81f7-b6c4b4c2602d" providerId="ADAL" clId="{7802F2D9-8E94-43CF-829A-9EA67CF49557}" dt="2020-01-28T19:28:56.295" v="186" actId="478"/>
          <ac:grpSpMkLst>
            <pc:docMk/>
            <pc:sldMk cId="2240138550" sldId="7413"/>
            <ac:grpSpMk id="113" creationId="{7E9662E3-17C9-D040-B5E5-488946343CA0}"/>
          </ac:grpSpMkLst>
        </pc:grpChg>
      </pc:sldChg>
      <pc:sldChg chg="del">
        <pc:chgData name="Wallman, Roger (Roger)" userId="819a0300-9098-43d8-81f7-b6c4b4c2602d" providerId="ADAL" clId="{7802F2D9-8E94-43CF-829A-9EA67CF49557}" dt="2020-01-28T18:47:40.902" v="5" actId="2696"/>
        <pc:sldMkLst>
          <pc:docMk/>
          <pc:sldMk cId="1313835253" sldId="7415"/>
        </pc:sldMkLst>
      </pc:sldChg>
      <pc:sldChg chg="addSp delSp modSp">
        <pc:chgData name="Wallman, Roger (Roger)" userId="819a0300-9098-43d8-81f7-b6c4b4c2602d" providerId="ADAL" clId="{7802F2D9-8E94-43CF-829A-9EA67CF49557}" dt="2020-01-28T20:14:18.267" v="302" actId="20577"/>
        <pc:sldMkLst>
          <pc:docMk/>
          <pc:sldMk cId="847171930" sldId="7416"/>
        </pc:sldMkLst>
        <pc:spChg chg="mod">
          <ac:chgData name="Wallman, Roger (Roger)" userId="819a0300-9098-43d8-81f7-b6c4b4c2602d" providerId="ADAL" clId="{7802F2D9-8E94-43CF-829A-9EA67CF49557}" dt="2020-01-28T20:14:18.267" v="302" actId="20577"/>
          <ac:spMkLst>
            <pc:docMk/>
            <pc:sldMk cId="847171930" sldId="7416"/>
            <ac:spMk id="2" creationId="{D1C2FD9B-A6ED-3A49-BE38-69AD22A237AB}"/>
          </ac:spMkLst>
        </pc:spChg>
        <pc:spChg chg="del">
          <ac:chgData name="Wallman, Roger (Roger)" userId="819a0300-9098-43d8-81f7-b6c4b4c2602d" providerId="ADAL" clId="{7802F2D9-8E94-43CF-829A-9EA67CF49557}" dt="2020-01-28T18:51:36.876" v="76" actId="478"/>
          <ac:spMkLst>
            <pc:docMk/>
            <pc:sldMk cId="847171930" sldId="7416"/>
            <ac:spMk id="8" creationId="{865B08F8-7AE9-41F1-94C5-A033E97FF5A6}"/>
          </ac:spMkLst>
        </pc:spChg>
        <pc:grpChg chg="add">
          <ac:chgData name="Wallman, Roger (Roger)" userId="819a0300-9098-43d8-81f7-b6c4b4c2602d" providerId="ADAL" clId="{7802F2D9-8E94-43CF-829A-9EA67CF49557}" dt="2020-01-28T18:51:30.915" v="75"/>
          <ac:grpSpMkLst>
            <pc:docMk/>
            <pc:sldMk cId="847171930" sldId="7416"/>
            <ac:grpSpMk id="9" creationId="{40C93749-0F97-459A-907B-3A102D4A6E6A}"/>
          </ac:grpSpMkLst>
        </pc:grpChg>
        <pc:picChg chg="add mod modCrop">
          <ac:chgData name="Wallman, Roger (Roger)" userId="819a0300-9098-43d8-81f7-b6c4b4c2602d" providerId="ADAL" clId="{7802F2D9-8E94-43CF-829A-9EA67CF49557}" dt="2020-01-28T20:10:21.764" v="283" actId="732"/>
          <ac:picMkLst>
            <pc:docMk/>
            <pc:sldMk cId="847171930" sldId="7416"/>
            <ac:picMk id="4" creationId="{80429B16-57D9-471F-94EA-EB7D238DA3E6}"/>
          </ac:picMkLst>
        </pc:picChg>
        <pc:picChg chg="del">
          <ac:chgData name="Wallman, Roger (Roger)" userId="819a0300-9098-43d8-81f7-b6c4b4c2602d" providerId="ADAL" clId="{7802F2D9-8E94-43CF-829A-9EA67CF49557}" dt="2020-01-28T18:51:14.805" v="74" actId="478"/>
          <ac:picMkLst>
            <pc:docMk/>
            <pc:sldMk cId="847171930" sldId="7416"/>
            <ac:picMk id="6" creationId="{B2536A18-A095-4C01-9361-F548C5C1FF64}"/>
          </ac:picMkLst>
        </pc:picChg>
        <pc:picChg chg="add mod">
          <ac:chgData name="Wallman, Roger (Roger)" userId="819a0300-9098-43d8-81f7-b6c4b4c2602d" providerId="ADAL" clId="{7802F2D9-8E94-43CF-829A-9EA67CF49557}" dt="2020-01-28T18:53:38.535" v="110" actId="14100"/>
          <ac:picMkLst>
            <pc:docMk/>
            <pc:sldMk cId="847171930" sldId="7416"/>
            <ac:picMk id="17" creationId="{5E0BD62C-32E0-4DC8-964F-991B8171C267}"/>
          </ac:picMkLst>
        </pc:picChg>
      </pc:sldChg>
      <pc:sldChg chg="addSp delSp modSp ord">
        <pc:chgData name="Wallman, Roger (Roger)" userId="819a0300-9098-43d8-81f7-b6c4b4c2602d" providerId="ADAL" clId="{7802F2D9-8E94-43CF-829A-9EA67CF49557}" dt="2020-01-28T20:15:20.183" v="306" actId="20577"/>
        <pc:sldMkLst>
          <pc:docMk/>
          <pc:sldMk cId="1859349713" sldId="7417"/>
        </pc:sldMkLst>
        <pc:spChg chg="mod">
          <ac:chgData name="Wallman, Roger (Roger)" userId="819a0300-9098-43d8-81f7-b6c4b4c2602d" providerId="ADAL" clId="{7802F2D9-8E94-43CF-829A-9EA67CF49557}" dt="2020-01-28T20:15:20.183" v="306" actId="20577"/>
          <ac:spMkLst>
            <pc:docMk/>
            <pc:sldMk cId="1859349713" sldId="7417"/>
            <ac:spMk id="2" creationId="{D1C2FD9B-A6ED-3A49-BE38-69AD22A237AB}"/>
          </ac:spMkLst>
        </pc:spChg>
        <pc:spChg chg="del mod">
          <ac:chgData name="Wallman, Roger (Roger)" userId="819a0300-9098-43d8-81f7-b6c4b4c2602d" providerId="ADAL" clId="{7802F2D9-8E94-43CF-829A-9EA67CF49557}" dt="2020-01-28T18:54:23.592" v="117" actId="478"/>
          <ac:spMkLst>
            <pc:docMk/>
            <pc:sldMk cId="1859349713" sldId="7417"/>
            <ac:spMk id="6" creationId="{A593E0ED-1FDF-494D-8AF8-DEA5E8841606}"/>
          </ac:spMkLst>
        </pc:spChg>
        <pc:grpChg chg="add mod">
          <ac:chgData name="Wallman, Roger (Roger)" userId="819a0300-9098-43d8-81f7-b6c4b4c2602d" providerId="ADAL" clId="{7802F2D9-8E94-43CF-829A-9EA67CF49557}" dt="2020-01-28T20:07:51.696" v="248" actId="164"/>
          <ac:grpSpMkLst>
            <pc:docMk/>
            <pc:sldMk cId="1859349713" sldId="7417"/>
            <ac:grpSpMk id="3" creationId="{2359FBDA-D998-4267-9507-59539F45EFF8}"/>
          </ac:grpSpMkLst>
        </pc:grpChg>
        <pc:grpChg chg="add">
          <ac:chgData name="Wallman, Roger (Roger)" userId="819a0300-9098-43d8-81f7-b6c4b4c2602d" providerId="ADAL" clId="{7802F2D9-8E94-43CF-829A-9EA67CF49557}" dt="2020-01-28T18:55:10.642" v="118"/>
          <ac:grpSpMkLst>
            <pc:docMk/>
            <pc:sldMk cId="1859349713" sldId="7417"/>
            <ac:grpSpMk id="8" creationId="{92F5CDB4-AEC8-4611-A93F-0AF4C4FAA1E4}"/>
          </ac:grpSpMkLst>
        </pc:grpChg>
        <pc:picChg chg="del">
          <ac:chgData name="Wallman, Roger (Roger)" userId="819a0300-9098-43d8-81f7-b6c4b4c2602d" providerId="ADAL" clId="{7802F2D9-8E94-43CF-829A-9EA67CF49557}" dt="2020-01-28T18:54:20.881" v="115" actId="478"/>
          <ac:picMkLst>
            <pc:docMk/>
            <pc:sldMk cId="1859349713" sldId="7417"/>
            <ac:picMk id="5" creationId="{13C237A3-9C26-493A-91B8-19C14ACA2B33}"/>
          </ac:picMkLst>
        </pc:picChg>
        <pc:picChg chg="add mod">
          <ac:chgData name="Wallman, Roger (Roger)" userId="819a0300-9098-43d8-81f7-b6c4b4c2602d" providerId="ADAL" clId="{7802F2D9-8E94-43CF-829A-9EA67CF49557}" dt="2020-01-28T20:07:51.696" v="248" actId="164"/>
          <ac:picMkLst>
            <pc:docMk/>
            <pc:sldMk cId="1859349713" sldId="7417"/>
            <ac:picMk id="16" creationId="{FDD18CEB-A113-4C0D-BAB3-9A01D965414C}"/>
          </ac:picMkLst>
        </pc:picChg>
        <pc:picChg chg="add mod">
          <ac:chgData name="Wallman, Roger (Roger)" userId="819a0300-9098-43d8-81f7-b6c4b4c2602d" providerId="ADAL" clId="{7802F2D9-8E94-43CF-829A-9EA67CF49557}" dt="2020-01-28T20:07:51.696" v="248" actId="164"/>
          <ac:picMkLst>
            <pc:docMk/>
            <pc:sldMk cId="1859349713" sldId="7417"/>
            <ac:picMk id="17" creationId="{854271C1-308B-491E-A176-15AC27753B09}"/>
          </ac:picMkLst>
        </pc:picChg>
      </pc:sldChg>
      <pc:sldChg chg="delSp modSp delAnim">
        <pc:chgData name="Wallman, Roger (Roger)" userId="819a0300-9098-43d8-81f7-b6c4b4c2602d" providerId="ADAL" clId="{7802F2D9-8E94-43CF-829A-9EA67CF49557}" dt="2020-01-28T19:52:37.337" v="188" actId="478"/>
        <pc:sldMkLst>
          <pc:docMk/>
          <pc:sldMk cId="1424900311" sldId="7430"/>
        </pc:sldMkLst>
        <pc:spChg chg="del">
          <ac:chgData name="Wallman, Roger (Roger)" userId="819a0300-9098-43d8-81f7-b6c4b4c2602d" providerId="ADAL" clId="{7802F2D9-8E94-43CF-829A-9EA67CF49557}" dt="2020-01-28T19:52:37.337" v="188" actId="478"/>
          <ac:spMkLst>
            <pc:docMk/>
            <pc:sldMk cId="1424900311" sldId="7430"/>
            <ac:spMk id="47" creationId="{00000000-0000-0000-0000-000000000000}"/>
          </ac:spMkLst>
        </pc:spChg>
        <pc:spChg chg="del">
          <ac:chgData name="Wallman, Roger (Roger)" userId="819a0300-9098-43d8-81f7-b6c4b4c2602d" providerId="ADAL" clId="{7802F2D9-8E94-43CF-829A-9EA67CF49557}" dt="2020-01-28T19:52:37.337" v="188" actId="478"/>
          <ac:spMkLst>
            <pc:docMk/>
            <pc:sldMk cId="1424900311" sldId="7430"/>
            <ac:spMk id="50" creationId="{00000000-0000-0000-0000-000000000000}"/>
          </ac:spMkLst>
        </pc:spChg>
        <pc:spChg chg="del">
          <ac:chgData name="Wallman, Roger (Roger)" userId="819a0300-9098-43d8-81f7-b6c4b4c2602d" providerId="ADAL" clId="{7802F2D9-8E94-43CF-829A-9EA67CF49557}" dt="2020-01-28T19:52:37.337" v="188" actId="478"/>
          <ac:spMkLst>
            <pc:docMk/>
            <pc:sldMk cId="1424900311" sldId="7430"/>
            <ac:spMk id="51" creationId="{00000000-0000-0000-0000-000000000000}"/>
          </ac:spMkLst>
        </pc:spChg>
        <pc:spChg chg="del">
          <ac:chgData name="Wallman, Roger (Roger)" userId="819a0300-9098-43d8-81f7-b6c4b4c2602d" providerId="ADAL" clId="{7802F2D9-8E94-43CF-829A-9EA67CF49557}" dt="2020-01-28T19:52:37.337" v="188" actId="478"/>
          <ac:spMkLst>
            <pc:docMk/>
            <pc:sldMk cId="1424900311" sldId="7430"/>
            <ac:spMk id="53" creationId="{00000000-0000-0000-0000-000000000000}"/>
          </ac:spMkLst>
        </pc:spChg>
        <pc:spChg chg="del">
          <ac:chgData name="Wallman, Roger (Roger)" userId="819a0300-9098-43d8-81f7-b6c4b4c2602d" providerId="ADAL" clId="{7802F2D9-8E94-43CF-829A-9EA67CF49557}" dt="2020-01-28T19:52:37.337" v="188" actId="478"/>
          <ac:spMkLst>
            <pc:docMk/>
            <pc:sldMk cId="1424900311" sldId="7430"/>
            <ac:spMk id="54" creationId="{00000000-0000-0000-0000-000000000000}"/>
          </ac:spMkLst>
        </pc:spChg>
        <pc:spChg chg="del">
          <ac:chgData name="Wallman, Roger (Roger)" userId="819a0300-9098-43d8-81f7-b6c4b4c2602d" providerId="ADAL" clId="{7802F2D9-8E94-43CF-829A-9EA67CF49557}" dt="2020-01-28T19:52:37.337" v="188" actId="478"/>
          <ac:spMkLst>
            <pc:docMk/>
            <pc:sldMk cId="1424900311" sldId="7430"/>
            <ac:spMk id="55" creationId="{00000000-0000-0000-0000-000000000000}"/>
          </ac:spMkLst>
        </pc:spChg>
        <pc:spChg chg="del">
          <ac:chgData name="Wallman, Roger (Roger)" userId="819a0300-9098-43d8-81f7-b6c4b4c2602d" providerId="ADAL" clId="{7802F2D9-8E94-43CF-829A-9EA67CF49557}" dt="2020-01-28T19:52:37.337" v="188" actId="478"/>
          <ac:spMkLst>
            <pc:docMk/>
            <pc:sldMk cId="1424900311" sldId="7430"/>
            <ac:spMk id="56" creationId="{00000000-0000-0000-0000-000000000000}"/>
          </ac:spMkLst>
        </pc:spChg>
        <pc:spChg chg="del">
          <ac:chgData name="Wallman, Roger (Roger)" userId="819a0300-9098-43d8-81f7-b6c4b4c2602d" providerId="ADAL" clId="{7802F2D9-8E94-43CF-829A-9EA67CF49557}" dt="2020-01-28T19:52:37.337" v="188" actId="478"/>
          <ac:spMkLst>
            <pc:docMk/>
            <pc:sldMk cId="1424900311" sldId="7430"/>
            <ac:spMk id="57" creationId="{00000000-0000-0000-0000-000000000000}"/>
          </ac:spMkLst>
        </pc:spChg>
        <pc:spChg chg="del">
          <ac:chgData name="Wallman, Roger (Roger)" userId="819a0300-9098-43d8-81f7-b6c4b4c2602d" providerId="ADAL" clId="{7802F2D9-8E94-43CF-829A-9EA67CF49557}" dt="2020-01-28T19:52:37.337" v="188" actId="478"/>
          <ac:spMkLst>
            <pc:docMk/>
            <pc:sldMk cId="1424900311" sldId="7430"/>
            <ac:spMk id="60" creationId="{00000000-0000-0000-0000-000000000000}"/>
          </ac:spMkLst>
        </pc:spChg>
        <pc:picChg chg="del">
          <ac:chgData name="Wallman, Roger (Roger)" userId="819a0300-9098-43d8-81f7-b6c4b4c2602d" providerId="ADAL" clId="{7802F2D9-8E94-43CF-829A-9EA67CF49557}" dt="2020-01-28T19:52:37.337" v="188" actId="478"/>
          <ac:picMkLst>
            <pc:docMk/>
            <pc:sldMk cId="1424900311" sldId="7430"/>
            <ac:picMk id="17" creationId="{CFE84087-1D1C-4D5E-A3D3-5E7B53584884}"/>
          </ac:picMkLst>
        </pc:picChg>
        <pc:picChg chg="del">
          <ac:chgData name="Wallman, Roger (Roger)" userId="819a0300-9098-43d8-81f7-b6c4b4c2602d" providerId="ADAL" clId="{7802F2D9-8E94-43CF-829A-9EA67CF49557}" dt="2020-01-28T19:52:37.337" v="188" actId="478"/>
          <ac:picMkLst>
            <pc:docMk/>
            <pc:sldMk cId="1424900311" sldId="7430"/>
            <ac:picMk id="46" creationId="{C6E5381C-E38D-8946-A1B6-EB3B76FD6333}"/>
          </ac:picMkLst>
        </pc:picChg>
        <pc:cxnChg chg="del">
          <ac:chgData name="Wallman, Roger (Roger)" userId="819a0300-9098-43d8-81f7-b6c4b4c2602d" providerId="ADAL" clId="{7802F2D9-8E94-43CF-829A-9EA67CF49557}" dt="2020-01-28T19:52:37.337" v="188" actId="478"/>
          <ac:cxnSpMkLst>
            <pc:docMk/>
            <pc:sldMk cId="1424900311" sldId="7430"/>
            <ac:cxnSpMk id="67" creationId="{4E6454BE-4F2E-314F-8535-A8954A1EFA1B}"/>
          </ac:cxnSpMkLst>
        </pc:cxnChg>
        <pc:cxnChg chg="del">
          <ac:chgData name="Wallman, Roger (Roger)" userId="819a0300-9098-43d8-81f7-b6c4b4c2602d" providerId="ADAL" clId="{7802F2D9-8E94-43CF-829A-9EA67CF49557}" dt="2020-01-28T19:52:37.337" v="188" actId="478"/>
          <ac:cxnSpMkLst>
            <pc:docMk/>
            <pc:sldMk cId="1424900311" sldId="7430"/>
            <ac:cxnSpMk id="70" creationId="{1CBEDAEB-8210-5643-9BF0-4E5D57EB99C5}"/>
          </ac:cxnSpMkLst>
        </pc:cxnChg>
        <pc:cxnChg chg="del">
          <ac:chgData name="Wallman, Roger (Roger)" userId="819a0300-9098-43d8-81f7-b6c4b4c2602d" providerId="ADAL" clId="{7802F2D9-8E94-43CF-829A-9EA67CF49557}" dt="2020-01-28T19:52:37.337" v="188" actId="478"/>
          <ac:cxnSpMkLst>
            <pc:docMk/>
            <pc:sldMk cId="1424900311" sldId="7430"/>
            <ac:cxnSpMk id="72" creationId="{22889E64-51D2-8F4A-A2D1-9219B47D0669}"/>
          </ac:cxnSpMkLst>
        </pc:cxnChg>
        <pc:cxnChg chg="del">
          <ac:chgData name="Wallman, Roger (Roger)" userId="819a0300-9098-43d8-81f7-b6c4b4c2602d" providerId="ADAL" clId="{7802F2D9-8E94-43CF-829A-9EA67CF49557}" dt="2020-01-28T19:52:37.337" v="188" actId="478"/>
          <ac:cxnSpMkLst>
            <pc:docMk/>
            <pc:sldMk cId="1424900311" sldId="7430"/>
            <ac:cxnSpMk id="73" creationId="{935CF277-FEFC-0947-AFCD-53BAEAE1451A}"/>
          </ac:cxnSpMkLst>
        </pc:cxnChg>
        <pc:cxnChg chg="del">
          <ac:chgData name="Wallman, Roger (Roger)" userId="819a0300-9098-43d8-81f7-b6c4b4c2602d" providerId="ADAL" clId="{7802F2D9-8E94-43CF-829A-9EA67CF49557}" dt="2020-01-28T19:52:37.337" v="188" actId="478"/>
          <ac:cxnSpMkLst>
            <pc:docMk/>
            <pc:sldMk cId="1424900311" sldId="7430"/>
            <ac:cxnSpMk id="74" creationId="{F55A749E-FF14-8348-9570-17BDBBF6001A}"/>
          </ac:cxnSpMkLst>
        </pc:cxnChg>
        <pc:cxnChg chg="del">
          <ac:chgData name="Wallman, Roger (Roger)" userId="819a0300-9098-43d8-81f7-b6c4b4c2602d" providerId="ADAL" clId="{7802F2D9-8E94-43CF-829A-9EA67CF49557}" dt="2020-01-28T19:52:37.337" v="188" actId="478"/>
          <ac:cxnSpMkLst>
            <pc:docMk/>
            <pc:sldMk cId="1424900311" sldId="7430"/>
            <ac:cxnSpMk id="76" creationId="{52843E94-80D4-0B4E-98FC-479C96304482}"/>
          </ac:cxnSpMkLst>
        </pc:cxnChg>
        <pc:cxnChg chg="del mod">
          <ac:chgData name="Wallman, Roger (Roger)" userId="819a0300-9098-43d8-81f7-b6c4b4c2602d" providerId="ADAL" clId="{7802F2D9-8E94-43CF-829A-9EA67CF49557}" dt="2020-01-28T19:52:37.337" v="188" actId="478"/>
          <ac:cxnSpMkLst>
            <pc:docMk/>
            <pc:sldMk cId="1424900311" sldId="7430"/>
            <ac:cxnSpMk id="77" creationId="{710565A3-E555-0A45-8CD5-19224137DCED}"/>
          </ac:cxnSpMkLst>
        </pc:cxnChg>
        <pc:cxnChg chg="del">
          <ac:chgData name="Wallman, Roger (Roger)" userId="819a0300-9098-43d8-81f7-b6c4b4c2602d" providerId="ADAL" clId="{7802F2D9-8E94-43CF-829A-9EA67CF49557}" dt="2020-01-28T19:52:37.337" v="188" actId="478"/>
          <ac:cxnSpMkLst>
            <pc:docMk/>
            <pc:sldMk cId="1424900311" sldId="7430"/>
            <ac:cxnSpMk id="79" creationId="{A2C8F498-5AB0-D942-9905-678A0BEE8251}"/>
          </ac:cxnSpMkLst>
        </pc:cxnChg>
        <pc:cxnChg chg="del">
          <ac:chgData name="Wallman, Roger (Roger)" userId="819a0300-9098-43d8-81f7-b6c4b4c2602d" providerId="ADAL" clId="{7802F2D9-8E94-43CF-829A-9EA67CF49557}" dt="2020-01-28T19:52:37.337" v="188" actId="478"/>
          <ac:cxnSpMkLst>
            <pc:docMk/>
            <pc:sldMk cId="1424900311" sldId="7430"/>
            <ac:cxnSpMk id="81" creationId="{7803B302-B7D4-0B4A-9570-EA06998377EC}"/>
          </ac:cxnSpMkLst>
        </pc:cxnChg>
        <pc:cxnChg chg="del mod">
          <ac:chgData name="Wallman, Roger (Roger)" userId="819a0300-9098-43d8-81f7-b6c4b4c2602d" providerId="ADAL" clId="{7802F2D9-8E94-43CF-829A-9EA67CF49557}" dt="2020-01-28T19:52:37.337" v="188" actId="478"/>
          <ac:cxnSpMkLst>
            <pc:docMk/>
            <pc:sldMk cId="1424900311" sldId="7430"/>
            <ac:cxnSpMk id="82" creationId="{75258795-2053-204F-9AB9-93B23F7F316E}"/>
          </ac:cxnSpMkLst>
        </pc:cxnChg>
        <pc:cxnChg chg="del">
          <ac:chgData name="Wallman, Roger (Roger)" userId="819a0300-9098-43d8-81f7-b6c4b4c2602d" providerId="ADAL" clId="{7802F2D9-8E94-43CF-829A-9EA67CF49557}" dt="2020-01-28T19:52:37.337" v="188" actId="478"/>
          <ac:cxnSpMkLst>
            <pc:docMk/>
            <pc:sldMk cId="1424900311" sldId="7430"/>
            <ac:cxnSpMk id="84" creationId="{F8F6EADE-53F2-8E42-AFEC-90A823E921A2}"/>
          </ac:cxnSpMkLst>
        </pc:cxnChg>
      </pc:sldChg>
      <pc:sldChg chg="del">
        <pc:chgData name="Wallman, Roger (Roger)" userId="819a0300-9098-43d8-81f7-b6c4b4c2602d" providerId="ADAL" clId="{7802F2D9-8E94-43CF-829A-9EA67CF49557}" dt="2020-01-28T19:52:48.588" v="189" actId="2696"/>
        <pc:sldMkLst>
          <pc:docMk/>
          <pc:sldMk cId="346380310" sldId="7432"/>
        </pc:sldMkLst>
      </pc:sldChg>
      <pc:sldChg chg="ord">
        <pc:chgData name="Wallman, Roger (Roger)" userId="819a0300-9098-43d8-81f7-b6c4b4c2602d" providerId="ADAL" clId="{7802F2D9-8E94-43CF-829A-9EA67CF49557}" dt="2020-01-28T21:10:00.977" v="471"/>
        <pc:sldMkLst>
          <pc:docMk/>
          <pc:sldMk cId="1160650258" sldId="7464"/>
        </pc:sldMkLst>
      </pc:sldChg>
      <pc:sldChg chg="addSp delSp modSp add">
        <pc:chgData name="Wallman, Roger (Roger)" userId="819a0300-9098-43d8-81f7-b6c4b4c2602d" providerId="ADAL" clId="{7802F2D9-8E94-43CF-829A-9EA67CF49557}" dt="2020-01-28T20:07:32.332" v="245"/>
        <pc:sldMkLst>
          <pc:docMk/>
          <pc:sldMk cId="75649729" sldId="7468"/>
        </pc:sldMkLst>
        <pc:spChg chg="mod">
          <ac:chgData name="Wallman, Roger (Roger)" userId="819a0300-9098-43d8-81f7-b6c4b4c2602d" providerId="ADAL" clId="{7802F2D9-8E94-43CF-829A-9EA67CF49557}" dt="2020-01-28T20:05:55.388" v="230" actId="1076"/>
          <ac:spMkLst>
            <pc:docMk/>
            <pc:sldMk cId="75649729" sldId="7468"/>
            <ac:spMk id="2" creationId="{D1C2FD9B-A6ED-3A49-BE38-69AD22A237AB}"/>
          </ac:spMkLst>
        </pc:spChg>
        <pc:spChg chg="del">
          <ac:chgData name="Wallman, Roger (Roger)" userId="819a0300-9098-43d8-81f7-b6c4b4c2602d" providerId="ADAL" clId="{7802F2D9-8E94-43CF-829A-9EA67CF49557}" dt="2020-01-28T18:50:56.531" v="72" actId="478"/>
          <ac:spMkLst>
            <pc:docMk/>
            <pc:sldMk cId="75649729" sldId="7468"/>
            <ac:spMk id="7" creationId="{0D3917E3-B92F-4540-9755-5AACD6FCE7B9}"/>
          </ac:spMkLst>
        </pc:spChg>
        <pc:spChg chg="mod">
          <ac:chgData name="Wallman, Roger (Roger)" userId="819a0300-9098-43d8-81f7-b6c4b4c2602d" providerId="ADAL" clId="{7802F2D9-8E94-43CF-829A-9EA67CF49557}" dt="2020-01-28T18:48:19.528" v="12" actId="1076"/>
          <ac:spMkLst>
            <pc:docMk/>
            <pc:sldMk cId="75649729" sldId="7468"/>
            <ac:spMk id="10" creationId="{3321D78F-90C5-464C-8779-5709EB5AE235}"/>
          </ac:spMkLst>
        </pc:spChg>
        <pc:grpChg chg="add del mod">
          <ac:chgData name="Wallman, Roger (Roger)" userId="819a0300-9098-43d8-81f7-b6c4b4c2602d" providerId="ADAL" clId="{7802F2D9-8E94-43CF-829A-9EA67CF49557}" dt="2020-01-28T18:47:57.489" v="9" actId="478"/>
          <ac:grpSpMkLst>
            <pc:docMk/>
            <pc:sldMk cId="75649729" sldId="7468"/>
            <ac:grpSpMk id="3" creationId="{DD89B4E6-EF28-4A2B-82B4-9E76F40EF44C}"/>
          </ac:grpSpMkLst>
        </pc:grpChg>
        <pc:grpChg chg="add mod">
          <ac:chgData name="Wallman, Roger (Roger)" userId="819a0300-9098-43d8-81f7-b6c4b4c2602d" providerId="ADAL" clId="{7802F2D9-8E94-43CF-829A-9EA67CF49557}" dt="2020-01-28T18:48:49.331" v="27" actId="1038"/>
          <ac:grpSpMkLst>
            <pc:docMk/>
            <pc:sldMk cId="75649729" sldId="7468"/>
            <ac:grpSpMk id="9" creationId="{CCD9670E-D533-4964-885E-BCD1FEB2970D}"/>
          </ac:grpSpMkLst>
        </pc:grpChg>
        <pc:grpChg chg="add del mod">
          <ac:chgData name="Wallman, Roger (Roger)" userId="819a0300-9098-43d8-81f7-b6c4b4c2602d" providerId="ADAL" clId="{7802F2D9-8E94-43CF-829A-9EA67CF49557}" dt="2020-01-28T20:05:27.896" v="221" actId="478"/>
          <ac:grpSpMkLst>
            <pc:docMk/>
            <pc:sldMk cId="75649729" sldId="7468"/>
            <ac:grpSpMk id="17" creationId="{E10F94A0-B133-4B60-B586-F89344B39B48}"/>
          </ac:grpSpMkLst>
        </pc:grpChg>
        <pc:picChg chg="add mod modCrop">
          <ac:chgData name="Wallman, Roger (Roger)" userId="819a0300-9098-43d8-81f7-b6c4b4c2602d" providerId="ADAL" clId="{7802F2D9-8E94-43CF-829A-9EA67CF49557}" dt="2020-01-28T20:07:06.323" v="242" actId="1037"/>
          <ac:picMkLst>
            <pc:docMk/>
            <pc:sldMk cId="75649729" sldId="7468"/>
            <ac:picMk id="4" creationId="{766E7701-6E51-4A33-BB2F-0712A86BFB5D}"/>
          </ac:picMkLst>
        </pc:picChg>
        <pc:picChg chg="del topLvl">
          <ac:chgData name="Wallman, Roger (Roger)" userId="819a0300-9098-43d8-81f7-b6c4b4c2602d" providerId="ADAL" clId="{7802F2D9-8E94-43CF-829A-9EA67CF49557}" dt="2020-01-28T20:05:27.896" v="221" actId="478"/>
          <ac:picMkLst>
            <pc:docMk/>
            <pc:sldMk cId="75649729" sldId="7468"/>
            <ac:picMk id="18" creationId="{0EB84BEE-87D5-423F-B635-A6D2C4110FAA}"/>
          </ac:picMkLst>
        </pc:picChg>
        <pc:picChg chg="add del topLvl">
          <ac:chgData name="Wallman, Roger (Roger)" userId="819a0300-9098-43d8-81f7-b6c4b4c2602d" providerId="ADAL" clId="{7802F2D9-8E94-43CF-829A-9EA67CF49557}" dt="2020-01-28T20:07:32.332" v="245"/>
          <ac:picMkLst>
            <pc:docMk/>
            <pc:sldMk cId="75649729" sldId="7468"/>
            <ac:picMk id="19" creationId="{38221DC7-D9E2-4606-A950-B23FA0C19E86}"/>
          </ac:picMkLst>
        </pc:picChg>
        <pc:picChg chg="add del mod topLvl">
          <ac:chgData name="Wallman, Roger (Roger)" userId="819a0300-9098-43d8-81f7-b6c4b4c2602d" providerId="ADAL" clId="{7802F2D9-8E94-43CF-829A-9EA67CF49557}" dt="2020-01-28T18:47:53.939" v="8" actId="478"/>
          <ac:picMkLst>
            <pc:docMk/>
            <pc:sldMk cId="75649729" sldId="7468"/>
            <ac:picMk id="72" creationId="{9ED0541F-3F8A-4F9E-846C-E505D658439C}"/>
          </ac:picMkLst>
        </pc:picChg>
        <pc:picChg chg="mod topLvl">
          <ac:chgData name="Wallman, Roger (Roger)" userId="819a0300-9098-43d8-81f7-b6c4b4c2602d" providerId="ADAL" clId="{7802F2D9-8E94-43CF-829A-9EA67CF49557}" dt="2020-01-28T18:47:53.939" v="8" actId="478"/>
          <ac:picMkLst>
            <pc:docMk/>
            <pc:sldMk cId="75649729" sldId="7468"/>
            <ac:picMk id="73" creationId="{EB35BDE4-8829-4C0E-AA0F-295AD60A3C0C}"/>
          </ac:picMkLst>
        </pc:picChg>
      </pc:sldChg>
      <pc:sldChg chg="add">
        <pc:chgData name="Wallman, Roger (Roger)" userId="819a0300-9098-43d8-81f7-b6c4b4c2602d" providerId="ADAL" clId="{7802F2D9-8E94-43CF-829A-9EA67CF49557}" dt="2020-01-28T21:10:27.863" v="474"/>
        <pc:sldMkLst>
          <pc:docMk/>
          <pc:sldMk cId="666886427" sldId="7469"/>
        </pc:sldMkLst>
      </pc:sldChg>
      <pc:sldChg chg="add del">
        <pc:chgData name="Wallman, Roger (Roger)" userId="819a0300-9098-43d8-81f7-b6c4b4c2602d" providerId="ADAL" clId="{7802F2D9-8E94-43CF-829A-9EA67CF49557}" dt="2020-01-28T18:50:50.609" v="71" actId="2696"/>
        <pc:sldMkLst>
          <pc:docMk/>
          <pc:sldMk cId="1334822299" sldId="7469"/>
        </pc:sldMkLst>
      </pc:sldChg>
      <pc:sldChg chg="add del">
        <pc:chgData name="Wallman, Roger (Roger)" userId="819a0300-9098-43d8-81f7-b6c4b4c2602d" providerId="ADAL" clId="{7802F2D9-8E94-43CF-829A-9EA67CF49557}" dt="2020-01-28T21:10:27.850" v="473"/>
        <pc:sldMkLst>
          <pc:docMk/>
          <pc:sldMk cId="2056099456" sldId="7469"/>
        </pc:sldMkLst>
      </pc:sldChg>
      <pc:sldChg chg="add del">
        <pc:chgData name="Wallman, Roger (Roger)" userId="819a0300-9098-43d8-81f7-b6c4b4c2602d" providerId="ADAL" clId="{7802F2D9-8E94-43CF-829A-9EA67CF49557}" dt="2020-01-28T18:57:11.450" v="153" actId="2696"/>
        <pc:sldMkLst>
          <pc:docMk/>
          <pc:sldMk cId="2202394719" sldId="7469"/>
        </pc:sldMkLst>
      </pc:sldChg>
      <pc:sldChg chg="modSp add del">
        <pc:chgData name="Wallman, Roger (Roger)" userId="819a0300-9098-43d8-81f7-b6c4b4c2602d" providerId="ADAL" clId="{7802F2D9-8E94-43CF-829A-9EA67CF49557}" dt="2020-01-28T18:53:56.538" v="111" actId="2696"/>
        <pc:sldMkLst>
          <pc:docMk/>
          <pc:sldMk cId="3029106685" sldId="7469"/>
        </pc:sldMkLst>
        <pc:picChg chg="mod">
          <ac:chgData name="Wallman, Roger (Roger)" userId="819a0300-9098-43d8-81f7-b6c4b4c2602d" providerId="ADAL" clId="{7802F2D9-8E94-43CF-829A-9EA67CF49557}" dt="2020-01-28T18:51:52.092" v="77" actId="1076"/>
          <ac:picMkLst>
            <pc:docMk/>
            <pc:sldMk cId="3029106685" sldId="7469"/>
            <ac:picMk id="6" creationId="{B2536A18-A095-4C01-9361-F548C5C1FF64}"/>
          </ac:picMkLst>
        </pc:picChg>
      </pc:sldChg>
      <pc:sldChg chg="add del">
        <pc:chgData name="Wallman, Roger (Roger)" userId="819a0300-9098-43d8-81f7-b6c4b4c2602d" providerId="ADAL" clId="{7802F2D9-8E94-43CF-829A-9EA67CF49557}" dt="2020-01-28T18:54:12.005" v="113"/>
        <pc:sldMkLst>
          <pc:docMk/>
          <pc:sldMk cId="3654634255" sldId="7469"/>
        </pc:sldMkLst>
      </pc:sldChg>
      <pc:sldMasterChg chg="delSldLayout">
        <pc:chgData name="Wallman, Roger (Roger)" userId="819a0300-9098-43d8-81f7-b6c4b4c2602d" providerId="ADAL" clId="{7802F2D9-8E94-43CF-829A-9EA67CF49557}" dt="2020-01-28T20:21:28.368" v="308" actId="2696"/>
        <pc:sldMasterMkLst>
          <pc:docMk/>
          <pc:sldMasterMk cId="4069285119" sldId="2147484342"/>
        </pc:sldMasterMkLst>
        <pc:sldLayoutChg chg="del">
          <pc:chgData name="Wallman, Roger (Roger)" userId="819a0300-9098-43d8-81f7-b6c4b4c2602d" providerId="ADAL" clId="{7802F2D9-8E94-43CF-829A-9EA67CF49557}" dt="2020-01-28T20:21:28.368" v="308" actId="2696"/>
          <pc:sldLayoutMkLst>
            <pc:docMk/>
            <pc:sldMasterMk cId="4069285119" sldId="2147484342"/>
            <pc:sldLayoutMk cId="2976925182" sldId="2147484507"/>
          </pc:sldLayoutMkLst>
        </pc:sldLayoutChg>
      </pc:sldMasterChg>
      <pc:sldMasterChg chg="delSldLayout">
        <pc:chgData name="Wallman, Roger (Roger)" userId="819a0300-9098-43d8-81f7-b6c4b4c2602d" providerId="ADAL" clId="{7802F2D9-8E94-43CF-829A-9EA67CF49557}" dt="2020-01-28T19:52:48.590" v="190" actId="2696"/>
        <pc:sldMasterMkLst>
          <pc:docMk/>
          <pc:sldMasterMk cId="1187221084" sldId="2147484530"/>
        </pc:sldMasterMkLst>
        <pc:sldLayoutChg chg="del">
          <pc:chgData name="Wallman, Roger (Roger)" userId="819a0300-9098-43d8-81f7-b6c4b4c2602d" providerId="ADAL" clId="{7802F2D9-8E94-43CF-829A-9EA67CF49557}" dt="2020-01-28T19:52:48.590" v="190" actId="2696"/>
          <pc:sldLayoutMkLst>
            <pc:docMk/>
            <pc:sldMasterMk cId="1187221084" sldId="2147484530"/>
            <pc:sldLayoutMk cId="2606377907" sldId="2147484533"/>
          </pc:sldLayoutMkLst>
        </pc:sldLayoutChg>
      </pc:sldMasterChg>
    </pc:docChg>
  </pc:docChgLst>
  <pc:docChgLst>
    <pc:chgData name="Wallman, Roger (Roger)" userId="819a0300-9098-43d8-81f7-b6c4b4c2602d" providerId="ADAL" clId="{7A22C812-F786-4BA5-B480-C33B19282C77}"/>
    <pc:docChg chg="undo redo custSel addSld delSld modSld sldOrd delMainMaster modMainMaster">
      <pc:chgData name="Wallman, Roger (Roger)" userId="819a0300-9098-43d8-81f7-b6c4b4c2602d" providerId="ADAL" clId="{7A22C812-F786-4BA5-B480-C33B19282C77}" dt="2020-01-30T22:35:30.959" v="1878" actId="1038"/>
      <pc:docMkLst>
        <pc:docMk/>
      </pc:docMkLst>
      <pc:sldChg chg="add del">
        <pc:chgData name="Wallman, Roger (Roger)" userId="819a0300-9098-43d8-81f7-b6c4b4c2602d" providerId="ADAL" clId="{7A22C812-F786-4BA5-B480-C33B19282C77}" dt="2020-01-30T20:16:45.485" v="139" actId="2696"/>
        <pc:sldMkLst>
          <pc:docMk/>
          <pc:sldMk cId="0" sldId="261"/>
        </pc:sldMkLst>
      </pc:sldChg>
      <pc:sldChg chg="addSp delSp modSp add del">
        <pc:chgData name="Wallman, Roger (Roger)" userId="819a0300-9098-43d8-81f7-b6c4b4c2602d" providerId="ADAL" clId="{7A22C812-F786-4BA5-B480-C33B19282C77}" dt="2020-01-30T22:30:37.664" v="1766" actId="2696"/>
        <pc:sldMkLst>
          <pc:docMk/>
          <pc:sldMk cId="1134141" sldId="264"/>
        </pc:sldMkLst>
        <pc:spChg chg="add del mod">
          <ac:chgData name="Wallman, Roger (Roger)" userId="819a0300-9098-43d8-81f7-b6c4b4c2602d" providerId="ADAL" clId="{7A22C812-F786-4BA5-B480-C33B19282C77}" dt="2020-01-30T21:28:33.408" v="1069" actId="478"/>
          <ac:spMkLst>
            <pc:docMk/>
            <pc:sldMk cId="1134141" sldId="264"/>
            <ac:spMk id="5" creationId="{6E6729A7-2A1F-4F52-8C4F-AF1CD247A637}"/>
          </ac:spMkLst>
        </pc:spChg>
        <pc:spChg chg="mod topLvl">
          <ac:chgData name="Wallman, Roger (Roger)" userId="819a0300-9098-43d8-81f7-b6c4b4c2602d" providerId="ADAL" clId="{7A22C812-F786-4BA5-B480-C33B19282C77}" dt="2020-01-30T20:53:25.231" v="574" actId="1076"/>
          <ac:spMkLst>
            <pc:docMk/>
            <pc:sldMk cId="1134141" sldId="264"/>
            <ac:spMk id="509" creationId="{00000000-0000-0000-0000-000000000000}"/>
          </ac:spMkLst>
        </pc:spChg>
        <pc:spChg chg="mod topLvl">
          <ac:chgData name="Wallman, Roger (Roger)" userId="819a0300-9098-43d8-81f7-b6c4b4c2602d" providerId="ADAL" clId="{7A22C812-F786-4BA5-B480-C33B19282C77}" dt="2020-01-30T20:53:30.246" v="575" actId="165"/>
          <ac:spMkLst>
            <pc:docMk/>
            <pc:sldMk cId="1134141" sldId="264"/>
            <ac:spMk id="519" creationId="{00000000-0000-0000-0000-000000000000}"/>
          </ac:spMkLst>
        </pc:spChg>
        <pc:spChg chg="mod topLvl">
          <ac:chgData name="Wallman, Roger (Roger)" userId="819a0300-9098-43d8-81f7-b6c4b4c2602d" providerId="ADAL" clId="{7A22C812-F786-4BA5-B480-C33B19282C77}" dt="2020-01-30T20:53:30.246" v="575" actId="165"/>
          <ac:spMkLst>
            <pc:docMk/>
            <pc:sldMk cId="1134141" sldId="264"/>
            <ac:spMk id="520" creationId="{00000000-0000-0000-0000-000000000000}"/>
          </ac:spMkLst>
        </pc:spChg>
        <pc:spChg chg="mod topLvl">
          <ac:chgData name="Wallman, Roger (Roger)" userId="819a0300-9098-43d8-81f7-b6c4b4c2602d" providerId="ADAL" clId="{7A22C812-F786-4BA5-B480-C33B19282C77}" dt="2020-01-30T20:53:30.246" v="575" actId="165"/>
          <ac:spMkLst>
            <pc:docMk/>
            <pc:sldMk cId="1134141" sldId="264"/>
            <ac:spMk id="521" creationId="{00000000-0000-0000-0000-000000000000}"/>
          </ac:spMkLst>
        </pc:spChg>
        <pc:spChg chg="mod topLvl">
          <ac:chgData name="Wallman, Roger (Roger)" userId="819a0300-9098-43d8-81f7-b6c4b4c2602d" providerId="ADAL" clId="{7A22C812-F786-4BA5-B480-C33B19282C77}" dt="2020-01-30T20:53:30.246" v="575" actId="165"/>
          <ac:spMkLst>
            <pc:docMk/>
            <pc:sldMk cId="1134141" sldId="264"/>
            <ac:spMk id="522" creationId="{00000000-0000-0000-0000-000000000000}"/>
          </ac:spMkLst>
        </pc:spChg>
        <pc:spChg chg="mod topLvl">
          <ac:chgData name="Wallman, Roger (Roger)" userId="819a0300-9098-43d8-81f7-b6c4b4c2602d" providerId="ADAL" clId="{7A22C812-F786-4BA5-B480-C33B19282C77}" dt="2020-01-30T20:53:30.246" v="575" actId="165"/>
          <ac:spMkLst>
            <pc:docMk/>
            <pc:sldMk cId="1134141" sldId="264"/>
            <ac:spMk id="523" creationId="{00000000-0000-0000-0000-000000000000}"/>
          </ac:spMkLst>
        </pc:spChg>
        <pc:spChg chg="mod topLvl">
          <ac:chgData name="Wallman, Roger (Roger)" userId="819a0300-9098-43d8-81f7-b6c4b4c2602d" providerId="ADAL" clId="{7A22C812-F786-4BA5-B480-C33B19282C77}" dt="2020-01-30T20:53:30.246" v="575" actId="165"/>
          <ac:spMkLst>
            <pc:docMk/>
            <pc:sldMk cId="1134141" sldId="264"/>
            <ac:spMk id="525" creationId="{00000000-0000-0000-0000-000000000000}"/>
          </ac:spMkLst>
        </pc:spChg>
        <pc:spChg chg="mod topLvl">
          <ac:chgData name="Wallman, Roger (Roger)" userId="819a0300-9098-43d8-81f7-b6c4b4c2602d" providerId="ADAL" clId="{7A22C812-F786-4BA5-B480-C33B19282C77}" dt="2020-01-30T20:53:30.246" v="575" actId="165"/>
          <ac:spMkLst>
            <pc:docMk/>
            <pc:sldMk cId="1134141" sldId="264"/>
            <ac:spMk id="527" creationId="{00000000-0000-0000-0000-000000000000}"/>
          </ac:spMkLst>
        </pc:spChg>
        <pc:spChg chg="mod topLvl">
          <ac:chgData name="Wallman, Roger (Roger)" userId="819a0300-9098-43d8-81f7-b6c4b4c2602d" providerId="ADAL" clId="{7A22C812-F786-4BA5-B480-C33B19282C77}" dt="2020-01-30T20:53:30.246" v="575" actId="165"/>
          <ac:spMkLst>
            <pc:docMk/>
            <pc:sldMk cId="1134141" sldId="264"/>
            <ac:spMk id="529" creationId="{00000000-0000-0000-0000-000000000000}"/>
          </ac:spMkLst>
        </pc:spChg>
        <pc:spChg chg="mod topLvl">
          <ac:chgData name="Wallman, Roger (Roger)" userId="819a0300-9098-43d8-81f7-b6c4b4c2602d" providerId="ADAL" clId="{7A22C812-F786-4BA5-B480-C33B19282C77}" dt="2020-01-30T20:53:30.246" v="575" actId="165"/>
          <ac:spMkLst>
            <pc:docMk/>
            <pc:sldMk cId="1134141" sldId="264"/>
            <ac:spMk id="530" creationId="{00000000-0000-0000-0000-000000000000}"/>
          </ac:spMkLst>
        </pc:spChg>
        <pc:spChg chg="mod topLvl">
          <ac:chgData name="Wallman, Roger (Roger)" userId="819a0300-9098-43d8-81f7-b6c4b4c2602d" providerId="ADAL" clId="{7A22C812-F786-4BA5-B480-C33B19282C77}" dt="2020-01-30T20:53:30.246" v="575" actId="165"/>
          <ac:spMkLst>
            <pc:docMk/>
            <pc:sldMk cId="1134141" sldId="264"/>
            <ac:spMk id="532" creationId="{00000000-0000-0000-0000-000000000000}"/>
          </ac:spMkLst>
        </pc:spChg>
        <pc:spChg chg="del mod">
          <ac:chgData name="Wallman, Roger (Roger)" userId="819a0300-9098-43d8-81f7-b6c4b4c2602d" providerId="ADAL" clId="{7A22C812-F786-4BA5-B480-C33B19282C77}" dt="2020-01-30T21:28:30.622" v="1068" actId="478"/>
          <ac:spMkLst>
            <pc:docMk/>
            <pc:sldMk cId="1134141" sldId="264"/>
            <ac:spMk id="536" creationId="{00000000-0000-0000-0000-000000000000}"/>
          </ac:spMkLst>
        </pc:spChg>
        <pc:grpChg chg="add del mod">
          <ac:chgData name="Wallman, Roger (Roger)" userId="819a0300-9098-43d8-81f7-b6c4b4c2602d" providerId="ADAL" clId="{7A22C812-F786-4BA5-B480-C33B19282C77}" dt="2020-01-30T20:53:16.613" v="572" actId="165"/>
          <ac:grpSpMkLst>
            <pc:docMk/>
            <pc:sldMk cId="1134141" sldId="264"/>
            <ac:grpSpMk id="2" creationId="{ACCB9A7D-FCB4-439F-A080-1BD43E2BA38B}"/>
          </ac:grpSpMkLst>
        </pc:grpChg>
        <pc:grpChg chg="add mod">
          <ac:chgData name="Wallman, Roger (Roger)" userId="819a0300-9098-43d8-81f7-b6c4b4c2602d" providerId="ADAL" clId="{7A22C812-F786-4BA5-B480-C33B19282C77}" dt="2020-01-30T22:10:20.763" v="1144" actId="1076"/>
          <ac:grpSpMkLst>
            <pc:docMk/>
            <pc:sldMk cId="1134141" sldId="264"/>
            <ac:grpSpMk id="3" creationId="{A5D31D41-B220-44DD-B090-3B6494D6B380}"/>
          </ac:grpSpMkLst>
        </pc:grpChg>
        <pc:grpChg chg="del mod">
          <ac:chgData name="Wallman, Roger (Roger)" userId="819a0300-9098-43d8-81f7-b6c4b4c2602d" providerId="ADAL" clId="{7A22C812-F786-4BA5-B480-C33B19282C77}" dt="2020-01-30T20:52:49.469" v="566" actId="165"/>
          <ac:grpSpMkLst>
            <pc:docMk/>
            <pc:sldMk cId="1134141" sldId="264"/>
            <ac:grpSpMk id="508" creationId="{00000000-0000-0000-0000-000000000000}"/>
          </ac:grpSpMkLst>
        </pc:grpChg>
        <pc:grpChg chg="del mod topLvl">
          <ac:chgData name="Wallman, Roger (Roger)" userId="819a0300-9098-43d8-81f7-b6c4b4c2602d" providerId="ADAL" clId="{7A22C812-F786-4BA5-B480-C33B19282C77}" dt="2020-01-30T20:53:30.246" v="575" actId="165"/>
          <ac:grpSpMkLst>
            <pc:docMk/>
            <pc:sldMk cId="1134141" sldId="264"/>
            <ac:grpSpMk id="510" creationId="{00000000-0000-0000-0000-000000000000}"/>
          </ac:grpSpMkLst>
        </pc:grpChg>
        <pc:picChg chg="mod">
          <ac:chgData name="Wallman, Roger (Roger)" userId="819a0300-9098-43d8-81f7-b6c4b4c2602d" providerId="ADAL" clId="{7A22C812-F786-4BA5-B480-C33B19282C77}" dt="2020-01-30T20:52:33.560" v="565" actId="1076"/>
          <ac:picMkLst>
            <pc:docMk/>
            <pc:sldMk cId="1134141" sldId="264"/>
            <ac:picMk id="507" creationId="{00000000-0000-0000-0000-000000000000}"/>
          </ac:picMkLst>
        </pc:picChg>
        <pc:picChg chg="mod topLvl">
          <ac:chgData name="Wallman, Roger (Roger)" userId="819a0300-9098-43d8-81f7-b6c4b4c2602d" providerId="ADAL" clId="{7A22C812-F786-4BA5-B480-C33B19282C77}" dt="2020-01-30T20:53:51.126" v="580" actId="1076"/>
          <ac:picMkLst>
            <pc:docMk/>
            <pc:sldMk cId="1134141" sldId="264"/>
            <ac:picMk id="511" creationId="{00000000-0000-0000-0000-000000000000}"/>
          </ac:picMkLst>
        </pc:picChg>
        <pc:picChg chg="mod topLvl">
          <ac:chgData name="Wallman, Roger (Roger)" userId="819a0300-9098-43d8-81f7-b6c4b4c2602d" providerId="ADAL" clId="{7A22C812-F786-4BA5-B480-C33B19282C77}" dt="2020-01-30T22:08:08.542" v="1142" actId="1038"/>
          <ac:picMkLst>
            <pc:docMk/>
            <pc:sldMk cId="1134141" sldId="264"/>
            <ac:picMk id="533" creationId="{00000000-0000-0000-0000-000000000000}"/>
          </ac:picMkLst>
        </pc:picChg>
        <pc:picChg chg="mod topLvl">
          <ac:chgData name="Wallman, Roger (Roger)" userId="819a0300-9098-43d8-81f7-b6c4b4c2602d" providerId="ADAL" clId="{7A22C812-F786-4BA5-B480-C33B19282C77}" dt="2020-01-30T20:53:46.164" v="578" actId="164"/>
          <ac:picMkLst>
            <pc:docMk/>
            <pc:sldMk cId="1134141" sldId="264"/>
            <ac:picMk id="534" creationId="{00000000-0000-0000-0000-000000000000}"/>
          </ac:picMkLst>
        </pc:picChg>
        <pc:cxnChg chg="mod topLvl">
          <ac:chgData name="Wallman, Roger (Roger)" userId="819a0300-9098-43d8-81f7-b6c4b4c2602d" providerId="ADAL" clId="{7A22C812-F786-4BA5-B480-C33B19282C77}" dt="2020-01-30T20:53:30.246" v="575" actId="165"/>
          <ac:cxnSpMkLst>
            <pc:docMk/>
            <pc:sldMk cId="1134141" sldId="264"/>
            <ac:cxnSpMk id="512" creationId="{00000000-0000-0000-0000-000000000000}"/>
          </ac:cxnSpMkLst>
        </pc:cxnChg>
        <pc:cxnChg chg="mod topLvl">
          <ac:chgData name="Wallman, Roger (Roger)" userId="819a0300-9098-43d8-81f7-b6c4b4c2602d" providerId="ADAL" clId="{7A22C812-F786-4BA5-B480-C33B19282C77}" dt="2020-01-30T20:53:30.246" v="575" actId="165"/>
          <ac:cxnSpMkLst>
            <pc:docMk/>
            <pc:sldMk cId="1134141" sldId="264"/>
            <ac:cxnSpMk id="513" creationId="{00000000-0000-0000-0000-000000000000}"/>
          </ac:cxnSpMkLst>
        </pc:cxnChg>
        <pc:cxnChg chg="mod topLvl">
          <ac:chgData name="Wallman, Roger (Roger)" userId="819a0300-9098-43d8-81f7-b6c4b4c2602d" providerId="ADAL" clId="{7A22C812-F786-4BA5-B480-C33B19282C77}" dt="2020-01-30T20:53:30.246" v="575" actId="165"/>
          <ac:cxnSpMkLst>
            <pc:docMk/>
            <pc:sldMk cId="1134141" sldId="264"/>
            <ac:cxnSpMk id="514" creationId="{00000000-0000-0000-0000-000000000000}"/>
          </ac:cxnSpMkLst>
        </pc:cxnChg>
        <pc:cxnChg chg="mod topLvl">
          <ac:chgData name="Wallman, Roger (Roger)" userId="819a0300-9098-43d8-81f7-b6c4b4c2602d" providerId="ADAL" clId="{7A22C812-F786-4BA5-B480-C33B19282C77}" dt="2020-01-30T20:53:30.246" v="575" actId="165"/>
          <ac:cxnSpMkLst>
            <pc:docMk/>
            <pc:sldMk cId="1134141" sldId="264"/>
            <ac:cxnSpMk id="515" creationId="{00000000-0000-0000-0000-000000000000}"/>
          </ac:cxnSpMkLst>
        </pc:cxnChg>
        <pc:cxnChg chg="mod topLvl">
          <ac:chgData name="Wallman, Roger (Roger)" userId="819a0300-9098-43d8-81f7-b6c4b4c2602d" providerId="ADAL" clId="{7A22C812-F786-4BA5-B480-C33B19282C77}" dt="2020-01-30T20:53:30.246" v="575" actId="165"/>
          <ac:cxnSpMkLst>
            <pc:docMk/>
            <pc:sldMk cId="1134141" sldId="264"/>
            <ac:cxnSpMk id="516" creationId="{00000000-0000-0000-0000-000000000000}"/>
          </ac:cxnSpMkLst>
        </pc:cxnChg>
        <pc:cxnChg chg="mod topLvl">
          <ac:chgData name="Wallman, Roger (Roger)" userId="819a0300-9098-43d8-81f7-b6c4b4c2602d" providerId="ADAL" clId="{7A22C812-F786-4BA5-B480-C33B19282C77}" dt="2020-01-30T20:53:30.246" v="575" actId="165"/>
          <ac:cxnSpMkLst>
            <pc:docMk/>
            <pc:sldMk cId="1134141" sldId="264"/>
            <ac:cxnSpMk id="517" creationId="{00000000-0000-0000-0000-000000000000}"/>
          </ac:cxnSpMkLst>
        </pc:cxnChg>
        <pc:cxnChg chg="mod topLvl">
          <ac:chgData name="Wallman, Roger (Roger)" userId="819a0300-9098-43d8-81f7-b6c4b4c2602d" providerId="ADAL" clId="{7A22C812-F786-4BA5-B480-C33B19282C77}" dt="2020-01-30T20:53:30.246" v="575" actId="165"/>
          <ac:cxnSpMkLst>
            <pc:docMk/>
            <pc:sldMk cId="1134141" sldId="264"/>
            <ac:cxnSpMk id="518" creationId="{00000000-0000-0000-0000-000000000000}"/>
          </ac:cxnSpMkLst>
        </pc:cxnChg>
        <pc:cxnChg chg="mod topLvl">
          <ac:chgData name="Wallman, Roger (Roger)" userId="819a0300-9098-43d8-81f7-b6c4b4c2602d" providerId="ADAL" clId="{7A22C812-F786-4BA5-B480-C33B19282C77}" dt="2020-01-30T20:53:30.246" v="575" actId="165"/>
          <ac:cxnSpMkLst>
            <pc:docMk/>
            <pc:sldMk cId="1134141" sldId="264"/>
            <ac:cxnSpMk id="524" creationId="{00000000-0000-0000-0000-000000000000}"/>
          </ac:cxnSpMkLst>
        </pc:cxnChg>
        <pc:cxnChg chg="mod topLvl">
          <ac:chgData name="Wallman, Roger (Roger)" userId="819a0300-9098-43d8-81f7-b6c4b4c2602d" providerId="ADAL" clId="{7A22C812-F786-4BA5-B480-C33B19282C77}" dt="2020-01-30T20:53:30.246" v="575" actId="165"/>
          <ac:cxnSpMkLst>
            <pc:docMk/>
            <pc:sldMk cId="1134141" sldId="264"/>
            <ac:cxnSpMk id="526" creationId="{00000000-0000-0000-0000-000000000000}"/>
          </ac:cxnSpMkLst>
        </pc:cxnChg>
        <pc:cxnChg chg="mod topLvl">
          <ac:chgData name="Wallman, Roger (Roger)" userId="819a0300-9098-43d8-81f7-b6c4b4c2602d" providerId="ADAL" clId="{7A22C812-F786-4BA5-B480-C33B19282C77}" dt="2020-01-30T20:53:30.246" v="575" actId="165"/>
          <ac:cxnSpMkLst>
            <pc:docMk/>
            <pc:sldMk cId="1134141" sldId="264"/>
            <ac:cxnSpMk id="528" creationId="{00000000-0000-0000-0000-000000000000}"/>
          </ac:cxnSpMkLst>
        </pc:cxnChg>
        <pc:cxnChg chg="mod topLvl">
          <ac:chgData name="Wallman, Roger (Roger)" userId="819a0300-9098-43d8-81f7-b6c4b4c2602d" providerId="ADAL" clId="{7A22C812-F786-4BA5-B480-C33B19282C77}" dt="2020-01-30T20:53:30.246" v="575" actId="165"/>
          <ac:cxnSpMkLst>
            <pc:docMk/>
            <pc:sldMk cId="1134141" sldId="264"/>
            <ac:cxnSpMk id="531" creationId="{00000000-0000-0000-0000-000000000000}"/>
          </ac:cxnSpMkLst>
        </pc:cxnChg>
        <pc:cxnChg chg="mod topLvl">
          <ac:chgData name="Wallman, Roger (Roger)" userId="819a0300-9098-43d8-81f7-b6c4b4c2602d" providerId="ADAL" clId="{7A22C812-F786-4BA5-B480-C33B19282C77}" dt="2020-01-30T20:53:30.246" v="575" actId="165"/>
          <ac:cxnSpMkLst>
            <pc:docMk/>
            <pc:sldMk cId="1134141" sldId="264"/>
            <ac:cxnSpMk id="535" creationId="{00000000-0000-0000-0000-000000000000}"/>
          </ac:cxnSpMkLst>
        </pc:cxnChg>
      </pc:sldChg>
      <pc:sldChg chg="add del">
        <pc:chgData name="Wallman, Roger (Roger)" userId="819a0300-9098-43d8-81f7-b6c4b4c2602d" providerId="ADAL" clId="{7A22C812-F786-4BA5-B480-C33B19282C77}" dt="2020-01-30T20:41:49.353" v="524" actId="2696"/>
        <pc:sldMkLst>
          <pc:docMk/>
          <pc:sldMk cId="246210446" sldId="271"/>
        </pc:sldMkLst>
      </pc:sldChg>
      <pc:sldChg chg="modTransition">
        <pc:chgData name="Wallman, Roger (Roger)" userId="819a0300-9098-43d8-81f7-b6c4b4c2602d" providerId="ADAL" clId="{7A22C812-F786-4BA5-B480-C33B19282C77}" dt="2020-01-30T22:34:35.390" v="1854"/>
        <pc:sldMkLst>
          <pc:docMk/>
          <pc:sldMk cId="3410665071" sldId="273"/>
        </pc:sldMkLst>
      </pc:sldChg>
      <pc:sldChg chg="modTransition">
        <pc:chgData name="Wallman, Roger (Roger)" userId="819a0300-9098-43d8-81f7-b6c4b4c2602d" providerId="ADAL" clId="{7A22C812-F786-4BA5-B480-C33B19282C77}" dt="2020-01-30T22:34:35.390" v="1854"/>
        <pc:sldMkLst>
          <pc:docMk/>
          <pc:sldMk cId="1368295109" sldId="278"/>
        </pc:sldMkLst>
      </pc:sldChg>
      <pc:sldChg chg="delSp modSp add del ord">
        <pc:chgData name="Wallman, Roger (Roger)" userId="819a0300-9098-43d8-81f7-b6c4b4c2602d" providerId="ADAL" clId="{7A22C812-F786-4BA5-B480-C33B19282C77}" dt="2020-01-30T20:41:15.698" v="522" actId="2696"/>
        <pc:sldMkLst>
          <pc:docMk/>
          <pc:sldMk cId="0" sldId="284"/>
        </pc:sldMkLst>
        <pc:grpChg chg="del mod">
          <ac:chgData name="Wallman, Roger (Roger)" userId="819a0300-9098-43d8-81f7-b6c4b4c2602d" providerId="ADAL" clId="{7A22C812-F786-4BA5-B480-C33B19282C77}" dt="2020-01-30T20:37:24.090" v="483" actId="165"/>
          <ac:grpSpMkLst>
            <pc:docMk/>
            <pc:sldMk cId="0" sldId="284"/>
            <ac:grpSpMk id="653" creationId="{00000000-0000-0000-0000-000000000000}"/>
          </ac:grpSpMkLst>
        </pc:grpChg>
        <pc:picChg chg="mod topLvl">
          <ac:chgData name="Wallman, Roger (Roger)" userId="819a0300-9098-43d8-81f7-b6c4b4c2602d" providerId="ADAL" clId="{7A22C812-F786-4BA5-B480-C33B19282C77}" dt="2020-01-30T20:37:58.885" v="490" actId="1076"/>
          <ac:picMkLst>
            <pc:docMk/>
            <pc:sldMk cId="0" sldId="284"/>
            <ac:picMk id="654" creationId="{00000000-0000-0000-0000-000000000000}"/>
          </ac:picMkLst>
        </pc:picChg>
        <pc:picChg chg="mod topLvl modCrop">
          <ac:chgData name="Wallman, Roger (Roger)" userId="819a0300-9098-43d8-81f7-b6c4b4c2602d" providerId="ADAL" clId="{7A22C812-F786-4BA5-B480-C33B19282C77}" dt="2020-01-30T20:38:09.418" v="492" actId="1076"/>
          <ac:picMkLst>
            <pc:docMk/>
            <pc:sldMk cId="0" sldId="284"/>
            <ac:picMk id="655" creationId="{00000000-0000-0000-0000-000000000000}"/>
          </ac:picMkLst>
        </pc:picChg>
      </pc:sldChg>
      <pc:sldChg chg="add del">
        <pc:chgData name="Wallman, Roger (Roger)" userId="819a0300-9098-43d8-81f7-b6c4b4c2602d" providerId="ADAL" clId="{7A22C812-F786-4BA5-B480-C33B19282C77}" dt="2020-01-30T20:16:28.397" v="138" actId="2696"/>
        <pc:sldMkLst>
          <pc:docMk/>
          <pc:sldMk cId="0" sldId="285"/>
        </pc:sldMkLst>
      </pc:sldChg>
      <pc:sldChg chg="add del">
        <pc:chgData name="Wallman, Roger (Roger)" userId="819a0300-9098-43d8-81f7-b6c4b4c2602d" providerId="ADAL" clId="{7A22C812-F786-4BA5-B480-C33B19282C77}" dt="2020-01-30T20:11:44.688" v="133" actId="2696"/>
        <pc:sldMkLst>
          <pc:docMk/>
          <pc:sldMk cId="2482085478" sldId="288"/>
        </pc:sldMkLst>
      </pc:sldChg>
      <pc:sldChg chg="modTransition">
        <pc:chgData name="Wallman, Roger (Roger)" userId="819a0300-9098-43d8-81f7-b6c4b4c2602d" providerId="ADAL" clId="{7A22C812-F786-4BA5-B480-C33B19282C77}" dt="2020-01-30T22:34:35.390" v="1854"/>
        <pc:sldMkLst>
          <pc:docMk/>
          <pc:sldMk cId="3711953352" sldId="344"/>
        </pc:sldMkLst>
      </pc:sldChg>
      <pc:sldChg chg="addSp delSp modSp modTransition">
        <pc:chgData name="Wallman, Roger (Roger)" userId="819a0300-9098-43d8-81f7-b6c4b4c2602d" providerId="ADAL" clId="{7A22C812-F786-4BA5-B480-C33B19282C77}" dt="2020-01-30T22:34:35.390" v="1854"/>
        <pc:sldMkLst>
          <pc:docMk/>
          <pc:sldMk cId="164714422" sldId="346"/>
        </pc:sldMkLst>
        <pc:grpChg chg="add mod">
          <ac:chgData name="Wallman, Roger (Roger)" userId="819a0300-9098-43d8-81f7-b6c4b4c2602d" providerId="ADAL" clId="{7A22C812-F786-4BA5-B480-C33B19282C77}" dt="2020-01-30T20:30:19.154" v="372" actId="1037"/>
          <ac:grpSpMkLst>
            <pc:docMk/>
            <pc:sldMk cId="164714422" sldId="346"/>
            <ac:grpSpMk id="4" creationId="{827D28E6-1AD5-4DDE-B2F8-4FA96947DC18}"/>
          </ac:grpSpMkLst>
        </pc:grpChg>
        <pc:grpChg chg="mod ord">
          <ac:chgData name="Wallman, Roger (Roger)" userId="819a0300-9098-43d8-81f7-b6c4b4c2602d" providerId="ADAL" clId="{7A22C812-F786-4BA5-B480-C33B19282C77}" dt="2020-01-30T20:32:14.446" v="459" actId="166"/>
          <ac:grpSpMkLst>
            <pc:docMk/>
            <pc:sldMk cId="164714422" sldId="346"/>
            <ac:grpSpMk id="29" creationId="{42FEB65F-C6E7-4C37-8894-1F96B4E9517B}"/>
          </ac:grpSpMkLst>
        </pc:grpChg>
        <pc:picChg chg="del">
          <ac:chgData name="Wallman, Roger (Roger)" userId="819a0300-9098-43d8-81f7-b6c4b4c2602d" providerId="ADAL" clId="{7A22C812-F786-4BA5-B480-C33B19282C77}" dt="2020-01-30T20:19:21.989" v="145" actId="478"/>
          <ac:picMkLst>
            <pc:docMk/>
            <pc:sldMk cId="164714422" sldId="346"/>
            <ac:picMk id="28" creationId="{7753F57D-E20C-418D-A64B-2C66BC1042AF}"/>
          </ac:picMkLst>
        </pc:picChg>
        <pc:picChg chg="ord">
          <ac:chgData name="Wallman, Roger (Roger)" userId="819a0300-9098-43d8-81f7-b6c4b4c2602d" providerId="ADAL" clId="{7A22C812-F786-4BA5-B480-C33B19282C77}" dt="2020-01-30T20:32:18.948" v="460" actId="166"/>
          <ac:picMkLst>
            <pc:docMk/>
            <pc:sldMk cId="164714422" sldId="346"/>
            <ac:picMk id="35" creationId="{768BB3E1-8D56-47F4-AB80-BB5DD04AE8B9}"/>
          </ac:picMkLst>
        </pc:picChg>
        <pc:picChg chg="add del mod ord">
          <ac:chgData name="Wallman, Roger (Roger)" userId="819a0300-9098-43d8-81f7-b6c4b4c2602d" providerId="ADAL" clId="{7A22C812-F786-4BA5-B480-C33B19282C77}" dt="2020-01-30T20:27:08.956" v="239" actId="1076"/>
          <ac:picMkLst>
            <pc:docMk/>
            <pc:sldMk cId="164714422" sldId="346"/>
            <ac:picMk id="38" creationId="{9E5819AA-BCA7-4C8E-95D9-F8055B4FCBBD}"/>
          </ac:picMkLst>
        </pc:picChg>
        <pc:picChg chg="add mod">
          <ac:chgData name="Wallman, Roger (Roger)" userId="819a0300-9098-43d8-81f7-b6c4b4c2602d" providerId="ADAL" clId="{7A22C812-F786-4BA5-B480-C33B19282C77}" dt="2020-01-30T20:28:16.577" v="252" actId="14100"/>
          <ac:picMkLst>
            <pc:docMk/>
            <pc:sldMk cId="164714422" sldId="346"/>
            <ac:picMk id="39" creationId="{39B06F30-DE91-47A2-9D79-ADB4B40164C6}"/>
          </ac:picMkLst>
        </pc:picChg>
        <pc:picChg chg="add mod">
          <ac:chgData name="Wallman, Roger (Roger)" userId="819a0300-9098-43d8-81f7-b6c4b4c2602d" providerId="ADAL" clId="{7A22C812-F786-4BA5-B480-C33B19282C77}" dt="2020-01-30T20:26:21.445" v="223" actId="164"/>
          <ac:picMkLst>
            <pc:docMk/>
            <pc:sldMk cId="164714422" sldId="346"/>
            <ac:picMk id="40" creationId="{1D330949-7D94-4915-ADF5-12BCCD2F2644}"/>
          </ac:picMkLst>
        </pc:picChg>
        <pc:picChg chg="mod ord">
          <ac:chgData name="Wallman, Roger (Roger)" userId="819a0300-9098-43d8-81f7-b6c4b4c2602d" providerId="ADAL" clId="{7A22C812-F786-4BA5-B480-C33B19282C77}" dt="2020-01-30T20:33:20.248" v="470" actId="1036"/>
          <ac:picMkLst>
            <pc:docMk/>
            <pc:sldMk cId="164714422" sldId="346"/>
            <ac:picMk id="42" creationId="{B87B50A1-3989-4E53-8D81-24B9DCB7B8D1}"/>
          </ac:picMkLst>
        </pc:picChg>
      </pc:sldChg>
      <pc:sldChg chg="modTransition">
        <pc:chgData name="Wallman, Roger (Roger)" userId="819a0300-9098-43d8-81f7-b6c4b4c2602d" providerId="ADAL" clId="{7A22C812-F786-4BA5-B480-C33B19282C77}" dt="2020-01-30T22:34:35.390" v="1854"/>
        <pc:sldMkLst>
          <pc:docMk/>
          <pc:sldMk cId="3281728669" sldId="348"/>
        </pc:sldMkLst>
      </pc:sldChg>
      <pc:sldChg chg="modTransition">
        <pc:chgData name="Wallman, Roger (Roger)" userId="819a0300-9098-43d8-81f7-b6c4b4c2602d" providerId="ADAL" clId="{7A22C812-F786-4BA5-B480-C33B19282C77}" dt="2020-01-30T22:34:35.390" v="1854"/>
        <pc:sldMkLst>
          <pc:docMk/>
          <pc:sldMk cId="1638754345" sldId="381"/>
        </pc:sldMkLst>
      </pc:sldChg>
      <pc:sldChg chg="modTransition">
        <pc:chgData name="Wallman, Roger (Roger)" userId="819a0300-9098-43d8-81f7-b6c4b4c2602d" providerId="ADAL" clId="{7A22C812-F786-4BA5-B480-C33B19282C77}" dt="2020-01-30T22:34:35.390" v="1854"/>
        <pc:sldMkLst>
          <pc:docMk/>
          <pc:sldMk cId="3172950065" sldId="382"/>
        </pc:sldMkLst>
      </pc:sldChg>
      <pc:sldChg chg="modTransition">
        <pc:chgData name="Wallman, Roger (Roger)" userId="819a0300-9098-43d8-81f7-b6c4b4c2602d" providerId="ADAL" clId="{7A22C812-F786-4BA5-B480-C33B19282C77}" dt="2020-01-30T22:34:35.390" v="1854"/>
        <pc:sldMkLst>
          <pc:docMk/>
          <pc:sldMk cId="373409435" sldId="388"/>
        </pc:sldMkLst>
      </pc:sldChg>
      <pc:sldChg chg="modTransition">
        <pc:chgData name="Wallman, Roger (Roger)" userId="819a0300-9098-43d8-81f7-b6c4b4c2602d" providerId="ADAL" clId="{7A22C812-F786-4BA5-B480-C33B19282C77}" dt="2020-01-30T22:34:35.390" v="1854"/>
        <pc:sldMkLst>
          <pc:docMk/>
          <pc:sldMk cId="1854590881" sldId="1140"/>
        </pc:sldMkLst>
      </pc:sldChg>
      <pc:sldChg chg="addSp delSp modSp modTransition">
        <pc:chgData name="Wallman, Roger (Roger)" userId="819a0300-9098-43d8-81f7-b6c4b4c2602d" providerId="ADAL" clId="{7A22C812-F786-4BA5-B480-C33B19282C77}" dt="2020-01-30T22:34:35.390" v="1854"/>
        <pc:sldMkLst>
          <pc:docMk/>
          <pc:sldMk cId="130366885" sldId="2234"/>
        </pc:sldMkLst>
        <pc:grpChg chg="topLvl">
          <ac:chgData name="Wallman, Roger (Roger)" userId="819a0300-9098-43d8-81f7-b6c4b4c2602d" providerId="ADAL" clId="{7A22C812-F786-4BA5-B480-C33B19282C77}" dt="2020-01-30T20:39:29.513" v="505" actId="478"/>
          <ac:grpSpMkLst>
            <pc:docMk/>
            <pc:sldMk cId="130366885" sldId="2234"/>
            <ac:grpSpMk id="59" creationId="{7DA52FB8-A095-1D4B-97BC-1311FD3EAD64}"/>
          </ac:grpSpMkLst>
        </pc:grpChg>
        <pc:grpChg chg="del">
          <ac:chgData name="Wallman, Roger (Roger)" userId="819a0300-9098-43d8-81f7-b6c4b4c2602d" providerId="ADAL" clId="{7A22C812-F786-4BA5-B480-C33B19282C77}" dt="2020-01-30T20:39:29.513" v="505" actId="478"/>
          <ac:grpSpMkLst>
            <pc:docMk/>
            <pc:sldMk cId="130366885" sldId="2234"/>
            <ac:grpSpMk id="71" creationId="{7C7FCFD6-50EA-3445-80C5-AD74AD62B577}"/>
          </ac:grpSpMkLst>
        </pc:grpChg>
        <pc:grpChg chg="ord">
          <ac:chgData name="Wallman, Roger (Roger)" userId="819a0300-9098-43d8-81f7-b6c4b4c2602d" providerId="ADAL" clId="{7A22C812-F786-4BA5-B480-C33B19282C77}" dt="2020-01-30T20:39:43.269" v="507" actId="166"/>
          <ac:grpSpMkLst>
            <pc:docMk/>
            <pc:sldMk cId="130366885" sldId="2234"/>
            <ac:grpSpMk id="72" creationId="{BEEB161D-B9C7-A040-9165-6C29E1D8FD1B}"/>
          </ac:grpSpMkLst>
        </pc:grpChg>
        <pc:picChg chg="mod ord">
          <ac:chgData name="Wallman, Roger (Roger)" userId="819a0300-9098-43d8-81f7-b6c4b4c2602d" providerId="ADAL" clId="{7A22C812-F786-4BA5-B480-C33B19282C77}" dt="2020-01-30T20:40:36.958" v="520" actId="1038"/>
          <ac:picMkLst>
            <pc:docMk/>
            <pc:sldMk cId="130366885" sldId="2234"/>
            <ac:picMk id="4" creationId="{709BC6EA-9FEA-446B-8BBA-64F34726CB83}"/>
          </ac:picMkLst>
        </pc:picChg>
        <pc:picChg chg="add mod ord">
          <ac:chgData name="Wallman, Roger (Roger)" userId="819a0300-9098-43d8-81f7-b6c4b4c2602d" providerId="ADAL" clId="{7A22C812-F786-4BA5-B480-C33B19282C77}" dt="2020-01-30T20:40:07.686" v="508" actId="1038"/>
          <ac:picMkLst>
            <pc:docMk/>
            <pc:sldMk cId="130366885" sldId="2234"/>
            <ac:picMk id="37" creationId="{082ECFD4-FEE3-4DAA-9A01-14DB20483A7C}"/>
          </ac:picMkLst>
        </pc:picChg>
        <pc:picChg chg="del mod topLvl">
          <ac:chgData name="Wallman, Roger (Roger)" userId="819a0300-9098-43d8-81f7-b6c4b4c2602d" providerId="ADAL" clId="{7A22C812-F786-4BA5-B480-C33B19282C77}" dt="2020-01-30T20:39:29.513" v="505" actId="478"/>
          <ac:picMkLst>
            <pc:docMk/>
            <pc:sldMk cId="130366885" sldId="2234"/>
            <ac:picMk id="67" creationId="{669D3C0E-7860-0A48-B072-E1DBE4B9908C}"/>
          </ac:picMkLst>
        </pc:picChg>
      </pc:sldChg>
      <pc:sldChg chg="addSp delSp modSp add del modTransition">
        <pc:chgData name="Wallman, Roger (Roger)" userId="819a0300-9098-43d8-81f7-b6c4b4c2602d" providerId="ADAL" clId="{7A22C812-F786-4BA5-B480-C33B19282C77}" dt="2020-01-30T22:34:35.390" v="1854"/>
        <pc:sldMkLst>
          <pc:docMk/>
          <pc:sldMk cId="402093274" sldId="5025"/>
        </pc:sldMkLst>
        <pc:spChg chg="mod">
          <ac:chgData name="Wallman, Roger (Roger)" userId="819a0300-9098-43d8-81f7-b6c4b4c2602d" providerId="ADAL" clId="{7A22C812-F786-4BA5-B480-C33B19282C77}" dt="2020-01-30T19:17:26.975" v="83" actId="20577"/>
          <ac:spMkLst>
            <pc:docMk/>
            <pc:sldMk cId="402093274" sldId="5025"/>
            <ac:spMk id="2" creationId="{64F1298C-AE37-6049-8431-5322027F7212}"/>
          </ac:spMkLst>
        </pc:spChg>
        <pc:spChg chg="mod">
          <ac:chgData name="Wallman, Roger (Roger)" userId="819a0300-9098-43d8-81f7-b6c4b4c2602d" providerId="ADAL" clId="{7A22C812-F786-4BA5-B480-C33B19282C77}" dt="2020-01-30T19:17:48.182" v="114" actId="20577"/>
          <ac:spMkLst>
            <pc:docMk/>
            <pc:sldMk cId="402093274" sldId="5025"/>
            <ac:spMk id="3" creationId="{23C0A319-66F5-2B4B-9677-62500FE8A8DD}"/>
          </ac:spMkLst>
        </pc:spChg>
        <pc:picChg chg="add del">
          <ac:chgData name="Wallman, Roger (Roger)" userId="819a0300-9098-43d8-81f7-b6c4b4c2602d" providerId="ADAL" clId="{7A22C812-F786-4BA5-B480-C33B19282C77}" dt="2020-01-30T19:18:29.361" v="116"/>
          <ac:picMkLst>
            <pc:docMk/>
            <pc:sldMk cId="402093274" sldId="5025"/>
            <ac:picMk id="14" creationId="{F98AAE3B-023A-4C10-A6AB-C2B3B44717A7}"/>
          </ac:picMkLst>
        </pc:picChg>
        <pc:picChg chg="add">
          <ac:chgData name="Wallman, Roger (Roger)" userId="819a0300-9098-43d8-81f7-b6c4b4c2602d" providerId="ADAL" clId="{7A22C812-F786-4BA5-B480-C33B19282C77}" dt="2020-01-30T19:18:29.370" v="117"/>
          <ac:picMkLst>
            <pc:docMk/>
            <pc:sldMk cId="402093274" sldId="5025"/>
            <ac:picMk id="16" creationId="{5F1E2295-FD48-4AB3-8015-0FCF3AF01BE2}"/>
          </ac:picMkLst>
        </pc:picChg>
      </pc:sldChg>
      <pc:sldChg chg="modTransition">
        <pc:chgData name="Wallman, Roger (Roger)" userId="819a0300-9098-43d8-81f7-b6c4b4c2602d" providerId="ADAL" clId="{7A22C812-F786-4BA5-B480-C33B19282C77}" dt="2020-01-30T22:34:35.390" v="1854"/>
        <pc:sldMkLst>
          <pc:docMk/>
          <pc:sldMk cId="3897493600" sldId="5068"/>
        </pc:sldMkLst>
      </pc:sldChg>
      <pc:sldChg chg="delSp del">
        <pc:chgData name="Wallman, Roger (Roger)" userId="819a0300-9098-43d8-81f7-b6c4b4c2602d" providerId="ADAL" clId="{7A22C812-F786-4BA5-B480-C33B19282C77}" dt="2020-01-30T19:18:32.503" v="118" actId="2696"/>
        <pc:sldMkLst>
          <pc:docMk/>
          <pc:sldMk cId="3371298591" sldId="5070"/>
        </pc:sldMkLst>
        <pc:spChg chg="del">
          <ac:chgData name="Wallman, Roger (Roger)" userId="819a0300-9098-43d8-81f7-b6c4b4c2602d" providerId="ADAL" clId="{7A22C812-F786-4BA5-B480-C33B19282C77}" dt="2020-01-30T19:10:55.589" v="33" actId="478"/>
          <ac:spMkLst>
            <pc:docMk/>
            <pc:sldMk cId="3371298591" sldId="5070"/>
            <ac:spMk id="19" creationId="{AA4A7B54-882A-40B8-AA8E-BDA3D10EFBE1}"/>
          </ac:spMkLst>
        </pc:spChg>
      </pc:sldChg>
      <pc:sldChg chg="del">
        <pc:chgData name="Wallman, Roger (Roger)" userId="819a0300-9098-43d8-81f7-b6c4b4c2602d" providerId="ADAL" clId="{7A22C812-F786-4BA5-B480-C33B19282C77}" dt="2020-01-29T16:10:52.535" v="0" actId="2696"/>
        <pc:sldMkLst>
          <pc:docMk/>
          <pc:sldMk cId="1525321768" sldId="5071"/>
        </pc:sldMkLst>
      </pc:sldChg>
      <pc:sldChg chg="del">
        <pc:chgData name="Wallman, Roger (Roger)" userId="819a0300-9098-43d8-81f7-b6c4b4c2602d" providerId="ADAL" clId="{7A22C812-F786-4BA5-B480-C33B19282C77}" dt="2020-01-29T16:10:53.305" v="1" actId="2696"/>
        <pc:sldMkLst>
          <pc:docMk/>
          <pc:sldMk cId="1751486740" sldId="5073"/>
        </pc:sldMkLst>
      </pc:sldChg>
      <pc:sldChg chg="del">
        <pc:chgData name="Wallman, Roger (Roger)" userId="819a0300-9098-43d8-81f7-b6c4b4c2602d" providerId="ADAL" clId="{7A22C812-F786-4BA5-B480-C33B19282C77}" dt="2020-01-29T16:10:55.634" v="2" actId="2696"/>
        <pc:sldMkLst>
          <pc:docMk/>
          <pc:sldMk cId="2854524962" sldId="5074"/>
        </pc:sldMkLst>
      </pc:sldChg>
      <pc:sldChg chg="modTransition">
        <pc:chgData name="Wallman, Roger (Roger)" userId="819a0300-9098-43d8-81f7-b6c4b4c2602d" providerId="ADAL" clId="{7A22C812-F786-4BA5-B480-C33B19282C77}" dt="2020-01-30T22:34:35.390" v="1854"/>
        <pc:sldMkLst>
          <pc:docMk/>
          <pc:sldMk cId="3257132271" sldId="7385"/>
        </pc:sldMkLst>
      </pc:sldChg>
      <pc:sldChg chg="modTransition">
        <pc:chgData name="Wallman, Roger (Roger)" userId="819a0300-9098-43d8-81f7-b6c4b4c2602d" providerId="ADAL" clId="{7A22C812-F786-4BA5-B480-C33B19282C77}" dt="2020-01-30T22:34:35.390" v="1854"/>
        <pc:sldMkLst>
          <pc:docMk/>
          <pc:sldMk cId="4133254378" sldId="7386"/>
        </pc:sldMkLst>
      </pc:sldChg>
      <pc:sldChg chg="del">
        <pc:chgData name="Wallman, Roger (Roger)" userId="819a0300-9098-43d8-81f7-b6c4b4c2602d" providerId="ADAL" clId="{7A22C812-F786-4BA5-B480-C33B19282C77}" dt="2020-01-29T21:48:04.249" v="31" actId="2696"/>
        <pc:sldMkLst>
          <pc:docMk/>
          <pc:sldMk cId="2240138550" sldId="7413"/>
        </pc:sldMkLst>
      </pc:sldChg>
      <pc:sldChg chg="modSp modTransition">
        <pc:chgData name="Wallman, Roger (Roger)" userId="819a0300-9098-43d8-81f7-b6c4b4c2602d" providerId="ADAL" clId="{7A22C812-F786-4BA5-B480-C33B19282C77}" dt="2020-01-30T22:34:35.390" v="1854"/>
        <pc:sldMkLst>
          <pc:docMk/>
          <pc:sldMk cId="847171930" sldId="7416"/>
        </pc:sldMkLst>
        <pc:spChg chg="mod">
          <ac:chgData name="Wallman, Roger (Roger)" userId="819a0300-9098-43d8-81f7-b6c4b4c2602d" providerId="ADAL" clId="{7A22C812-F786-4BA5-B480-C33B19282C77}" dt="2020-01-30T22:33:44.583" v="1853" actId="20577"/>
          <ac:spMkLst>
            <pc:docMk/>
            <pc:sldMk cId="847171930" sldId="7416"/>
            <ac:spMk id="2" creationId="{D1C2FD9B-A6ED-3A49-BE38-69AD22A237AB}"/>
          </ac:spMkLst>
        </pc:spChg>
      </pc:sldChg>
      <pc:sldChg chg="modSp modTransition">
        <pc:chgData name="Wallman, Roger (Roger)" userId="819a0300-9098-43d8-81f7-b6c4b4c2602d" providerId="ADAL" clId="{7A22C812-F786-4BA5-B480-C33B19282C77}" dt="2020-01-30T22:34:35.390" v="1854"/>
        <pc:sldMkLst>
          <pc:docMk/>
          <pc:sldMk cId="1859349713" sldId="7417"/>
        </pc:sldMkLst>
        <pc:spChg chg="mod">
          <ac:chgData name="Wallman, Roger (Roger)" userId="819a0300-9098-43d8-81f7-b6c4b4c2602d" providerId="ADAL" clId="{7A22C812-F786-4BA5-B480-C33B19282C77}" dt="2020-01-30T22:33:38.291" v="1843" actId="20577"/>
          <ac:spMkLst>
            <pc:docMk/>
            <pc:sldMk cId="1859349713" sldId="7417"/>
            <ac:spMk id="2" creationId="{D1C2FD9B-A6ED-3A49-BE38-69AD22A237AB}"/>
          </ac:spMkLst>
        </pc:spChg>
      </pc:sldChg>
      <pc:sldChg chg="del">
        <pc:chgData name="Wallman, Roger (Roger)" userId="819a0300-9098-43d8-81f7-b6c4b4c2602d" providerId="ADAL" clId="{7A22C812-F786-4BA5-B480-C33B19282C77}" dt="2020-01-30T20:13:57.732" v="134" actId="2696"/>
        <pc:sldMkLst>
          <pc:docMk/>
          <pc:sldMk cId="1424900311" sldId="7430"/>
        </pc:sldMkLst>
      </pc:sldChg>
      <pc:sldChg chg="addSp delSp modSp ord modTransition">
        <pc:chgData name="Wallman, Roger (Roger)" userId="819a0300-9098-43d8-81f7-b6c4b4c2602d" providerId="ADAL" clId="{7A22C812-F786-4BA5-B480-C33B19282C77}" dt="2020-01-30T22:35:30.959" v="1878" actId="1038"/>
        <pc:sldMkLst>
          <pc:docMk/>
          <pc:sldMk cId="3284760719" sldId="7454"/>
        </pc:sldMkLst>
        <pc:spChg chg="add del">
          <ac:chgData name="Wallman, Roger (Roger)" userId="819a0300-9098-43d8-81f7-b6c4b4c2602d" providerId="ADAL" clId="{7A22C812-F786-4BA5-B480-C33B19282C77}" dt="2020-01-30T21:04:20.826" v="745" actId="478"/>
          <ac:spMkLst>
            <pc:docMk/>
            <pc:sldMk cId="3284760719" sldId="7454"/>
            <ac:spMk id="2" creationId="{9F5E8403-DAAF-404D-8B48-778145FB6192}"/>
          </ac:spMkLst>
        </pc:spChg>
        <pc:spChg chg="mod">
          <ac:chgData name="Wallman, Roger (Roger)" userId="819a0300-9098-43d8-81f7-b6c4b4c2602d" providerId="ADAL" clId="{7A22C812-F786-4BA5-B480-C33B19282C77}" dt="2020-01-30T22:15:08.709" v="1222" actId="1076"/>
          <ac:spMkLst>
            <pc:docMk/>
            <pc:sldMk cId="3284760719" sldId="7454"/>
            <ac:spMk id="10" creationId="{73F6EBCE-1529-4C91-B3B4-3FBC93F16DFC}"/>
          </ac:spMkLst>
        </pc:spChg>
        <pc:spChg chg="del">
          <ac:chgData name="Wallman, Roger (Roger)" userId="819a0300-9098-43d8-81f7-b6c4b4c2602d" providerId="ADAL" clId="{7A22C812-F786-4BA5-B480-C33B19282C77}" dt="2020-01-30T21:12:39.241" v="949" actId="478"/>
          <ac:spMkLst>
            <pc:docMk/>
            <pc:sldMk cId="3284760719" sldId="7454"/>
            <ac:spMk id="18" creationId="{10ABB01D-D7B4-4118-8882-47B7B9B36178}"/>
          </ac:spMkLst>
        </pc:spChg>
        <pc:grpChg chg="del">
          <ac:chgData name="Wallman, Roger (Roger)" userId="819a0300-9098-43d8-81f7-b6c4b4c2602d" providerId="ADAL" clId="{7A22C812-F786-4BA5-B480-C33B19282C77}" dt="2020-01-30T20:49:01.097" v="550" actId="478"/>
          <ac:grpSpMkLst>
            <pc:docMk/>
            <pc:sldMk cId="3284760719" sldId="7454"/>
            <ac:grpSpMk id="5" creationId="{C409D841-97DA-5840-855D-55CF1087F527}"/>
          </ac:grpSpMkLst>
        </pc:grpChg>
        <pc:grpChg chg="add mod ord">
          <ac:chgData name="Wallman, Roger (Roger)" userId="819a0300-9098-43d8-81f7-b6c4b4c2602d" providerId="ADAL" clId="{7A22C812-F786-4BA5-B480-C33B19282C77}" dt="2020-01-30T21:14:48.417" v="989" actId="1076"/>
          <ac:grpSpMkLst>
            <pc:docMk/>
            <pc:sldMk cId="3284760719" sldId="7454"/>
            <ac:grpSpMk id="19" creationId="{6959EF19-F82A-4B7E-8119-AB9ACB342098}"/>
          </ac:grpSpMkLst>
        </pc:grpChg>
        <pc:grpChg chg="add del mod ord">
          <ac:chgData name="Wallman, Roger (Roger)" userId="819a0300-9098-43d8-81f7-b6c4b4c2602d" providerId="ADAL" clId="{7A22C812-F786-4BA5-B480-C33B19282C77}" dt="2020-01-30T22:14:06.655" v="1186" actId="478"/>
          <ac:grpSpMkLst>
            <pc:docMk/>
            <pc:sldMk cId="3284760719" sldId="7454"/>
            <ac:grpSpMk id="30" creationId="{BF32868F-97A6-4977-97EA-BAF28F3C0DC8}"/>
          </ac:grpSpMkLst>
        </pc:grpChg>
        <pc:grpChg chg="add mod">
          <ac:chgData name="Wallman, Roger (Roger)" userId="819a0300-9098-43d8-81f7-b6c4b4c2602d" providerId="ADAL" clId="{7A22C812-F786-4BA5-B480-C33B19282C77}" dt="2020-01-30T21:16:10.991" v="1012" actId="1035"/>
          <ac:grpSpMkLst>
            <pc:docMk/>
            <pc:sldMk cId="3284760719" sldId="7454"/>
            <ac:grpSpMk id="34" creationId="{2570F54D-C6C6-48D3-AAF9-42B905F5D8DA}"/>
          </ac:grpSpMkLst>
        </pc:grpChg>
        <pc:grpChg chg="add del mod">
          <ac:chgData name="Wallman, Roger (Roger)" userId="819a0300-9098-43d8-81f7-b6c4b4c2602d" providerId="ADAL" clId="{7A22C812-F786-4BA5-B480-C33B19282C77}" dt="2020-01-30T21:02:20.170" v="740" actId="478"/>
          <ac:grpSpMkLst>
            <pc:docMk/>
            <pc:sldMk cId="3284760719" sldId="7454"/>
            <ac:grpSpMk id="42" creationId="{4C0E93C5-AC56-4650-A065-56FC6691E4E2}"/>
          </ac:grpSpMkLst>
        </pc:grpChg>
        <pc:grpChg chg="add mod">
          <ac:chgData name="Wallman, Roger (Roger)" userId="819a0300-9098-43d8-81f7-b6c4b4c2602d" providerId="ADAL" clId="{7A22C812-F786-4BA5-B480-C33B19282C77}" dt="2020-01-30T22:14:44.447" v="1218" actId="14100"/>
          <ac:grpSpMkLst>
            <pc:docMk/>
            <pc:sldMk cId="3284760719" sldId="7454"/>
            <ac:grpSpMk id="52" creationId="{7F50AD10-318B-46F2-87DB-4A5A2572BCB9}"/>
          </ac:grpSpMkLst>
        </pc:grpChg>
        <pc:picChg chg="del mod">
          <ac:chgData name="Wallman, Roger (Roger)" userId="819a0300-9098-43d8-81f7-b6c4b4c2602d" providerId="ADAL" clId="{7A22C812-F786-4BA5-B480-C33B19282C77}" dt="2020-01-30T20:46:44.753" v="536" actId="478"/>
          <ac:picMkLst>
            <pc:docMk/>
            <pc:sldMk cId="3284760719" sldId="7454"/>
            <ac:picMk id="3" creationId="{5271B31A-3FA5-7840-BD6B-E2F7B5755440}"/>
          </ac:picMkLst>
        </pc:picChg>
        <pc:picChg chg="del mod">
          <ac:chgData name="Wallman, Roger (Roger)" userId="819a0300-9098-43d8-81f7-b6c4b4c2602d" providerId="ADAL" clId="{7A22C812-F786-4BA5-B480-C33B19282C77}" dt="2020-01-30T20:45:26.328" v="533" actId="478"/>
          <ac:picMkLst>
            <pc:docMk/>
            <pc:sldMk cId="3284760719" sldId="7454"/>
            <ac:picMk id="4" creationId="{946CA8D9-07FA-BC41-A032-A67EBBCFE315}"/>
          </ac:picMkLst>
        </pc:picChg>
        <pc:picChg chg="del mod">
          <ac:chgData name="Wallman, Roger (Roger)" userId="819a0300-9098-43d8-81f7-b6c4b4c2602d" providerId="ADAL" clId="{7A22C812-F786-4BA5-B480-C33B19282C77}" dt="2020-01-30T21:04:30.862" v="749" actId="478"/>
          <ac:picMkLst>
            <pc:docMk/>
            <pc:sldMk cId="3284760719" sldId="7454"/>
            <ac:picMk id="6" creationId="{F2646195-4719-A14C-9B9F-5E65C2BD98D1}"/>
          </ac:picMkLst>
        </pc:picChg>
        <pc:picChg chg="mod">
          <ac:chgData name="Wallman, Roger (Roger)" userId="819a0300-9098-43d8-81f7-b6c4b4c2602d" providerId="ADAL" clId="{7A22C812-F786-4BA5-B480-C33B19282C77}" dt="2020-01-30T20:48:56.936" v="549" actId="1076"/>
          <ac:picMkLst>
            <pc:docMk/>
            <pc:sldMk cId="3284760719" sldId="7454"/>
            <ac:picMk id="8" creationId="{23A61975-EECB-FD45-9B9F-E9C379F119AE}"/>
          </ac:picMkLst>
        </pc:picChg>
        <pc:picChg chg="mod ord">
          <ac:chgData name="Wallman, Roger (Roger)" userId="819a0300-9098-43d8-81f7-b6c4b4c2602d" providerId="ADAL" clId="{7A22C812-F786-4BA5-B480-C33B19282C77}" dt="2020-01-30T22:35:30.959" v="1878" actId="1038"/>
          <ac:picMkLst>
            <pc:docMk/>
            <pc:sldMk cId="3284760719" sldId="7454"/>
            <ac:picMk id="9" creationId="{2FF0ACC1-A8AA-9243-84CB-D57DF650C306}"/>
          </ac:picMkLst>
        </pc:picChg>
        <pc:picChg chg="add mod">
          <ac:chgData name="Wallman, Roger (Roger)" userId="819a0300-9098-43d8-81f7-b6c4b4c2602d" providerId="ADAL" clId="{7A22C812-F786-4BA5-B480-C33B19282C77}" dt="2020-01-30T21:12:15.950" v="946" actId="1035"/>
          <ac:picMkLst>
            <pc:docMk/>
            <pc:sldMk cId="3284760719" sldId="7454"/>
            <ac:picMk id="13" creationId="{23EBB9F1-9992-4BBE-8D46-998D79E0B52B}"/>
          </ac:picMkLst>
        </pc:picChg>
        <pc:picChg chg="add del">
          <ac:chgData name="Wallman, Roger (Roger)" userId="819a0300-9098-43d8-81f7-b6c4b4c2602d" providerId="ADAL" clId="{7A22C812-F786-4BA5-B480-C33B19282C77}" dt="2020-01-30T20:52:11.857" v="562"/>
          <ac:picMkLst>
            <pc:docMk/>
            <pc:sldMk cId="3284760719" sldId="7454"/>
            <ac:picMk id="29" creationId="{4A2BD239-E2DA-4FBD-A04C-334FA5D64C8F}"/>
          </ac:picMkLst>
        </pc:picChg>
        <pc:picChg chg="add del">
          <ac:chgData name="Wallman, Roger (Roger)" userId="819a0300-9098-43d8-81f7-b6c4b4c2602d" providerId="ADAL" clId="{7A22C812-F786-4BA5-B480-C33B19282C77}" dt="2020-01-30T22:13:52.906" v="1168" actId="478"/>
          <ac:picMkLst>
            <pc:docMk/>
            <pc:sldMk cId="3284760719" sldId="7454"/>
            <ac:picMk id="31" creationId="{20CACB2B-F6B9-4767-9B55-46D6CB9C98AF}"/>
          </ac:picMkLst>
        </pc:picChg>
        <pc:picChg chg="add del">
          <ac:chgData name="Wallman, Roger (Roger)" userId="819a0300-9098-43d8-81f7-b6c4b4c2602d" providerId="ADAL" clId="{7A22C812-F786-4BA5-B480-C33B19282C77}" dt="2020-01-30T21:15:06.284" v="991"/>
          <ac:picMkLst>
            <pc:docMk/>
            <pc:sldMk cId="3284760719" sldId="7454"/>
            <ac:picMk id="50" creationId="{AF71CB31-0E71-4C08-8B16-83256B305CF2}"/>
          </ac:picMkLst>
        </pc:picChg>
        <pc:picChg chg="add mod ord">
          <ac:chgData name="Wallman, Roger (Roger)" userId="819a0300-9098-43d8-81f7-b6c4b4c2602d" providerId="ADAL" clId="{7A22C812-F786-4BA5-B480-C33B19282C77}" dt="2020-01-30T22:15:07.475" v="1221" actId="1076"/>
          <ac:picMkLst>
            <pc:docMk/>
            <pc:sldMk cId="3284760719" sldId="7454"/>
            <ac:picMk id="51" creationId="{84CE881C-5F51-4B4E-A9B5-BEB5439E7E7C}"/>
          </ac:picMkLst>
        </pc:picChg>
      </pc:sldChg>
      <pc:sldChg chg="modTransition">
        <pc:chgData name="Wallman, Roger (Roger)" userId="819a0300-9098-43d8-81f7-b6c4b4c2602d" providerId="ADAL" clId="{7A22C812-F786-4BA5-B480-C33B19282C77}" dt="2020-01-30T22:34:35.390" v="1854"/>
        <pc:sldMkLst>
          <pc:docMk/>
          <pc:sldMk cId="2318170583" sldId="7461"/>
        </pc:sldMkLst>
      </pc:sldChg>
      <pc:sldChg chg="modSp ord modTransition">
        <pc:chgData name="Wallman, Roger (Roger)" userId="819a0300-9098-43d8-81f7-b6c4b4c2602d" providerId="ADAL" clId="{7A22C812-F786-4BA5-B480-C33B19282C77}" dt="2020-01-30T22:34:35.390" v="1854"/>
        <pc:sldMkLst>
          <pc:docMk/>
          <pc:sldMk cId="1160650258" sldId="7464"/>
        </pc:sldMkLst>
        <pc:spChg chg="mod">
          <ac:chgData name="Wallman, Roger (Roger)" userId="819a0300-9098-43d8-81f7-b6c4b4c2602d" providerId="ADAL" clId="{7A22C812-F786-4BA5-B480-C33B19282C77}" dt="2020-01-30T19:15:05.016" v="62" actId="5793"/>
          <ac:spMkLst>
            <pc:docMk/>
            <pc:sldMk cId="1160650258" sldId="7464"/>
            <ac:spMk id="2" creationId="{D1C2FD9B-A6ED-3A49-BE38-69AD22A237AB}"/>
          </ac:spMkLst>
        </pc:spChg>
      </pc:sldChg>
      <pc:sldChg chg="modTransition">
        <pc:chgData name="Wallman, Roger (Roger)" userId="819a0300-9098-43d8-81f7-b6c4b4c2602d" providerId="ADAL" clId="{7A22C812-F786-4BA5-B480-C33B19282C77}" dt="2020-01-30T22:34:35.390" v="1854"/>
        <pc:sldMkLst>
          <pc:docMk/>
          <pc:sldMk cId="1353028141" sldId="7465"/>
        </pc:sldMkLst>
      </pc:sldChg>
      <pc:sldChg chg="modTransition">
        <pc:chgData name="Wallman, Roger (Roger)" userId="819a0300-9098-43d8-81f7-b6c4b4c2602d" providerId="ADAL" clId="{7A22C812-F786-4BA5-B480-C33B19282C77}" dt="2020-01-30T22:34:35.390" v="1854"/>
        <pc:sldMkLst>
          <pc:docMk/>
          <pc:sldMk cId="3708234628" sldId="7466"/>
        </pc:sldMkLst>
      </pc:sldChg>
      <pc:sldChg chg="modTransition">
        <pc:chgData name="Wallman, Roger (Roger)" userId="819a0300-9098-43d8-81f7-b6c4b4c2602d" providerId="ADAL" clId="{7A22C812-F786-4BA5-B480-C33B19282C77}" dt="2020-01-30T22:34:35.390" v="1854"/>
        <pc:sldMkLst>
          <pc:docMk/>
          <pc:sldMk cId="4179319113" sldId="7467"/>
        </pc:sldMkLst>
      </pc:sldChg>
      <pc:sldChg chg="modTransition">
        <pc:chgData name="Wallman, Roger (Roger)" userId="819a0300-9098-43d8-81f7-b6c4b4c2602d" providerId="ADAL" clId="{7A22C812-F786-4BA5-B480-C33B19282C77}" dt="2020-01-30T22:34:35.390" v="1854"/>
        <pc:sldMkLst>
          <pc:docMk/>
          <pc:sldMk cId="75649729" sldId="7468"/>
        </pc:sldMkLst>
      </pc:sldChg>
      <pc:sldChg chg="modSp modTransition">
        <pc:chgData name="Wallman, Roger (Roger)" userId="819a0300-9098-43d8-81f7-b6c4b4c2602d" providerId="ADAL" clId="{7A22C812-F786-4BA5-B480-C33B19282C77}" dt="2020-01-30T22:34:35.390" v="1854"/>
        <pc:sldMkLst>
          <pc:docMk/>
          <pc:sldMk cId="666886427" sldId="7469"/>
        </pc:sldMkLst>
        <pc:spChg chg="mod">
          <ac:chgData name="Wallman, Roger (Roger)" userId="819a0300-9098-43d8-81f7-b6c4b4c2602d" providerId="ADAL" clId="{7A22C812-F786-4BA5-B480-C33B19282C77}" dt="2020-01-29T16:12:07.831" v="30" actId="404"/>
          <ac:spMkLst>
            <pc:docMk/>
            <pc:sldMk cId="666886427" sldId="7469"/>
            <ac:spMk id="2" creationId="{D1C2FD9B-A6ED-3A49-BE38-69AD22A237AB}"/>
          </ac:spMkLst>
        </pc:spChg>
      </pc:sldChg>
      <pc:sldChg chg="add del">
        <pc:chgData name="Wallman, Roger (Roger)" userId="819a0300-9098-43d8-81f7-b6c4b4c2602d" providerId="ADAL" clId="{7A22C812-F786-4BA5-B480-C33B19282C77}" dt="2020-01-30T21:27:07.312" v="1046"/>
        <pc:sldMkLst>
          <pc:docMk/>
          <pc:sldMk cId="1354326753" sldId="7470"/>
        </pc:sldMkLst>
      </pc:sldChg>
      <pc:sldChg chg="add del">
        <pc:chgData name="Wallman, Roger (Roger)" userId="819a0300-9098-43d8-81f7-b6c4b4c2602d" providerId="ADAL" clId="{7A22C812-F786-4BA5-B480-C33B19282C77}" dt="2020-01-30T21:27:29.178" v="1048"/>
        <pc:sldMkLst>
          <pc:docMk/>
          <pc:sldMk cId="2530043414" sldId="7470"/>
        </pc:sldMkLst>
      </pc:sldChg>
      <pc:sldChg chg="addSp delSp modSp add modTransition">
        <pc:chgData name="Wallman, Roger (Roger)" userId="819a0300-9098-43d8-81f7-b6c4b4c2602d" providerId="ADAL" clId="{7A22C812-F786-4BA5-B480-C33B19282C77}" dt="2020-01-30T22:34:35.390" v="1854"/>
        <pc:sldMkLst>
          <pc:docMk/>
          <pc:sldMk cId="3121346792" sldId="7470"/>
        </pc:sldMkLst>
        <pc:spChg chg="mod">
          <ac:chgData name="Wallman, Roger (Roger)" userId="819a0300-9098-43d8-81f7-b6c4b4c2602d" providerId="ADAL" clId="{7A22C812-F786-4BA5-B480-C33B19282C77}" dt="2020-01-30T21:27:40.847" v="1067" actId="20577"/>
          <ac:spMkLst>
            <pc:docMk/>
            <pc:sldMk cId="3121346792" sldId="7470"/>
            <ac:spMk id="2" creationId="{D1C2FD9B-A6ED-3A49-BE38-69AD22A237AB}"/>
          </ac:spMkLst>
        </pc:spChg>
        <pc:spChg chg="add mod">
          <ac:chgData name="Wallman, Roger (Roger)" userId="819a0300-9098-43d8-81f7-b6c4b4c2602d" providerId="ADAL" clId="{7A22C812-F786-4BA5-B480-C33B19282C77}" dt="2020-01-30T22:28:19.761" v="1710" actId="1035"/>
          <ac:spMkLst>
            <pc:docMk/>
            <pc:sldMk cId="3121346792" sldId="7470"/>
            <ac:spMk id="18" creationId="{2BF61068-C919-46B2-B837-08BF1D11C103}"/>
          </ac:spMkLst>
        </pc:spChg>
        <pc:spChg chg="add mod">
          <ac:chgData name="Wallman, Roger (Roger)" userId="819a0300-9098-43d8-81f7-b6c4b4c2602d" providerId="ADAL" clId="{7A22C812-F786-4BA5-B480-C33B19282C77}" dt="2020-01-30T22:23:48.954" v="1473" actId="1035"/>
          <ac:spMkLst>
            <pc:docMk/>
            <pc:sldMk cId="3121346792" sldId="7470"/>
            <ac:spMk id="26" creationId="{205715CD-136B-428C-8AE0-E3734AE800A1}"/>
          </ac:spMkLst>
        </pc:spChg>
        <pc:spChg chg="add mod">
          <ac:chgData name="Wallman, Roger (Roger)" userId="819a0300-9098-43d8-81f7-b6c4b4c2602d" providerId="ADAL" clId="{7A22C812-F786-4BA5-B480-C33B19282C77}" dt="2020-01-30T22:23:36.899" v="1457" actId="1036"/>
          <ac:spMkLst>
            <pc:docMk/>
            <pc:sldMk cId="3121346792" sldId="7470"/>
            <ac:spMk id="27" creationId="{25E13BD9-FD08-42E3-A203-8F3A26E32B60}"/>
          </ac:spMkLst>
        </pc:spChg>
        <pc:spChg chg="add mod">
          <ac:chgData name="Wallman, Roger (Roger)" userId="819a0300-9098-43d8-81f7-b6c4b4c2602d" providerId="ADAL" clId="{7A22C812-F786-4BA5-B480-C33B19282C77}" dt="2020-01-30T22:23:16.217" v="1434" actId="1035"/>
          <ac:spMkLst>
            <pc:docMk/>
            <pc:sldMk cId="3121346792" sldId="7470"/>
            <ac:spMk id="28" creationId="{20FF821F-A7D1-4F91-8165-748FB790B2D7}"/>
          </ac:spMkLst>
        </pc:spChg>
        <pc:spChg chg="add mod">
          <ac:chgData name="Wallman, Roger (Roger)" userId="819a0300-9098-43d8-81f7-b6c4b4c2602d" providerId="ADAL" clId="{7A22C812-F786-4BA5-B480-C33B19282C77}" dt="2020-01-30T22:29:29.124" v="1758" actId="1037"/>
          <ac:spMkLst>
            <pc:docMk/>
            <pc:sldMk cId="3121346792" sldId="7470"/>
            <ac:spMk id="29" creationId="{76E95C7D-6F93-4123-B859-91DCFF579C8D}"/>
          </ac:spMkLst>
        </pc:spChg>
        <pc:spChg chg="add mod">
          <ac:chgData name="Wallman, Roger (Roger)" userId="819a0300-9098-43d8-81f7-b6c4b4c2602d" providerId="ADAL" clId="{7A22C812-F786-4BA5-B480-C33B19282C77}" dt="2020-01-30T22:26:42.753" v="1591" actId="1036"/>
          <ac:spMkLst>
            <pc:docMk/>
            <pc:sldMk cId="3121346792" sldId="7470"/>
            <ac:spMk id="30" creationId="{3B75EDA0-AC93-44ED-B0C9-AC156B8BC03E}"/>
          </ac:spMkLst>
        </pc:spChg>
        <pc:spChg chg="add mod">
          <ac:chgData name="Wallman, Roger (Roger)" userId="819a0300-9098-43d8-81f7-b6c4b4c2602d" providerId="ADAL" clId="{7A22C812-F786-4BA5-B480-C33B19282C77}" dt="2020-01-30T22:23:27.881" v="1440" actId="1036"/>
          <ac:spMkLst>
            <pc:docMk/>
            <pc:sldMk cId="3121346792" sldId="7470"/>
            <ac:spMk id="32" creationId="{8CF6D737-E7EB-4E4A-B71C-59B1782C67CE}"/>
          </ac:spMkLst>
        </pc:spChg>
        <pc:spChg chg="add mod">
          <ac:chgData name="Wallman, Roger (Roger)" userId="819a0300-9098-43d8-81f7-b6c4b4c2602d" providerId="ADAL" clId="{7A22C812-F786-4BA5-B480-C33B19282C77}" dt="2020-01-30T22:26:07.399" v="1565" actId="1036"/>
          <ac:spMkLst>
            <pc:docMk/>
            <pc:sldMk cId="3121346792" sldId="7470"/>
            <ac:spMk id="34" creationId="{68B881E1-D4B5-40C5-91D3-8623418EABFF}"/>
          </ac:spMkLst>
        </pc:spChg>
        <pc:spChg chg="add mod">
          <ac:chgData name="Wallman, Roger (Roger)" userId="819a0300-9098-43d8-81f7-b6c4b4c2602d" providerId="ADAL" clId="{7A22C812-F786-4BA5-B480-C33B19282C77}" dt="2020-01-30T22:23:20.295" v="1435" actId="1035"/>
          <ac:spMkLst>
            <pc:docMk/>
            <pc:sldMk cId="3121346792" sldId="7470"/>
            <ac:spMk id="36" creationId="{39459390-ED13-43F1-9184-DE4B97197CA2}"/>
          </ac:spMkLst>
        </pc:spChg>
        <pc:spChg chg="add mod">
          <ac:chgData name="Wallman, Roger (Roger)" userId="819a0300-9098-43d8-81f7-b6c4b4c2602d" providerId="ADAL" clId="{7A22C812-F786-4BA5-B480-C33B19282C77}" dt="2020-01-30T22:25:57.395" v="1561" actId="1037"/>
          <ac:spMkLst>
            <pc:docMk/>
            <pc:sldMk cId="3121346792" sldId="7470"/>
            <ac:spMk id="37" creationId="{158213A8-E6F6-40E8-A38E-7AD5A3CE06B0}"/>
          </ac:spMkLst>
        </pc:spChg>
        <pc:spChg chg="add mod">
          <ac:chgData name="Wallman, Roger (Roger)" userId="819a0300-9098-43d8-81f7-b6c4b4c2602d" providerId="ADAL" clId="{7A22C812-F786-4BA5-B480-C33B19282C77}" dt="2020-01-30T22:25:00.314" v="1530" actId="20577"/>
          <ac:spMkLst>
            <pc:docMk/>
            <pc:sldMk cId="3121346792" sldId="7470"/>
            <ac:spMk id="39" creationId="{252116E1-4CA7-4D68-AFF8-59EFED242C53}"/>
          </ac:spMkLst>
        </pc:spChg>
        <pc:spChg chg="del">
          <ac:chgData name="Wallman, Roger (Roger)" userId="819a0300-9098-43d8-81f7-b6c4b4c2602d" providerId="ADAL" clId="{7A22C812-F786-4BA5-B480-C33B19282C77}" dt="2020-01-30T21:27:32.813" v="1050" actId="478"/>
          <ac:spMkLst>
            <pc:docMk/>
            <pc:sldMk cId="3121346792" sldId="7470"/>
            <ac:spMk id="127" creationId="{9261F2D1-2762-F942-A3F9-5653C6B38A71}"/>
          </ac:spMkLst>
        </pc:spChg>
        <pc:grpChg chg="del">
          <ac:chgData name="Wallman, Roger (Roger)" userId="819a0300-9098-43d8-81f7-b6c4b4c2602d" providerId="ADAL" clId="{7A22C812-F786-4BA5-B480-C33B19282C77}" dt="2020-01-30T21:29:20.161" v="1074" actId="478"/>
          <ac:grpSpMkLst>
            <pc:docMk/>
            <pc:sldMk cId="3121346792" sldId="7470"/>
            <ac:grpSpMk id="9" creationId="{CCD9670E-D533-4964-885E-BCD1FEB2970D}"/>
          </ac:grpSpMkLst>
        </pc:grpChg>
        <pc:grpChg chg="add del">
          <ac:chgData name="Wallman, Roger (Roger)" userId="819a0300-9098-43d8-81f7-b6c4b4c2602d" providerId="ADAL" clId="{7A22C812-F786-4BA5-B480-C33B19282C77}" dt="2020-01-30T21:29:22.579" v="1075" actId="478"/>
          <ac:grpSpMkLst>
            <pc:docMk/>
            <pc:sldMk cId="3121346792" sldId="7470"/>
            <ac:grpSpMk id="40" creationId="{F4B10361-317D-4B38-9F7A-5BFD1C993F2C}"/>
          </ac:grpSpMkLst>
        </pc:grpChg>
        <pc:grpChg chg="add del mod ord">
          <ac:chgData name="Wallman, Roger (Roger)" userId="819a0300-9098-43d8-81f7-b6c4b4c2602d" providerId="ADAL" clId="{7A22C812-F786-4BA5-B480-C33B19282C77}" dt="2020-01-30T22:10:38.466" v="1146" actId="478"/>
          <ac:grpSpMkLst>
            <pc:docMk/>
            <pc:sldMk cId="3121346792" sldId="7470"/>
            <ac:grpSpMk id="45" creationId="{10202A43-B1B4-409B-AED5-60BDF000EC28}"/>
          </ac:grpSpMkLst>
        </pc:grpChg>
        <pc:grpChg chg="add mod ord">
          <ac:chgData name="Wallman, Roger (Roger)" userId="819a0300-9098-43d8-81f7-b6c4b4c2602d" providerId="ADAL" clId="{7A22C812-F786-4BA5-B480-C33B19282C77}" dt="2020-01-30T22:11:01.913" v="1149" actId="1076"/>
          <ac:grpSpMkLst>
            <pc:docMk/>
            <pc:sldMk cId="3121346792" sldId="7470"/>
            <ac:grpSpMk id="49" creationId="{7291847F-6EBD-4475-B257-571829F691C5}"/>
          </ac:grpSpMkLst>
        </pc:grpChg>
        <pc:picChg chg="del">
          <ac:chgData name="Wallman, Roger (Roger)" userId="819a0300-9098-43d8-81f7-b6c4b4c2602d" providerId="ADAL" clId="{7A22C812-F786-4BA5-B480-C33B19282C77}" dt="2020-01-30T21:28:53.467" v="1070" actId="478"/>
          <ac:picMkLst>
            <pc:docMk/>
            <pc:sldMk cId="3121346792" sldId="7470"/>
            <ac:picMk id="4" creationId="{766E7701-6E51-4A33-BB2F-0712A86BFB5D}"/>
          </ac:picMkLst>
        </pc:picChg>
        <pc:picChg chg="add del">
          <ac:chgData name="Wallman, Roger (Roger)" userId="819a0300-9098-43d8-81f7-b6c4b4c2602d" providerId="ADAL" clId="{7A22C812-F786-4BA5-B480-C33B19282C77}" dt="2020-01-30T21:29:14.578" v="1073" actId="478"/>
          <ac:picMkLst>
            <pc:docMk/>
            <pc:sldMk cId="3121346792" sldId="7470"/>
            <ac:picMk id="17" creationId="{60FC07DE-D035-4B56-B188-2208826971B0}"/>
          </ac:picMkLst>
        </pc:picChg>
        <pc:picChg chg="del">
          <ac:chgData name="Wallman, Roger (Roger)" userId="819a0300-9098-43d8-81f7-b6c4b4c2602d" providerId="ADAL" clId="{7A22C812-F786-4BA5-B480-C33B19282C77}" dt="2020-01-30T21:29:12.644" v="1072" actId="478"/>
          <ac:picMkLst>
            <pc:docMk/>
            <pc:sldMk cId="3121346792" sldId="7470"/>
            <ac:picMk id="41" creationId="{1CC753C3-6DEC-4586-ACF6-867597F18B1D}"/>
          </ac:picMkLst>
        </pc:picChg>
        <pc:picChg chg="del mod">
          <ac:chgData name="Wallman, Roger (Roger)" userId="819a0300-9098-43d8-81f7-b6c4b4c2602d" providerId="ADAL" clId="{7A22C812-F786-4BA5-B480-C33B19282C77}" dt="2020-01-30T22:10:35.491" v="1145" actId="478"/>
          <ac:picMkLst>
            <pc:docMk/>
            <pc:sldMk cId="3121346792" sldId="7470"/>
            <ac:picMk id="46" creationId="{3987CA40-FB62-4705-9261-BD16C4D8558E}"/>
          </ac:picMkLst>
        </pc:picChg>
        <pc:picChg chg="add mod">
          <ac:chgData name="Wallman, Roger (Roger)" userId="819a0300-9098-43d8-81f7-b6c4b4c2602d" providerId="ADAL" clId="{7A22C812-F786-4BA5-B480-C33B19282C77}" dt="2020-01-30T22:30:21.625" v="1765" actId="1038"/>
          <ac:picMkLst>
            <pc:docMk/>
            <pc:sldMk cId="3121346792" sldId="7470"/>
            <ac:picMk id="61" creationId="{B463302C-B4E3-445C-BBBF-8C5A1BD26213}"/>
          </ac:picMkLst>
        </pc:picChg>
        <pc:cxnChg chg="add mod">
          <ac:chgData name="Wallman, Roger (Roger)" userId="819a0300-9098-43d8-81f7-b6c4b4c2602d" providerId="ADAL" clId="{7A22C812-F786-4BA5-B480-C33B19282C77}" dt="2020-01-30T22:28:49.105" v="1727" actId="14100"/>
          <ac:cxnSpMkLst>
            <pc:docMk/>
            <pc:sldMk cId="3121346792" sldId="7470"/>
            <ac:cxnSpMk id="19" creationId="{FF8F0B96-5073-4725-842E-3D18A6377E33}"/>
          </ac:cxnSpMkLst>
        </pc:cxnChg>
        <pc:cxnChg chg="add del mod">
          <ac:chgData name="Wallman, Roger (Roger)" userId="819a0300-9098-43d8-81f7-b6c4b4c2602d" providerId="ADAL" clId="{7A22C812-F786-4BA5-B480-C33B19282C77}" dt="2020-01-30T22:27:15.855" v="1611" actId="478"/>
          <ac:cxnSpMkLst>
            <pc:docMk/>
            <pc:sldMk cId="3121346792" sldId="7470"/>
            <ac:cxnSpMk id="20" creationId="{A4B9CC69-408C-4B90-8D64-0CC09E7CDC32}"/>
          </ac:cxnSpMkLst>
        </pc:cxnChg>
        <pc:cxnChg chg="add mod">
          <ac:chgData name="Wallman, Roger (Roger)" userId="819a0300-9098-43d8-81f7-b6c4b4c2602d" providerId="ADAL" clId="{7A22C812-F786-4BA5-B480-C33B19282C77}" dt="2020-01-30T22:28:24.894" v="1711" actId="14100"/>
          <ac:cxnSpMkLst>
            <pc:docMk/>
            <pc:sldMk cId="3121346792" sldId="7470"/>
            <ac:cxnSpMk id="21" creationId="{8C0CE8C7-BC08-4788-81BD-BD8AF89D1E09}"/>
          </ac:cxnSpMkLst>
        </pc:cxnChg>
        <pc:cxnChg chg="add del mod">
          <ac:chgData name="Wallman, Roger (Roger)" userId="819a0300-9098-43d8-81f7-b6c4b4c2602d" providerId="ADAL" clId="{7A22C812-F786-4BA5-B480-C33B19282C77}" dt="2020-01-30T22:28:58.997" v="1729" actId="478"/>
          <ac:cxnSpMkLst>
            <pc:docMk/>
            <pc:sldMk cId="3121346792" sldId="7470"/>
            <ac:cxnSpMk id="22" creationId="{27B7FD44-FE80-46FD-B6C1-28F9F0AEC816}"/>
          </ac:cxnSpMkLst>
        </pc:cxnChg>
        <pc:cxnChg chg="add mod">
          <ac:chgData name="Wallman, Roger (Roger)" userId="819a0300-9098-43d8-81f7-b6c4b4c2602d" providerId="ADAL" clId="{7A22C812-F786-4BA5-B480-C33B19282C77}" dt="2020-01-30T22:22:23.540" v="1398" actId="1035"/>
          <ac:cxnSpMkLst>
            <pc:docMk/>
            <pc:sldMk cId="3121346792" sldId="7470"/>
            <ac:cxnSpMk id="23" creationId="{ED4A3016-2932-4A7D-AB56-4A5375523D4F}"/>
          </ac:cxnSpMkLst>
        </pc:cxnChg>
        <pc:cxnChg chg="add mod">
          <ac:chgData name="Wallman, Roger (Roger)" userId="819a0300-9098-43d8-81f7-b6c4b4c2602d" providerId="ADAL" clId="{7A22C812-F786-4BA5-B480-C33B19282C77}" dt="2020-01-30T22:22:23.540" v="1398" actId="1035"/>
          <ac:cxnSpMkLst>
            <pc:docMk/>
            <pc:sldMk cId="3121346792" sldId="7470"/>
            <ac:cxnSpMk id="24" creationId="{D8D07935-0DE9-46B4-BF87-EC2C9DF7BD49}"/>
          </ac:cxnSpMkLst>
        </pc:cxnChg>
        <pc:cxnChg chg="add mod">
          <ac:chgData name="Wallman, Roger (Roger)" userId="819a0300-9098-43d8-81f7-b6c4b4c2602d" providerId="ADAL" clId="{7A22C812-F786-4BA5-B480-C33B19282C77}" dt="2020-01-30T22:22:23.540" v="1398" actId="1035"/>
          <ac:cxnSpMkLst>
            <pc:docMk/>
            <pc:sldMk cId="3121346792" sldId="7470"/>
            <ac:cxnSpMk id="25" creationId="{8B3B57F8-F61D-4754-B85E-0421B98339FB}"/>
          </ac:cxnSpMkLst>
        </pc:cxnChg>
        <pc:cxnChg chg="add mod">
          <ac:chgData name="Wallman, Roger (Roger)" userId="819a0300-9098-43d8-81f7-b6c4b4c2602d" providerId="ADAL" clId="{7A22C812-F786-4BA5-B480-C33B19282C77}" dt="2020-01-30T22:22:23.540" v="1398" actId="1035"/>
          <ac:cxnSpMkLst>
            <pc:docMk/>
            <pc:sldMk cId="3121346792" sldId="7470"/>
            <ac:cxnSpMk id="31" creationId="{7B72E131-05A7-4C68-B2BA-A72742852778}"/>
          </ac:cxnSpMkLst>
        </pc:cxnChg>
        <pc:cxnChg chg="add mod">
          <ac:chgData name="Wallman, Roger (Roger)" userId="819a0300-9098-43d8-81f7-b6c4b4c2602d" providerId="ADAL" clId="{7A22C812-F786-4BA5-B480-C33B19282C77}" dt="2020-01-30T22:24:04.482" v="1500" actId="1036"/>
          <ac:cxnSpMkLst>
            <pc:docMk/>
            <pc:sldMk cId="3121346792" sldId="7470"/>
            <ac:cxnSpMk id="33" creationId="{AA6F13C8-B799-40A5-BA2B-C2750DD00D04}"/>
          </ac:cxnSpMkLst>
        </pc:cxnChg>
        <pc:cxnChg chg="add mod">
          <ac:chgData name="Wallman, Roger (Roger)" userId="819a0300-9098-43d8-81f7-b6c4b4c2602d" providerId="ADAL" clId="{7A22C812-F786-4BA5-B480-C33B19282C77}" dt="2020-01-30T22:23:01.734" v="1416" actId="1037"/>
          <ac:cxnSpMkLst>
            <pc:docMk/>
            <pc:sldMk cId="3121346792" sldId="7470"/>
            <ac:cxnSpMk id="35" creationId="{F62FE1DD-085B-4C34-85CC-46763E041B0C}"/>
          </ac:cxnSpMkLst>
        </pc:cxnChg>
        <pc:cxnChg chg="add mod">
          <ac:chgData name="Wallman, Roger (Roger)" userId="819a0300-9098-43d8-81f7-b6c4b4c2602d" providerId="ADAL" clId="{7A22C812-F786-4BA5-B480-C33B19282C77}" dt="2020-01-30T22:24:33.902" v="1511" actId="14100"/>
          <ac:cxnSpMkLst>
            <pc:docMk/>
            <pc:sldMk cId="3121346792" sldId="7470"/>
            <ac:cxnSpMk id="38" creationId="{C3CCAA24-9057-4CCE-8788-0B8779052D0A}"/>
          </ac:cxnSpMkLst>
        </pc:cxnChg>
        <pc:cxnChg chg="add mod">
          <ac:chgData name="Wallman, Roger (Roger)" userId="819a0300-9098-43d8-81f7-b6c4b4c2602d" providerId="ADAL" clId="{7A22C812-F786-4BA5-B480-C33B19282C77}" dt="2020-01-30T22:25:49.196" v="1534" actId="1037"/>
          <ac:cxnSpMkLst>
            <pc:docMk/>
            <pc:sldMk cId="3121346792" sldId="7470"/>
            <ac:cxnSpMk id="44" creationId="{A8021AD4-FBCE-4F2F-8051-DDD592DEAB2F}"/>
          </ac:cxnSpMkLst>
        </pc:cxnChg>
        <pc:cxnChg chg="add mod">
          <ac:chgData name="Wallman, Roger (Roger)" userId="819a0300-9098-43d8-81f7-b6c4b4c2602d" providerId="ADAL" clId="{7A22C812-F786-4BA5-B480-C33B19282C77}" dt="2020-01-30T22:27:27.456" v="1666" actId="1038"/>
          <ac:cxnSpMkLst>
            <pc:docMk/>
            <pc:sldMk cId="3121346792" sldId="7470"/>
            <ac:cxnSpMk id="56" creationId="{50C281F6-BC78-4D02-8245-0D1A570DA966}"/>
          </ac:cxnSpMkLst>
        </pc:cxnChg>
        <pc:cxnChg chg="add del">
          <ac:chgData name="Wallman, Roger (Roger)" userId="819a0300-9098-43d8-81f7-b6c4b4c2602d" providerId="ADAL" clId="{7A22C812-F786-4BA5-B480-C33B19282C77}" dt="2020-01-30T22:29:05.723" v="1731" actId="478"/>
          <ac:cxnSpMkLst>
            <pc:docMk/>
            <pc:sldMk cId="3121346792" sldId="7470"/>
            <ac:cxnSpMk id="60" creationId="{1BA58471-C0F0-44D4-983B-8DBD26115DD5}"/>
          </ac:cxnSpMkLst>
        </pc:cxnChg>
      </pc:sldChg>
      <pc:sldChg chg="add del">
        <pc:chgData name="Wallman, Roger (Roger)" userId="819a0300-9098-43d8-81f7-b6c4b4c2602d" providerId="ADAL" clId="{7A22C812-F786-4BA5-B480-C33B19282C77}" dt="2020-01-30T20:11:41.053" v="132" actId="2696"/>
        <pc:sldMkLst>
          <pc:docMk/>
          <pc:sldMk cId="2767683115" sldId="7697"/>
        </pc:sldMkLst>
      </pc:sldChg>
      <pc:sldChg chg="modSp add del">
        <pc:chgData name="Wallman, Roger (Roger)" userId="819a0300-9098-43d8-81f7-b6c4b4c2602d" providerId="ADAL" clId="{7A22C812-F786-4BA5-B480-C33B19282C77}" dt="2020-01-30T20:43:12.590" v="527" actId="2696"/>
        <pc:sldMkLst>
          <pc:docMk/>
          <pc:sldMk cId="0" sldId="7699"/>
        </pc:sldMkLst>
        <pc:picChg chg="mod">
          <ac:chgData name="Wallman, Roger (Roger)" userId="819a0300-9098-43d8-81f7-b6c4b4c2602d" providerId="ADAL" clId="{7A22C812-F786-4BA5-B480-C33B19282C77}" dt="2020-01-30T20:25:08.798" v="215" actId="1076"/>
          <ac:picMkLst>
            <pc:docMk/>
            <pc:sldMk cId="0" sldId="7699"/>
            <ac:picMk id="377" creationId="{00000000-0000-0000-0000-000000000000}"/>
          </ac:picMkLst>
        </pc:picChg>
      </pc:sldChg>
      <pc:sldChg chg="add del">
        <pc:chgData name="Wallman, Roger (Roger)" userId="819a0300-9098-43d8-81f7-b6c4b4c2602d" providerId="ADAL" clId="{7A22C812-F786-4BA5-B480-C33B19282C77}" dt="2020-01-30T20:36:10.458" v="472" actId="2696"/>
        <pc:sldMkLst>
          <pc:docMk/>
          <pc:sldMk cId="4042788357" sldId="7702"/>
        </pc:sldMkLst>
      </pc:sldChg>
      <pc:sldChg chg="modSp add del ord">
        <pc:chgData name="Wallman, Roger (Roger)" userId="819a0300-9098-43d8-81f7-b6c4b4c2602d" providerId="ADAL" clId="{7A22C812-F786-4BA5-B480-C33B19282C77}" dt="2020-01-30T21:12:26.208" v="947" actId="2696"/>
        <pc:sldMkLst>
          <pc:docMk/>
          <pc:sldMk cId="2000594025" sldId="7721"/>
        </pc:sldMkLst>
        <pc:picChg chg="mod">
          <ac:chgData name="Wallman, Roger (Roger)" userId="819a0300-9098-43d8-81f7-b6c4b4c2602d" providerId="ADAL" clId="{7A22C812-F786-4BA5-B480-C33B19282C77}" dt="2020-01-30T20:55:07.893" v="589" actId="1076"/>
          <ac:picMkLst>
            <pc:docMk/>
            <pc:sldMk cId="2000594025" sldId="7721"/>
            <ac:picMk id="4" creationId="{946CA8D9-07FA-BC41-A032-A67EBBCFE315}"/>
          </ac:picMkLst>
        </pc:picChg>
      </pc:sldChg>
      <pc:sldChg chg="add del">
        <pc:chgData name="Wallman, Roger (Roger)" userId="819a0300-9098-43d8-81f7-b6c4b4c2602d" providerId="ADAL" clId="{7A22C812-F786-4BA5-B480-C33B19282C77}" dt="2020-01-30T20:42:30.507" v="526" actId="2696"/>
        <pc:sldMkLst>
          <pc:docMk/>
          <pc:sldMk cId="1821776753" sldId="7740"/>
        </pc:sldMkLst>
      </pc:sldChg>
      <pc:sldChg chg="add del">
        <pc:chgData name="Wallman, Roger (Roger)" userId="819a0300-9098-43d8-81f7-b6c4b4c2602d" providerId="ADAL" clId="{7A22C812-F786-4BA5-B480-C33B19282C77}" dt="2020-01-30T20:35:08.155" v="471" actId="2696"/>
        <pc:sldMkLst>
          <pc:docMk/>
          <pc:sldMk cId="664458988" sldId="7741"/>
        </pc:sldMkLst>
      </pc:sldChg>
      <pc:sldChg chg="add del">
        <pc:chgData name="Wallman, Roger (Roger)" userId="819a0300-9098-43d8-81f7-b6c4b4c2602d" providerId="ADAL" clId="{7A22C812-F786-4BA5-B480-C33B19282C77}" dt="2020-01-30T20:36:59.882" v="476"/>
        <pc:sldMkLst>
          <pc:docMk/>
          <pc:sldMk cId="3080353599" sldId="7741"/>
        </pc:sldMkLst>
      </pc:sldChg>
      <pc:sldChg chg="modSp add del">
        <pc:chgData name="Wallman, Roger (Roger)" userId="819a0300-9098-43d8-81f7-b6c4b4c2602d" providerId="ADAL" clId="{7A22C812-F786-4BA5-B480-C33B19282C77}" dt="2020-01-30T20:41:02.644" v="521" actId="2696"/>
        <pc:sldMkLst>
          <pc:docMk/>
          <pc:sldMk cId="3395489523" sldId="7741"/>
        </pc:sldMkLst>
        <pc:grpChg chg="mod">
          <ac:chgData name="Wallman, Roger (Roger)" userId="819a0300-9098-43d8-81f7-b6c4b4c2602d" providerId="ADAL" clId="{7A22C812-F786-4BA5-B480-C33B19282C77}" dt="2020-01-30T20:37:01.167" v="478" actId="1076"/>
          <ac:grpSpMkLst>
            <pc:docMk/>
            <pc:sldMk cId="3395489523" sldId="7741"/>
            <ac:grpSpMk id="71" creationId="{7C7FCFD6-50EA-3445-80C5-AD74AD62B577}"/>
          </ac:grpSpMkLst>
        </pc:grpChg>
        <pc:picChg chg="mod">
          <ac:chgData name="Wallman, Roger (Roger)" userId="819a0300-9098-43d8-81f7-b6c4b4c2602d" providerId="ADAL" clId="{7A22C812-F786-4BA5-B480-C33B19282C77}" dt="2020-01-30T20:37:13.824" v="480" actId="1076"/>
          <ac:picMkLst>
            <pc:docMk/>
            <pc:sldMk cId="3395489523" sldId="7741"/>
            <ac:picMk id="67" creationId="{669D3C0E-7860-0A48-B072-E1DBE4B9908C}"/>
          </ac:picMkLst>
        </pc:picChg>
      </pc:sldChg>
      <pc:sldChg chg="modSp add del ord">
        <pc:chgData name="Wallman, Roger (Roger)" userId="819a0300-9098-43d8-81f7-b6c4b4c2602d" providerId="ADAL" clId="{7A22C812-F786-4BA5-B480-C33B19282C77}" dt="2020-01-30T20:21:53.363" v="204" actId="2696"/>
        <pc:sldMkLst>
          <pc:docMk/>
          <pc:sldMk cId="1174685540" sldId="7768"/>
        </pc:sldMkLst>
        <pc:picChg chg="mod">
          <ac:chgData name="Wallman, Roger (Roger)" userId="819a0300-9098-43d8-81f7-b6c4b4c2602d" providerId="ADAL" clId="{7A22C812-F786-4BA5-B480-C33B19282C77}" dt="2020-01-30T20:18:41.576" v="144" actId="1076"/>
          <ac:picMkLst>
            <pc:docMk/>
            <pc:sldMk cId="1174685540" sldId="7768"/>
            <ac:picMk id="2" creationId="{5E864CEC-134C-874E-AFD2-3445BA3853D7}"/>
          </ac:picMkLst>
        </pc:picChg>
      </pc:sldChg>
      <pc:sldChg chg="add del">
        <pc:chgData name="Wallman, Roger (Roger)" userId="819a0300-9098-43d8-81f7-b6c4b4c2602d" providerId="ADAL" clId="{7A22C812-F786-4BA5-B480-C33B19282C77}" dt="2020-01-30T20:18:34.151" v="142"/>
        <pc:sldMkLst>
          <pc:docMk/>
          <pc:sldMk cId="1895672082" sldId="7769"/>
        </pc:sldMkLst>
      </pc:sldChg>
      <pc:sldChg chg="add del">
        <pc:chgData name="Wallman, Roger (Roger)" userId="819a0300-9098-43d8-81f7-b6c4b4c2602d" providerId="ADAL" clId="{7A22C812-F786-4BA5-B480-C33B19282C77}" dt="2020-01-30T20:22:25.002" v="210" actId="2696"/>
        <pc:sldMkLst>
          <pc:docMk/>
          <pc:sldMk cId="2018558549" sldId="7769"/>
        </pc:sldMkLst>
      </pc:sldChg>
      <pc:sldMasterChg chg="modTransition modSldLayout">
        <pc:chgData name="Wallman, Roger (Roger)" userId="819a0300-9098-43d8-81f7-b6c4b4c2602d" providerId="ADAL" clId="{7A22C812-F786-4BA5-B480-C33B19282C77}" dt="2020-01-30T22:34:35.390" v="1854"/>
        <pc:sldMasterMkLst>
          <pc:docMk/>
          <pc:sldMasterMk cId="4069285119" sldId="2147484342"/>
        </pc:sldMasterMkLst>
        <pc:sldLayoutChg chg="modTransition">
          <pc:chgData name="Wallman, Roger (Roger)" userId="819a0300-9098-43d8-81f7-b6c4b4c2602d" providerId="ADAL" clId="{7A22C812-F786-4BA5-B480-C33B19282C77}" dt="2020-01-30T22:34:35.390" v="1854"/>
          <pc:sldLayoutMkLst>
            <pc:docMk/>
            <pc:sldMasterMk cId="4069285119" sldId="2147484342"/>
            <pc:sldLayoutMk cId="1913142198" sldId="2147484347"/>
          </pc:sldLayoutMkLst>
        </pc:sldLayoutChg>
        <pc:sldLayoutChg chg="modTransition">
          <pc:chgData name="Wallman, Roger (Roger)" userId="819a0300-9098-43d8-81f7-b6c4b4c2602d" providerId="ADAL" clId="{7A22C812-F786-4BA5-B480-C33B19282C77}" dt="2020-01-30T22:34:35.390" v="1854"/>
          <pc:sldLayoutMkLst>
            <pc:docMk/>
            <pc:sldMasterMk cId="4069285119" sldId="2147484342"/>
            <pc:sldLayoutMk cId="553457699" sldId="2147484348"/>
          </pc:sldLayoutMkLst>
        </pc:sldLayoutChg>
        <pc:sldLayoutChg chg="modTransition">
          <pc:chgData name="Wallman, Roger (Roger)" userId="819a0300-9098-43d8-81f7-b6c4b4c2602d" providerId="ADAL" clId="{7A22C812-F786-4BA5-B480-C33B19282C77}" dt="2020-01-30T22:34:35.390" v="1854"/>
          <pc:sldLayoutMkLst>
            <pc:docMk/>
            <pc:sldMasterMk cId="4069285119" sldId="2147484342"/>
            <pc:sldLayoutMk cId="1351536312" sldId="2147484509"/>
          </pc:sldLayoutMkLst>
        </pc:sldLayoutChg>
        <pc:sldLayoutChg chg="modTransition">
          <pc:chgData name="Wallman, Roger (Roger)" userId="819a0300-9098-43d8-81f7-b6c4b4c2602d" providerId="ADAL" clId="{7A22C812-F786-4BA5-B480-C33B19282C77}" dt="2020-01-30T22:34:35.390" v="1854"/>
          <pc:sldLayoutMkLst>
            <pc:docMk/>
            <pc:sldMasterMk cId="4069285119" sldId="2147484342"/>
            <pc:sldLayoutMk cId="4055441597" sldId="2147484524"/>
          </pc:sldLayoutMkLst>
        </pc:sldLayoutChg>
      </pc:sldMasterChg>
      <pc:sldMasterChg chg="modTransition modSldLayout">
        <pc:chgData name="Wallman, Roger (Roger)" userId="819a0300-9098-43d8-81f7-b6c4b4c2602d" providerId="ADAL" clId="{7A22C812-F786-4BA5-B480-C33B19282C77}" dt="2020-01-30T22:34:35.390" v="1854"/>
        <pc:sldMasterMkLst>
          <pc:docMk/>
          <pc:sldMasterMk cId="226938870" sldId="2147484453"/>
        </pc:sldMasterMkLst>
        <pc:sldLayoutChg chg="modTransition">
          <pc:chgData name="Wallman, Roger (Roger)" userId="819a0300-9098-43d8-81f7-b6c4b4c2602d" providerId="ADAL" clId="{7A22C812-F786-4BA5-B480-C33B19282C77}" dt="2020-01-30T22:34:35.390" v="1854"/>
          <pc:sldLayoutMkLst>
            <pc:docMk/>
            <pc:sldMasterMk cId="226938870" sldId="2147484453"/>
            <pc:sldLayoutMk cId="1047379922" sldId="2147484454"/>
          </pc:sldLayoutMkLst>
        </pc:sldLayoutChg>
        <pc:sldLayoutChg chg="modTransition">
          <pc:chgData name="Wallman, Roger (Roger)" userId="819a0300-9098-43d8-81f7-b6c4b4c2602d" providerId="ADAL" clId="{7A22C812-F786-4BA5-B480-C33B19282C77}" dt="2020-01-30T22:34:35.390" v="1854"/>
          <pc:sldLayoutMkLst>
            <pc:docMk/>
            <pc:sldMasterMk cId="226938870" sldId="2147484453"/>
            <pc:sldLayoutMk cId="1708818361" sldId="2147484461"/>
          </pc:sldLayoutMkLst>
        </pc:sldLayoutChg>
        <pc:sldLayoutChg chg="modTransition">
          <pc:chgData name="Wallman, Roger (Roger)" userId="819a0300-9098-43d8-81f7-b6c4b4c2602d" providerId="ADAL" clId="{7A22C812-F786-4BA5-B480-C33B19282C77}" dt="2020-01-30T22:34:35.390" v="1854"/>
          <pc:sldLayoutMkLst>
            <pc:docMk/>
            <pc:sldMasterMk cId="226938870" sldId="2147484453"/>
            <pc:sldLayoutMk cId="125192660" sldId="2147484468"/>
          </pc:sldLayoutMkLst>
        </pc:sldLayoutChg>
      </pc:sldMasterChg>
      <pc:sldMasterChg chg="modTransition delSldLayout modSldLayout">
        <pc:chgData name="Wallman, Roger (Roger)" userId="819a0300-9098-43d8-81f7-b6c4b4c2602d" providerId="ADAL" clId="{7A22C812-F786-4BA5-B480-C33B19282C77}" dt="2020-01-30T22:34:35.390" v="1854"/>
        <pc:sldMasterMkLst>
          <pc:docMk/>
          <pc:sldMasterMk cId="24203975" sldId="2147484480"/>
        </pc:sldMasterMkLst>
        <pc:sldLayoutChg chg="del">
          <pc:chgData name="Wallman, Roger (Roger)" userId="819a0300-9098-43d8-81f7-b6c4b4c2602d" providerId="ADAL" clId="{7A22C812-F786-4BA5-B480-C33B19282C77}" dt="2020-01-30T22:31:21.653" v="1816" actId="2696"/>
          <pc:sldLayoutMkLst>
            <pc:docMk/>
            <pc:sldMasterMk cId="24203975" sldId="2147484480"/>
            <pc:sldLayoutMk cId="1048732253" sldId="2147484488"/>
          </pc:sldLayoutMkLst>
        </pc:sldLayoutChg>
        <pc:sldLayoutChg chg="modTransition">
          <pc:chgData name="Wallman, Roger (Roger)" userId="819a0300-9098-43d8-81f7-b6c4b4c2602d" providerId="ADAL" clId="{7A22C812-F786-4BA5-B480-C33B19282C77}" dt="2020-01-30T22:34:35.390" v="1854"/>
          <pc:sldLayoutMkLst>
            <pc:docMk/>
            <pc:sldMasterMk cId="24203975" sldId="2147484480"/>
            <pc:sldLayoutMk cId="315544922" sldId="2147484489"/>
          </pc:sldLayoutMkLst>
        </pc:sldLayoutChg>
        <pc:sldLayoutChg chg="modTransition">
          <pc:chgData name="Wallman, Roger (Roger)" userId="819a0300-9098-43d8-81f7-b6c4b4c2602d" providerId="ADAL" clId="{7A22C812-F786-4BA5-B480-C33B19282C77}" dt="2020-01-30T22:34:35.390" v="1854"/>
          <pc:sldLayoutMkLst>
            <pc:docMk/>
            <pc:sldMasterMk cId="24203975" sldId="2147484480"/>
            <pc:sldLayoutMk cId="3277213775" sldId="2147484495"/>
          </pc:sldLayoutMkLst>
        </pc:sldLayoutChg>
      </pc:sldMasterChg>
      <pc:sldMasterChg chg="modTransition modSldLayout">
        <pc:chgData name="Wallman, Roger (Roger)" userId="819a0300-9098-43d8-81f7-b6c4b4c2602d" providerId="ADAL" clId="{7A22C812-F786-4BA5-B480-C33B19282C77}" dt="2020-01-30T22:34:35.390" v="1854"/>
        <pc:sldMasterMkLst>
          <pc:docMk/>
          <pc:sldMasterMk cId="3064484105" sldId="2147484517"/>
        </pc:sldMasterMkLst>
        <pc:sldLayoutChg chg="modTransition">
          <pc:chgData name="Wallman, Roger (Roger)" userId="819a0300-9098-43d8-81f7-b6c4b4c2602d" providerId="ADAL" clId="{7A22C812-F786-4BA5-B480-C33B19282C77}" dt="2020-01-30T22:34:35.390" v="1854"/>
          <pc:sldLayoutMkLst>
            <pc:docMk/>
            <pc:sldMasterMk cId="3064484105" sldId="2147484517"/>
            <pc:sldLayoutMk cId="2028552708" sldId="2147484520"/>
          </pc:sldLayoutMkLst>
        </pc:sldLayoutChg>
      </pc:sldMasterChg>
      <pc:sldMasterChg chg="modTransition delSldLayout modSldLayout">
        <pc:chgData name="Wallman, Roger (Roger)" userId="819a0300-9098-43d8-81f7-b6c4b4c2602d" providerId="ADAL" clId="{7A22C812-F786-4BA5-B480-C33B19282C77}" dt="2020-01-30T22:34:35.390" v="1854"/>
        <pc:sldMasterMkLst>
          <pc:docMk/>
          <pc:sldMasterMk cId="2500748495" sldId="2147484525"/>
        </pc:sldMasterMkLst>
        <pc:sldLayoutChg chg="del">
          <pc:chgData name="Wallman, Roger (Roger)" userId="819a0300-9098-43d8-81f7-b6c4b4c2602d" providerId="ADAL" clId="{7A22C812-F786-4BA5-B480-C33B19282C77}" dt="2020-01-30T22:31:30.139" v="1817" actId="2696"/>
          <pc:sldLayoutMkLst>
            <pc:docMk/>
            <pc:sldMasterMk cId="2500748495" sldId="2147484525"/>
            <pc:sldLayoutMk cId="18138747" sldId="2147484526"/>
          </pc:sldLayoutMkLst>
        </pc:sldLayoutChg>
        <pc:sldLayoutChg chg="del">
          <pc:chgData name="Wallman, Roger (Roger)" userId="819a0300-9098-43d8-81f7-b6c4b4c2602d" providerId="ADAL" clId="{7A22C812-F786-4BA5-B480-C33B19282C77}" dt="2020-01-30T22:31:31.417" v="1818" actId="2696"/>
          <pc:sldLayoutMkLst>
            <pc:docMk/>
            <pc:sldMasterMk cId="2500748495" sldId="2147484525"/>
            <pc:sldLayoutMk cId="2965044656" sldId="2147484527"/>
          </pc:sldLayoutMkLst>
        </pc:sldLayoutChg>
        <pc:sldLayoutChg chg="modTransition">
          <pc:chgData name="Wallman, Roger (Roger)" userId="819a0300-9098-43d8-81f7-b6c4b4c2602d" providerId="ADAL" clId="{7A22C812-F786-4BA5-B480-C33B19282C77}" dt="2020-01-30T22:34:35.390" v="1854"/>
          <pc:sldLayoutMkLst>
            <pc:docMk/>
            <pc:sldMasterMk cId="2500748495" sldId="2147484525"/>
            <pc:sldLayoutMk cId="3477997038" sldId="2147484528"/>
          </pc:sldLayoutMkLst>
        </pc:sldLayoutChg>
        <pc:sldLayoutChg chg="del">
          <pc:chgData name="Wallman, Roger (Roger)" userId="819a0300-9098-43d8-81f7-b6c4b4c2602d" providerId="ADAL" clId="{7A22C812-F786-4BA5-B480-C33B19282C77}" dt="2020-01-30T22:31:37.129" v="1819" actId="2696"/>
          <pc:sldLayoutMkLst>
            <pc:docMk/>
            <pc:sldMasterMk cId="2500748495" sldId="2147484525"/>
            <pc:sldLayoutMk cId="358231184" sldId="2147484529"/>
          </pc:sldLayoutMkLst>
        </pc:sldLayoutChg>
      </pc:sldMasterChg>
      <pc:sldMasterChg chg="del delSldLayout">
        <pc:chgData name="Wallman, Roger (Roger)" userId="819a0300-9098-43d8-81f7-b6c4b4c2602d" providerId="ADAL" clId="{7A22C812-F786-4BA5-B480-C33B19282C77}" dt="2020-01-30T20:13:57.767" v="137" actId="2696"/>
        <pc:sldMasterMkLst>
          <pc:docMk/>
          <pc:sldMasterMk cId="1187221084" sldId="2147484530"/>
        </pc:sldMasterMkLst>
        <pc:sldLayoutChg chg="del">
          <pc:chgData name="Wallman, Roger (Roger)" userId="819a0300-9098-43d8-81f7-b6c4b4c2602d" providerId="ADAL" clId="{7A22C812-F786-4BA5-B480-C33B19282C77}" dt="2020-01-30T20:13:57.733" v="135" actId="2696"/>
          <pc:sldLayoutMkLst>
            <pc:docMk/>
            <pc:sldMasterMk cId="1187221084" sldId="2147484530"/>
            <pc:sldLayoutMk cId="1239841215" sldId="2147484531"/>
          </pc:sldLayoutMkLst>
        </pc:sldLayoutChg>
        <pc:sldLayoutChg chg="del">
          <pc:chgData name="Wallman, Roger (Roger)" userId="819a0300-9098-43d8-81f7-b6c4b4c2602d" providerId="ADAL" clId="{7A22C812-F786-4BA5-B480-C33B19282C77}" dt="2020-01-30T20:13:57.764" v="136" actId="2696"/>
          <pc:sldLayoutMkLst>
            <pc:docMk/>
            <pc:sldMasterMk cId="1187221084" sldId="2147484530"/>
            <pc:sldLayoutMk cId="2526739501" sldId="2147484534"/>
          </pc:sldLayoutMkLst>
        </pc:sldLayoutChg>
      </pc:sldMasterChg>
      <pc:sldMasterChg chg="del delSldLayout">
        <pc:chgData name="Wallman, Roger (Roger)" userId="819a0300-9098-43d8-81f7-b6c4b4c2602d" providerId="ADAL" clId="{7A22C812-F786-4BA5-B480-C33B19282C77}" dt="2020-01-30T22:32:06.456" v="1830" actId="2696"/>
        <pc:sldMasterMkLst>
          <pc:docMk/>
          <pc:sldMasterMk cId="3092176741" sldId="2147484535"/>
        </pc:sldMasterMkLst>
        <pc:sldLayoutChg chg="del">
          <pc:chgData name="Wallman, Roger (Roger)" userId="819a0300-9098-43d8-81f7-b6c4b4c2602d" providerId="ADAL" clId="{7A22C812-F786-4BA5-B480-C33B19282C77}" dt="2020-01-30T22:31:46.662" v="1820" actId="2696"/>
          <pc:sldLayoutMkLst>
            <pc:docMk/>
            <pc:sldMasterMk cId="3092176741" sldId="2147484535"/>
            <pc:sldLayoutMk cId="2013412047" sldId="2147484536"/>
          </pc:sldLayoutMkLst>
        </pc:sldLayoutChg>
        <pc:sldLayoutChg chg="del">
          <pc:chgData name="Wallman, Roger (Roger)" userId="819a0300-9098-43d8-81f7-b6c4b4c2602d" providerId="ADAL" clId="{7A22C812-F786-4BA5-B480-C33B19282C77}" dt="2020-01-30T22:31:46.698" v="1821" actId="2696"/>
          <pc:sldLayoutMkLst>
            <pc:docMk/>
            <pc:sldMasterMk cId="3092176741" sldId="2147484535"/>
            <pc:sldLayoutMk cId="3759129186" sldId="2147484537"/>
          </pc:sldLayoutMkLst>
        </pc:sldLayoutChg>
        <pc:sldLayoutChg chg="del">
          <pc:chgData name="Wallman, Roger (Roger)" userId="819a0300-9098-43d8-81f7-b6c4b4c2602d" providerId="ADAL" clId="{7A22C812-F786-4BA5-B480-C33B19282C77}" dt="2020-01-30T22:31:46.730" v="1822" actId="2696"/>
          <pc:sldLayoutMkLst>
            <pc:docMk/>
            <pc:sldMasterMk cId="3092176741" sldId="2147484535"/>
            <pc:sldLayoutMk cId="739231305" sldId="2147484538"/>
          </pc:sldLayoutMkLst>
        </pc:sldLayoutChg>
        <pc:sldLayoutChg chg="del">
          <pc:chgData name="Wallman, Roger (Roger)" userId="819a0300-9098-43d8-81f7-b6c4b4c2602d" providerId="ADAL" clId="{7A22C812-F786-4BA5-B480-C33B19282C77}" dt="2020-01-30T22:31:55.837" v="1823" actId="2696"/>
          <pc:sldLayoutMkLst>
            <pc:docMk/>
            <pc:sldMasterMk cId="3092176741" sldId="2147484535"/>
            <pc:sldLayoutMk cId="2377832933" sldId="2147484539"/>
          </pc:sldLayoutMkLst>
        </pc:sldLayoutChg>
        <pc:sldLayoutChg chg="del">
          <pc:chgData name="Wallman, Roger (Roger)" userId="819a0300-9098-43d8-81f7-b6c4b4c2602d" providerId="ADAL" clId="{7A22C812-F786-4BA5-B480-C33B19282C77}" dt="2020-01-30T22:31:55.877" v="1824" actId="2696"/>
          <pc:sldLayoutMkLst>
            <pc:docMk/>
            <pc:sldMasterMk cId="3092176741" sldId="2147484535"/>
            <pc:sldLayoutMk cId="793309504" sldId="2147484540"/>
          </pc:sldLayoutMkLst>
        </pc:sldLayoutChg>
        <pc:sldLayoutChg chg="del">
          <pc:chgData name="Wallman, Roger (Roger)" userId="819a0300-9098-43d8-81f7-b6c4b4c2602d" providerId="ADAL" clId="{7A22C812-F786-4BA5-B480-C33B19282C77}" dt="2020-01-30T22:31:55.897" v="1825" actId="2696"/>
          <pc:sldLayoutMkLst>
            <pc:docMk/>
            <pc:sldMasterMk cId="3092176741" sldId="2147484535"/>
            <pc:sldLayoutMk cId="2695867193" sldId="2147484541"/>
          </pc:sldLayoutMkLst>
        </pc:sldLayoutChg>
        <pc:sldLayoutChg chg="del">
          <pc:chgData name="Wallman, Roger (Roger)" userId="819a0300-9098-43d8-81f7-b6c4b4c2602d" providerId="ADAL" clId="{7A22C812-F786-4BA5-B480-C33B19282C77}" dt="2020-01-30T22:32:02.062" v="1826" actId="2696"/>
          <pc:sldLayoutMkLst>
            <pc:docMk/>
            <pc:sldMasterMk cId="3092176741" sldId="2147484535"/>
            <pc:sldLayoutMk cId="2692972130" sldId="2147484542"/>
          </pc:sldLayoutMkLst>
        </pc:sldLayoutChg>
        <pc:sldLayoutChg chg="del">
          <pc:chgData name="Wallman, Roger (Roger)" userId="819a0300-9098-43d8-81f7-b6c4b4c2602d" providerId="ADAL" clId="{7A22C812-F786-4BA5-B480-C33B19282C77}" dt="2020-01-30T22:32:02.074" v="1827" actId="2696"/>
          <pc:sldLayoutMkLst>
            <pc:docMk/>
            <pc:sldMasterMk cId="3092176741" sldId="2147484535"/>
            <pc:sldLayoutMk cId="534934780" sldId="2147484543"/>
          </pc:sldLayoutMkLst>
        </pc:sldLayoutChg>
        <pc:sldLayoutChg chg="del">
          <pc:chgData name="Wallman, Roger (Roger)" userId="819a0300-9098-43d8-81f7-b6c4b4c2602d" providerId="ADAL" clId="{7A22C812-F786-4BA5-B480-C33B19282C77}" dt="2020-01-30T22:32:02.083" v="1828" actId="2696"/>
          <pc:sldLayoutMkLst>
            <pc:docMk/>
            <pc:sldMasterMk cId="3092176741" sldId="2147484535"/>
            <pc:sldLayoutMk cId="1166619095" sldId="2147484544"/>
          </pc:sldLayoutMkLst>
        </pc:sldLayoutChg>
        <pc:sldLayoutChg chg="del">
          <pc:chgData name="Wallman, Roger (Roger)" userId="819a0300-9098-43d8-81f7-b6c4b4c2602d" providerId="ADAL" clId="{7A22C812-F786-4BA5-B480-C33B19282C77}" dt="2020-01-30T22:32:06.452" v="1829" actId="2696"/>
          <pc:sldLayoutMkLst>
            <pc:docMk/>
            <pc:sldMasterMk cId="3092176741" sldId="2147484535"/>
            <pc:sldLayoutMk cId="1535470217" sldId="2147484545"/>
          </pc:sldLayoutMkLst>
        </pc:sldLayoutChg>
        <pc:sldLayoutChg chg="del">
          <pc:chgData name="Wallman, Roger (Roger)" userId="819a0300-9098-43d8-81f7-b6c4b4c2602d" providerId="ADAL" clId="{7A22C812-F786-4BA5-B480-C33B19282C77}" dt="2020-01-29T21:48:04.251" v="32" actId="2696"/>
          <pc:sldLayoutMkLst>
            <pc:docMk/>
            <pc:sldMasterMk cId="3092176741" sldId="2147484535"/>
            <pc:sldLayoutMk cId="254052737" sldId="2147484546"/>
          </pc:sldLayoutMkLst>
        </pc:sldLayoutChg>
      </pc:sldMasterChg>
      <pc:sldMasterChg chg="modTransition delSldLayout modSldLayout">
        <pc:chgData name="Wallman, Roger (Roger)" userId="819a0300-9098-43d8-81f7-b6c4b4c2602d" providerId="ADAL" clId="{7A22C812-F786-4BA5-B480-C33B19282C77}" dt="2020-01-30T22:34:35.390" v="1854"/>
        <pc:sldMasterMkLst>
          <pc:docMk/>
          <pc:sldMasterMk cId="139616690" sldId="2147484546"/>
        </pc:sldMasterMkLst>
        <pc:sldLayoutChg chg="del">
          <pc:chgData name="Wallman, Roger (Roger)" userId="819a0300-9098-43d8-81f7-b6c4b4c2602d" providerId="ADAL" clId="{7A22C812-F786-4BA5-B480-C33B19282C77}" dt="2020-01-30T22:32:13.655" v="1831" actId="2696"/>
          <pc:sldLayoutMkLst>
            <pc:docMk/>
            <pc:sldMasterMk cId="139616690" sldId="2147484546"/>
            <pc:sldLayoutMk cId="3115655096" sldId="2147484547"/>
          </pc:sldLayoutMkLst>
        </pc:sldLayoutChg>
        <pc:sldLayoutChg chg="modTransition">
          <pc:chgData name="Wallman, Roger (Roger)" userId="819a0300-9098-43d8-81f7-b6c4b4c2602d" providerId="ADAL" clId="{7A22C812-F786-4BA5-B480-C33B19282C77}" dt="2020-01-30T22:34:35.390" v="1854"/>
          <pc:sldLayoutMkLst>
            <pc:docMk/>
            <pc:sldMasterMk cId="139616690" sldId="2147484546"/>
            <pc:sldLayoutMk cId="3923089635" sldId="2147484548"/>
          </pc:sldLayoutMkLst>
        </pc:sldLayoutChg>
        <pc:sldLayoutChg chg="del">
          <pc:chgData name="Wallman, Roger (Roger)" userId="819a0300-9098-43d8-81f7-b6c4b4c2602d" providerId="ADAL" clId="{7A22C812-F786-4BA5-B480-C33B19282C77}" dt="2020-01-30T22:32:17.351" v="1832" actId="2696"/>
          <pc:sldLayoutMkLst>
            <pc:docMk/>
            <pc:sldMasterMk cId="139616690" sldId="2147484546"/>
            <pc:sldLayoutMk cId="2944335605" sldId="2147484549"/>
          </pc:sldLayoutMkLst>
        </pc:sldLayoutChg>
        <pc:sldLayoutChg chg="del">
          <pc:chgData name="Wallman, Roger (Roger)" userId="819a0300-9098-43d8-81f7-b6c4b4c2602d" providerId="ADAL" clId="{7A22C812-F786-4BA5-B480-C33B19282C77}" dt="2020-01-30T22:32:23.323" v="1833" actId="2696"/>
          <pc:sldLayoutMkLst>
            <pc:docMk/>
            <pc:sldMasterMk cId="139616690" sldId="2147484546"/>
            <pc:sldLayoutMk cId="806318333" sldId="2147484550"/>
          </pc:sldLayoutMkLst>
        </pc:sldLayoutChg>
      </pc:sldMasterChg>
      <pc:sldMasterChg chg="del addSldLayout delSldLayout">
        <pc:chgData name="Wallman, Roger (Roger)" userId="819a0300-9098-43d8-81f7-b6c4b4c2602d" providerId="ADAL" clId="{7A22C812-F786-4BA5-B480-C33B19282C77}" dt="2020-01-30T22:30:37.752" v="1815" actId="2696"/>
        <pc:sldMasterMkLst>
          <pc:docMk/>
          <pc:sldMasterMk cId="283553785" sldId="2147484551"/>
        </pc:sldMasterMkLst>
        <pc:sldLayoutChg chg="del">
          <pc:chgData name="Wallman, Roger (Roger)" userId="819a0300-9098-43d8-81f7-b6c4b4c2602d" providerId="ADAL" clId="{7A22C812-F786-4BA5-B480-C33B19282C77}" dt="2020-01-30T22:30:37.667" v="1767" actId="2696"/>
          <pc:sldLayoutMkLst>
            <pc:docMk/>
            <pc:sldMasterMk cId="283553785" sldId="2147484551"/>
            <pc:sldLayoutMk cId="2130916745" sldId="2147484552"/>
          </pc:sldLayoutMkLst>
        </pc:sldLayoutChg>
        <pc:sldLayoutChg chg="del">
          <pc:chgData name="Wallman, Roger (Roger)" userId="819a0300-9098-43d8-81f7-b6c4b4c2602d" providerId="ADAL" clId="{7A22C812-F786-4BA5-B480-C33B19282C77}" dt="2020-01-30T22:30:37.673" v="1768" actId="2696"/>
          <pc:sldLayoutMkLst>
            <pc:docMk/>
            <pc:sldMasterMk cId="283553785" sldId="2147484551"/>
            <pc:sldLayoutMk cId="1918084111" sldId="2147484553"/>
          </pc:sldLayoutMkLst>
        </pc:sldLayoutChg>
        <pc:sldLayoutChg chg="del">
          <pc:chgData name="Wallman, Roger (Roger)" userId="819a0300-9098-43d8-81f7-b6c4b4c2602d" providerId="ADAL" clId="{7A22C812-F786-4BA5-B480-C33B19282C77}" dt="2020-01-30T22:30:37.675" v="1769" actId="2696"/>
          <pc:sldLayoutMkLst>
            <pc:docMk/>
            <pc:sldMasterMk cId="283553785" sldId="2147484551"/>
            <pc:sldLayoutMk cId="2157344278" sldId="2147484554"/>
          </pc:sldLayoutMkLst>
        </pc:sldLayoutChg>
        <pc:sldLayoutChg chg="del">
          <pc:chgData name="Wallman, Roger (Roger)" userId="819a0300-9098-43d8-81f7-b6c4b4c2602d" providerId="ADAL" clId="{7A22C812-F786-4BA5-B480-C33B19282C77}" dt="2020-01-30T22:30:37.676" v="1770" actId="2696"/>
          <pc:sldLayoutMkLst>
            <pc:docMk/>
            <pc:sldMasterMk cId="283553785" sldId="2147484551"/>
            <pc:sldLayoutMk cId="895856040" sldId="2147484555"/>
          </pc:sldLayoutMkLst>
        </pc:sldLayoutChg>
        <pc:sldLayoutChg chg="del">
          <pc:chgData name="Wallman, Roger (Roger)" userId="819a0300-9098-43d8-81f7-b6c4b4c2602d" providerId="ADAL" clId="{7A22C812-F786-4BA5-B480-C33B19282C77}" dt="2020-01-30T22:30:37.677" v="1771" actId="2696"/>
          <pc:sldLayoutMkLst>
            <pc:docMk/>
            <pc:sldMasterMk cId="283553785" sldId="2147484551"/>
            <pc:sldLayoutMk cId="221123514" sldId="2147484556"/>
          </pc:sldLayoutMkLst>
        </pc:sldLayoutChg>
        <pc:sldLayoutChg chg="del">
          <pc:chgData name="Wallman, Roger (Roger)" userId="819a0300-9098-43d8-81f7-b6c4b4c2602d" providerId="ADAL" clId="{7A22C812-F786-4BA5-B480-C33B19282C77}" dt="2020-01-30T22:30:37.680" v="1772" actId="2696"/>
          <pc:sldLayoutMkLst>
            <pc:docMk/>
            <pc:sldMasterMk cId="283553785" sldId="2147484551"/>
            <pc:sldLayoutMk cId="405477160" sldId="2147484557"/>
          </pc:sldLayoutMkLst>
        </pc:sldLayoutChg>
        <pc:sldLayoutChg chg="del">
          <pc:chgData name="Wallman, Roger (Roger)" userId="819a0300-9098-43d8-81f7-b6c4b4c2602d" providerId="ADAL" clId="{7A22C812-F786-4BA5-B480-C33B19282C77}" dt="2020-01-30T22:30:37.682" v="1773" actId="2696"/>
          <pc:sldLayoutMkLst>
            <pc:docMk/>
            <pc:sldMasterMk cId="283553785" sldId="2147484551"/>
            <pc:sldLayoutMk cId="3629234939" sldId="2147484558"/>
          </pc:sldLayoutMkLst>
        </pc:sldLayoutChg>
        <pc:sldLayoutChg chg="del">
          <pc:chgData name="Wallman, Roger (Roger)" userId="819a0300-9098-43d8-81f7-b6c4b4c2602d" providerId="ADAL" clId="{7A22C812-F786-4BA5-B480-C33B19282C77}" dt="2020-01-30T22:30:37.683" v="1774" actId="2696"/>
          <pc:sldLayoutMkLst>
            <pc:docMk/>
            <pc:sldMasterMk cId="283553785" sldId="2147484551"/>
            <pc:sldLayoutMk cId="689310334" sldId="2147484559"/>
          </pc:sldLayoutMkLst>
        </pc:sldLayoutChg>
        <pc:sldLayoutChg chg="del">
          <pc:chgData name="Wallman, Roger (Roger)" userId="819a0300-9098-43d8-81f7-b6c4b4c2602d" providerId="ADAL" clId="{7A22C812-F786-4BA5-B480-C33B19282C77}" dt="2020-01-30T22:30:37.685" v="1775" actId="2696"/>
          <pc:sldLayoutMkLst>
            <pc:docMk/>
            <pc:sldMasterMk cId="283553785" sldId="2147484551"/>
            <pc:sldLayoutMk cId="2056862910" sldId="2147484560"/>
          </pc:sldLayoutMkLst>
        </pc:sldLayoutChg>
        <pc:sldLayoutChg chg="del">
          <pc:chgData name="Wallman, Roger (Roger)" userId="819a0300-9098-43d8-81f7-b6c4b4c2602d" providerId="ADAL" clId="{7A22C812-F786-4BA5-B480-C33B19282C77}" dt="2020-01-30T22:30:37.686" v="1776" actId="2696"/>
          <pc:sldLayoutMkLst>
            <pc:docMk/>
            <pc:sldMasterMk cId="283553785" sldId="2147484551"/>
            <pc:sldLayoutMk cId="439034993" sldId="2147484561"/>
          </pc:sldLayoutMkLst>
        </pc:sldLayoutChg>
        <pc:sldLayoutChg chg="del">
          <pc:chgData name="Wallman, Roger (Roger)" userId="819a0300-9098-43d8-81f7-b6c4b4c2602d" providerId="ADAL" clId="{7A22C812-F786-4BA5-B480-C33B19282C77}" dt="2020-01-30T22:30:37.687" v="1777" actId="2696"/>
          <pc:sldLayoutMkLst>
            <pc:docMk/>
            <pc:sldMasterMk cId="283553785" sldId="2147484551"/>
            <pc:sldLayoutMk cId="2942842351" sldId="2147484562"/>
          </pc:sldLayoutMkLst>
        </pc:sldLayoutChg>
        <pc:sldLayoutChg chg="del">
          <pc:chgData name="Wallman, Roger (Roger)" userId="819a0300-9098-43d8-81f7-b6c4b4c2602d" providerId="ADAL" clId="{7A22C812-F786-4BA5-B480-C33B19282C77}" dt="2020-01-30T22:30:37.689" v="1778" actId="2696"/>
          <pc:sldLayoutMkLst>
            <pc:docMk/>
            <pc:sldMasterMk cId="283553785" sldId="2147484551"/>
            <pc:sldLayoutMk cId="574050834" sldId="2147484563"/>
          </pc:sldLayoutMkLst>
        </pc:sldLayoutChg>
        <pc:sldLayoutChg chg="del">
          <pc:chgData name="Wallman, Roger (Roger)" userId="819a0300-9098-43d8-81f7-b6c4b4c2602d" providerId="ADAL" clId="{7A22C812-F786-4BA5-B480-C33B19282C77}" dt="2020-01-30T22:30:37.690" v="1779" actId="2696"/>
          <pc:sldLayoutMkLst>
            <pc:docMk/>
            <pc:sldMasterMk cId="283553785" sldId="2147484551"/>
            <pc:sldLayoutMk cId="1033870844" sldId="2147484564"/>
          </pc:sldLayoutMkLst>
        </pc:sldLayoutChg>
        <pc:sldLayoutChg chg="del">
          <pc:chgData name="Wallman, Roger (Roger)" userId="819a0300-9098-43d8-81f7-b6c4b4c2602d" providerId="ADAL" clId="{7A22C812-F786-4BA5-B480-C33B19282C77}" dt="2020-01-30T22:30:37.691" v="1780" actId="2696"/>
          <pc:sldLayoutMkLst>
            <pc:docMk/>
            <pc:sldMasterMk cId="283553785" sldId="2147484551"/>
            <pc:sldLayoutMk cId="2205621842" sldId="2147484565"/>
          </pc:sldLayoutMkLst>
        </pc:sldLayoutChg>
        <pc:sldLayoutChg chg="del">
          <pc:chgData name="Wallman, Roger (Roger)" userId="819a0300-9098-43d8-81f7-b6c4b4c2602d" providerId="ADAL" clId="{7A22C812-F786-4BA5-B480-C33B19282C77}" dt="2020-01-30T22:30:37.691" v="1781" actId="2696"/>
          <pc:sldLayoutMkLst>
            <pc:docMk/>
            <pc:sldMasterMk cId="283553785" sldId="2147484551"/>
            <pc:sldLayoutMk cId="2661061536" sldId="2147484566"/>
          </pc:sldLayoutMkLst>
        </pc:sldLayoutChg>
        <pc:sldLayoutChg chg="del">
          <pc:chgData name="Wallman, Roger (Roger)" userId="819a0300-9098-43d8-81f7-b6c4b4c2602d" providerId="ADAL" clId="{7A22C812-F786-4BA5-B480-C33B19282C77}" dt="2020-01-30T20:41:15.722" v="523" actId="2696"/>
          <pc:sldLayoutMkLst>
            <pc:docMk/>
            <pc:sldMasterMk cId="283553785" sldId="2147484551"/>
            <pc:sldLayoutMk cId="1468691260" sldId="2147484567"/>
          </pc:sldLayoutMkLst>
        </pc:sldLayoutChg>
        <pc:sldLayoutChg chg="del">
          <pc:chgData name="Wallman, Roger (Roger)" userId="819a0300-9098-43d8-81f7-b6c4b4c2602d" providerId="ADAL" clId="{7A22C812-F786-4BA5-B480-C33B19282C77}" dt="2020-01-30T22:30:37.693" v="1782" actId="2696"/>
          <pc:sldLayoutMkLst>
            <pc:docMk/>
            <pc:sldMasterMk cId="283553785" sldId="2147484551"/>
            <pc:sldLayoutMk cId="2921806328" sldId="2147484568"/>
          </pc:sldLayoutMkLst>
        </pc:sldLayoutChg>
        <pc:sldLayoutChg chg="del">
          <pc:chgData name="Wallman, Roger (Roger)" userId="819a0300-9098-43d8-81f7-b6c4b4c2602d" providerId="ADAL" clId="{7A22C812-F786-4BA5-B480-C33B19282C77}" dt="2020-01-30T22:30:37.694" v="1783" actId="2696"/>
          <pc:sldLayoutMkLst>
            <pc:docMk/>
            <pc:sldMasterMk cId="283553785" sldId="2147484551"/>
            <pc:sldLayoutMk cId="524389628" sldId="2147484569"/>
          </pc:sldLayoutMkLst>
        </pc:sldLayoutChg>
        <pc:sldLayoutChg chg="del">
          <pc:chgData name="Wallman, Roger (Roger)" userId="819a0300-9098-43d8-81f7-b6c4b4c2602d" providerId="ADAL" clId="{7A22C812-F786-4BA5-B480-C33B19282C77}" dt="2020-01-30T22:30:37.695" v="1784" actId="2696"/>
          <pc:sldLayoutMkLst>
            <pc:docMk/>
            <pc:sldMasterMk cId="283553785" sldId="2147484551"/>
            <pc:sldLayoutMk cId="630676420" sldId="2147484570"/>
          </pc:sldLayoutMkLst>
        </pc:sldLayoutChg>
        <pc:sldLayoutChg chg="del">
          <pc:chgData name="Wallman, Roger (Roger)" userId="819a0300-9098-43d8-81f7-b6c4b4c2602d" providerId="ADAL" clId="{7A22C812-F786-4BA5-B480-C33B19282C77}" dt="2020-01-30T22:30:37.696" v="1785" actId="2696"/>
          <pc:sldLayoutMkLst>
            <pc:docMk/>
            <pc:sldMasterMk cId="283553785" sldId="2147484551"/>
            <pc:sldLayoutMk cId="1416067840" sldId="2147484571"/>
          </pc:sldLayoutMkLst>
        </pc:sldLayoutChg>
        <pc:sldLayoutChg chg="del">
          <pc:chgData name="Wallman, Roger (Roger)" userId="819a0300-9098-43d8-81f7-b6c4b4c2602d" providerId="ADAL" clId="{7A22C812-F786-4BA5-B480-C33B19282C77}" dt="2020-01-30T22:30:37.697" v="1786" actId="2696"/>
          <pc:sldLayoutMkLst>
            <pc:docMk/>
            <pc:sldMasterMk cId="283553785" sldId="2147484551"/>
            <pc:sldLayoutMk cId="1290245938" sldId="2147484572"/>
          </pc:sldLayoutMkLst>
        </pc:sldLayoutChg>
        <pc:sldLayoutChg chg="del">
          <pc:chgData name="Wallman, Roger (Roger)" userId="819a0300-9098-43d8-81f7-b6c4b4c2602d" providerId="ADAL" clId="{7A22C812-F786-4BA5-B480-C33B19282C77}" dt="2020-01-30T22:30:37.700" v="1787" actId="2696"/>
          <pc:sldLayoutMkLst>
            <pc:docMk/>
            <pc:sldMasterMk cId="283553785" sldId="2147484551"/>
            <pc:sldLayoutMk cId="4030656888" sldId="2147484573"/>
          </pc:sldLayoutMkLst>
        </pc:sldLayoutChg>
        <pc:sldLayoutChg chg="del">
          <pc:chgData name="Wallman, Roger (Roger)" userId="819a0300-9098-43d8-81f7-b6c4b4c2602d" providerId="ADAL" clId="{7A22C812-F786-4BA5-B480-C33B19282C77}" dt="2020-01-30T22:30:37.703" v="1788" actId="2696"/>
          <pc:sldLayoutMkLst>
            <pc:docMk/>
            <pc:sldMasterMk cId="283553785" sldId="2147484551"/>
            <pc:sldLayoutMk cId="3718813455" sldId="2147484574"/>
          </pc:sldLayoutMkLst>
        </pc:sldLayoutChg>
        <pc:sldLayoutChg chg="del">
          <pc:chgData name="Wallman, Roger (Roger)" userId="819a0300-9098-43d8-81f7-b6c4b4c2602d" providerId="ADAL" clId="{7A22C812-F786-4BA5-B480-C33B19282C77}" dt="2020-01-30T22:30:37.704" v="1789" actId="2696"/>
          <pc:sldLayoutMkLst>
            <pc:docMk/>
            <pc:sldMasterMk cId="283553785" sldId="2147484551"/>
            <pc:sldLayoutMk cId="2291529674" sldId="2147484575"/>
          </pc:sldLayoutMkLst>
        </pc:sldLayoutChg>
        <pc:sldLayoutChg chg="del">
          <pc:chgData name="Wallman, Roger (Roger)" userId="819a0300-9098-43d8-81f7-b6c4b4c2602d" providerId="ADAL" clId="{7A22C812-F786-4BA5-B480-C33B19282C77}" dt="2020-01-30T22:30:37.705" v="1790" actId="2696"/>
          <pc:sldLayoutMkLst>
            <pc:docMk/>
            <pc:sldMasterMk cId="283553785" sldId="2147484551"/>
            <pc:sldLayoutMk cId="3785580363" sldId="2147484576"/>
          </pc:sldLayoutMkLst>
        </pc:sldLayoutChg>
        <pc:sldLayoutChg chg="del">
          <pc:chgData name="Wallman, Roger (Roger)" userId="819a0300-9098-43d8-81f7-b6c4b4c2602d" providerId="ADAL" clId="{7A22C812-F786-4BA5-B480-C33B19282C77}" dt="2020-01-30T22:30:37.708" v="1791" actId="2696"/>
          <pc:sldLayoutMkLst>
            <pc:docMk/>
            <pc:sldMasterMk cId="283553785" sldId="2147484551"/>
            <pc:sldLayoutMk cId="3671011634" sldId="2147484577"/>
          </pc:sldLayoutMkLst>
        </pc:sldLayoutChg>
        <pc:sldLayoutChg chg="del">
          <pc:chgData name="Wallman, Roger (Roger)" userId="819a0300-9098-43d8-81f7-b6c4b4c2602d" providerId="ADAL" clId="{7A22C812-F786-4BA5-B480-C33B19282C77}" dt="2020-01-30T22:30:37.709" v="1792" actId="2696"/>
          <pc:sldLayoutMkLst>
            <pc:docMk/>
            <pc:sldMasterMk cId="283553785" sldId="2147484551"/>
            <pc:sldLayoutMk cId="334876942" sldId="2147484578"/>
          </pc:sldLayoutMkLst>
        </pc:sldLayoutChg>
        <pc:sldLayoutChg chg="del">
          <pc:chgData name="Wallman, Roger (Roger)" userId="819a0300-9098-43d8-81f7-b6c4b4c2602d" providerId="ADAL" clId="{7A22C812-F786-4BA5-B480-C33B19282C77}" dt="2020-01-30T22:30:37.710" v="1793" actId="2696"/>
          <pc:sldLayoutMkLst>
            <pc:docMk/>
            <pc:sldMasterMk cId="283553785" sldId="2147484551"/>
            <pc:sldLayoutMk cId="1226368527" sldId="2147484579"/>
          </pc:sldLayoutMkLst>
        </pc:sldLayoutChg>
        <pc:sldLayoutChg chg="del">
          <pc:chgData name="Wallman, Roger (Roger)" userId="819a0300-9098-43d8-81f7-b6c4b4c2602d" providerId="ADAL" clId="{7A22C812-F786-4BA5-B480-C33B19282C77}" dt="2020-01-30T22:30:37.711" v="1794" actId="2696"/>
          <pc:sldLayoutMkLst>
            <pc:docMk/>
            <pc:sldMasterMk cId="283553785" sldId="2147484551"/>
            <pc:sldLayoutMk cId="1837491259" sldId="2147484580"/>
          </pc:sldLayoutMkLst>
        </pc:sldLayoutChg>
        <pc:sldLayoutChg chg="del">
          <pc:chgData name="Wallman, Roger (Roger)" userId="819a0300-9098-43d8-81f7-b6c4b4c2602d" providerId="ADAL" clId="{7A22C812-F786-4BA5-B480-C33B19282C77}" dt="2020-01-30T22:30:37.713" v="1795" actId="2696"/>
          <pc:sldLayoutMkLst>
            <pc:docMk/>
            <pc:sldMasterMk cId="283553785" sldId="2147484551"/>
            <pc:sldLayoutMk cId="773579246" sldId="2147484581"/>
          </pc:sldLayoutMkLst>
        </pc:sldLayoutChg>
        <pc:sldLayoutChg chg="del">
          <pc:chgData name="Wallman, Roger (Roger)" userId="819a0300-9098-43d8-81f7-b6c4b4c2602d" providerId="ADAL" clId="{7A22C812-F786-4BA5-B480-C33B19282C77}" dt="2020-01-30T22:30:37.714" v="1796" actId="2696"/>
          <pc:sldLayoutMkLst>
            <pc:docMk/>
            <pc:sldMasterMk cId="283553785" sldId="2147484551"/>
            <pc:sldLayoutMk cId="97077169" sldId="2147484582"/>
          </pc:sldLayoutMkLst>
        </pc:sldLayoutChg>
        <pc:sldLayoutChg chg="del">
          <pc:chgData name="Wallman, Roger (Roger)" userId="819a0300-9098-43d8-81f7-b6c4b4c2602d" providerId="ADAL" clId="{7A22C812-F786-4BA5-B480-C33B19282C77}" dt="2020-01-30T22:30:37.715" v="1797" actId="2696"/>
          <pc:sldLayoutMkLst>
            <pc:docMk/>
            <pc:sldMasterMk cId="283553785" sldId="2147484551"/>
            <pc:sldLayoutMk cId="3453344764" sldId="2147484583"/>
          </pc:sldLayoutMkLst>
        </pc:sldLayoutChg>
        <pc:sldLayoutChg chg="del">
          <pc:chgData name="Wallman, Roger (Roger)" userId="819a0300-9098-43d8-81f7-b6c4b4c2602d" providerId="ADAL" clId="{7A22C812-F786-4BA5-B480-C33B19282C77}" dt="2020-01-30T22:30:37.717" v="1798" actId="2696"/>
          <pc:sldLayoutMkLst>
            <pc:docMk/>
            <pc:sldMasterMk cId="283553785" sldId="2147484551"/>
            <pc:sldLayoutMk cId="2396737240" sldId="2147484584"/>
          </pc:sldLayoutMkLst>
        </pc:sldLayoutChg>
        <pc:sldLayoutChg chg="del">
          <pc:chgData name="Wallman, Roger (Roger)" userId="819a0300-9098-43d8-81f7-b6c4b4c2602d" providerId="ADAL" clId="{7A22C812-F786-4BA5-B480-C33B19282C77}" dt="2020-01-30T22:30:37.719" v="1799" actId="2696"/>
          <pc:sldLayoutMkLst>
            <pc:docMk/>
            <pc:sldMasterMk cId="283553785" sldId="2147484551"/>
            <pc:sldLayoutMk cId="1788671512" sldId="2147484585"/>
          </pc:sldLayoutMkLst>
        </pc:sldLayoutChg>
        <pc:sldLayoutChg chg="del">
          <pc:chgData name="Wallman, Roger (Roger)" userId="819a0300-9098-43d8-81f7-b6c4b4c2602d" providerId="ADAL" clId="{7A22C812-F786-4BA5-B480-C33B19282C77}" dt="2020-01-30T22:30:37.721" v="1800" actId="2696"/>
          <pc:sldLayoutMkLst>
            <pc:docMk/>
            <pc:sldMasterMk cId="283553785" sldId="2147484551"/>
            <pc:sldLayoutMk cId="3490178164" sldId="2147484586"/>
          </pc:sldLayoutMkLst>
        </pc:sldLayoutChg>
        <pc:sldLayoutChg chg="del">
          <pc:chgData name="Wallman, Roger (Roger)" userId="819a0300-9098-43d8-81f7-b6c4b4c2602d" providerId="ADAL" clId="{7A22C812-F786-4BA5-B480-C33B19282C77}" dt="2020-01-30T22:30:37.731" v="1801" actId="2696"/>
          <pc:sldLayoutMkLst>
            <pc:docMk/>
            <pc:sldMasterMk cId="283553785" sldId="2147484551"/>
            <pc:sldLayoutMk cId="3115743388" sldId="2147484587"/>
          </pc:sldLayoutMkLst>
        </pc:sldLayoutChg>
        <pc:sldLayoutChg chg="del">
          <pc:chgData name="Wallman, Roger (Roger)" userId="819a0300-9098-43d8-81f7-b6c4b4c2602d" providerId="ADAL" clId="{7A22C812-F786-4BA5-B480-C33B19282C77}" dt="2020-01-30T22:30:37.732" v="1802" actId="2696"/>
          <pc:sldLayoutMkLst>
            <pc:docMk/>
            <pc:sldMasterMk cId="283553785" sldId="2147484551"/>
            <pc:sldLayoutMk cId="1249287823" sldId="2147484588"/>
          </pc:sldLayoutMkLst>
        </pc:sldLayoutChg>
        <pc:sldLayoutChg chg="del">
          <pc:chgData name="Wallman, Roger (Roger)" userId="819a0300-9098-43d8-81f7-b6c4b4c2602d" providerId="ADAL" clId="{7A22C812-F786-4BA5-B480-C33B19282C77}" dt="2020-01-30T22:30:37.733" v="1803" actId="2696"/>
          <pc:sldLayoutMkLst>
            <pc:docMk/>
            <pc:sldMasterMk cId="283553785" sldId="2147484551"/>
            <pc:sldLayoutMk cId="2856514387" sldId="2147484589"/>
          </pc:sldLayoutMkLst>
        </pc:sldLayoutChg>
        <pc:sldLayoutChg chg="del">
          <pc:chgData name="Wallman, Roger (Roger)" userId="819a0300-9098-43d8-81f7-b6c4b4c2602d" providerId="ADAL" clId="{7A22C812-F786-4BA5-B480-C33B19282C77}" dt="2020-01-30T22:30:37.735" v="1804" actId="2696"/>
          <pc:sldLayoutMkLst>
            <pc:docMk/>
            <pc:sldMasterMk cId="283553785" sldId="2147484551"/>
            <pc:sldLayoutMk cId="126036409" sldId="2147484590"/>
          </pc:sldLayoutMkLst>
        </pc:sldLayoutChg>
        <pc:sldLayoutChg chg="del">
          <pc:chgData name="Wallman, Roger (Roger)" userId="819a0300-9098-43d8-81f7-b6c4b4c2602d" providerId="ADAL" clId="{7A22C812-F786-4BA5-B480-C33B19282C77}" dt="2020-01-30T22:30:37.736" v="1805" actId="2696"/>
          <pc:sldLayoutMkLst>
            <pc:docMk/>
            <pc:sldMasterMk cId="283553785" sldId="2147484551"/>
            <pc:sldLayoutMk cId="3048281986" sldId="2147484591"/>
          </pc:sldLayoutMkLst>
        </pc:sldLayoutChg>
        <pc:sldLayoutChg chg="del">
          <pc:chgData name="Wallman, Roger (Roger)" userId="819a0300-9098-43d8-81f7-b6c4b4c2602d" providerId="ADAL" clId="{7A22C812-F786-4BA5-B480-C33B19282C77}" dt="2020-01-30T22:30:37.736" v="1806" actId="2696"/>
          <pc:sldLayoutMkLst>
            <pc:docMk/>
            <pc:sldMasterMk cId="283553785" sldId="2147484551"/>
            <pc:sldLayoutMk cId="558804368" sldId="2147484592"/>
          </pc:sldLayoutMkLst>
        </pc:sldLayoutChg>
        <pc:sldLayoutChg chg="del">
          <pc:chgData name="Wallman, Roger (Roger)" userId="819a0300-9098-43d8-81f7-b6c4b4c2602d" providerId="ADAL" clId="{7A22C812-F786-4BA5-B480-C33B19282C77}" dt="2020-01-30T22:30:37.740" v="1807" actId="2696"/>
          <pc:sldLayoutMkLst>
            <pc:docMk/>
            <pc:sldMasterMk cId="283553785" sldId="2147484551"/>
            <pc:sldLayoutMk cId="4185941312" sldId="2147484593"/>
          </pc:sldLayoutMkLst>
        </pc:sldLayoutChg>
        <pc:sldLayoutChg chg="del">
          <pc:chgData name="Wallman, Roger (Roger)" userId="819a0300-9098-43d8-81f7-b6c4b4c2602d" providerId="ADAL" clId="{7A22C812-F786-4BA5-B480-C33B19282C77}" dt="2020-01-30T22:30:37.745" v="1808" actId="2696"/>
          <pc:sldLayoutMkLst>
            <pc:docMk/>
            <pc:sldMasterMk cId="283553785" sldId="2147484551"/>
            <pc:sldLayoutMk cId="1311211398" sldId="2147484594"/>
          </pc:sldLayoutMkLst>
        </pc:sldLayoutChg>
        <pc:sldLayoutChg chg="del">
          <pc:chgData name="Wallman, Roger (Roger)" userId="819a0300-9098-43d8-81f7-b6c4b4c2602d" providerId="ADAL" clId="{7A22C812-F786-4BA5-B480-C33B19282C77}" dt="2020-01-30T20:43:12.602" v="528" actId="2696"/>
          <pc:sldLayoutMkLst>
            <pc:docMk/>
            <pc:sldMasterMk cId="283553785" sldId="2147484551"/>
            <pc:sldLayoutMk cId="2211416135" sldId="2147484595"/>
          </pc:sldLayoutMkLst>
        </pc:sldLayoutChg>
        <pc:sldLayoutChg chg="del">
          <pc:chgData name="Wallman, Roger (Roger)" userId="819a0300-9098-43d8-81f7-b6c4b4c2602d" providerId="ADAL" clId="{7A22C812-F786-4BA5-B480-C33B19282C77}" dt="2020-01-30T21:12:26.218" v="948" actId="2696"/>
          <pc:sldLayoutMkLst>
            <pc:docMk/>
            <pc:sldMasterMk cId="283553785" sldId="2147484551"/>
            <pc:sldLayoutMk cId="2986096649" sldId="2147484596"/>
          </pc:sldLayoutMkLst>
        </pc:sldLayoutChg>
        <pc:sldLayoutChg chg="del">
          <pc:chgData name="Wallman, Roger (Roger)" userId="819a0300-9098-43d8-81f7-b6c4b4c2602d" providerId="ADAL" clId="{7A22C812-F786-4BA5-B480-C33B19282C77}" dt="2020-01-30T22:30:37.746" v="1809" actId="2696"/>
          <pc:sldLayoutMkLst>
            <pc:docMk/>
            <pc:sldMasterMk cId="283553785" sldId="2147484551"/>
            <pc:sldLayoutMk cId="2998121135" sldId="2147484597"/>
          </pc:sldLayoutMkLst>
        </pc:sldLayoutChg>
        <pc:sldLayoutChg chg="del">
          <pc:chgData name="Wallman, Roger (Roger)" userId="819a0300-9098-43d8-81f7-b6c4b4c2602d" providerId="ADAL" clId="{7A22C812-F786-4BA5-B480-C33B19282C77}" dt="2020-01-30T22:30:37.747" v="1810" actId="2696"/>
          <pc:sldLayoutMkLst>
            <pc:docMk/>
            <pc:sldMasterMk cId="283553785" sldId="2147484551"/>
            <pc:sldLayoutMk cId="205218817" sldId="2147484598"/>
          </pc:sldLayoutMkLst>
        </pc:sldLayoutChg>
        <pc:sldLayoutChg chg="del">
          <pc:chgData name="Wallman, Roger (Roger)" userId="819a0300-9098-43d8-81f7-b6c4b4c2602d" providerId="ADAL" clId="{7A22C812-F786-4BA5-B480-C33B19282C77}" dt="2020-01-30T22:30:37.748" v="1811" actId="2696"/>
          <pc:sldLayoutMkLst>
            <pc:docMk/>
            <pc:sldMasterMk cId="283553785" sldId="2147484551"/>
            <pc:sldLayoutMk cId="634919900" sldId="2147484599"/>
          </pc:sldLayoutMkLst>
        </pc:sldLayoutChg>
        <pc:sldLayoutChg chg="del">
          <pc:chgData name="Wallman, Roger (Roger)" userId="819a0300-9098-43d8-81f7-b6c4b4c2602d" providerId="ADAL" clId="{7A22C812-F786-4BA5-B480-C33B19282C77}" dt="2020-01-30T22:30:37.748" v="1812" actId="2696"/>
          <pc:sldLayoutMkLst>
            <pc:docMk/>
            <pc:sldMasterMk cId="283553785" sldId="2147484551"/>
            <pc:sldLayoutMk cId="1865135202" sldId="2147484600"/>
          </pc:sldLayoutMkLst>
        </pc:sldLayoutChg>
        <pc:sldLayoutChg chg="add del">
          <pc:chgData name="Wallman, Roger (Roger)" userId="819a0300-9098-43d8-81f7-b6c4b4c2602d" providerId="ADAL" clId="{7A22C812-F786-4BA5-B480-C33B19282C77}" dt="2020-01-30T20:41:49.370" v="525" actId="2696"/>
          <pc:sldLayoutMkLst>
            <pc:docMk/>
            <pc:sldMasterMk cId="283553785" sldId="2147484551"/>
            <pc:sldLayoutMk cId="30374150" sldId="2147484601"/>
          </pc:sldLayoutMkLst>
        </pc:sldLayoutChg>
        <pc:sldLayoutChg chg="del">
          <pc:chgData name="Wallman, Roger (Roger)" userId="819a0300-9098-43d8-81f7-b6c4b4c2602d" providerId="ADAL" clId="{7A22C812-F786-4BA5-B480-C33B19282C77}" dt="2020-01-30T22:30:37.749" v="1813" actId="2696"/>
          <pc:sldLayoutMkLst>
            <pc:docMk/>
            <pc:sldMasterMk cId="283553785" sldId="2147484551"/>
            <pc:sldLayoutMk cId="633442487" sldId="2147484602"/>
          </pc:sldLayoutMkLst>
        </pc:sldLayoutChg>
        <pc:sldLayoutChg chg="del">
          <pc:chgData name="Wallman, Roger (Roger)" userId="819a0300-9098-43d8-81f7-b6c4b4c2602d" providerId="ADAL" clId="{7A22C812-F786-4BA5-B480-C33B19282C77}" dt="2020-01-30T22:30:37.750" v="1814" actId="2696"/>
          <pc:sldLayoutMkLst>
            <pc:docMk/>
            <pc:sldMasterMk cId="283553785" sldId="2147484551"/>
            <pc:sldLayoutMk cId="1743342322" sldId="2147484603"/>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91425" rIns="91425" bIns="91425"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91425" rIns="91425" bIns="91425"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81794" y="685800"/>
            <a:ext cx="60945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91425" rIns="91425" bIns="91425"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4412" cy="3429000"/>
          </a:xfrm>
        </p:spPr>
      </p:sp>
      <p:sp>
        <p:nvSpPr>
          <p:cNvPr id="3" name="Notes Placeholder 2"/>
          <p:cNvSpPr>
            <a:spLocks noGrp="1"/>
          </p:cNvSpPr>
          <p:nvPr>
            <p:ph type="body" idx="1"/>
          </p:nvPr>
        </p:nvSpPr>
        <p:spPr/>
        <p:txBody>
          <a:bodyPr/>
          <a:lstStyle/>
          <a:p>
            <a:endParaRPr lang="en-US" sz="1200" b="0" i="0" u="none" strike="noStrike" cap="none" dirty="0">
              <a:solidFill>
                <a:schemeClr val="dk1"/>
              </a:solidFill>
              <a:latin typeface="Calibri"/>
              <a:cs typeface="Calibri"/>
              <a:sym typeface="Calibri"/>
            </a:endParaRPr>
          </a:p>
        </p:txBody>
      </p:sp>
      <p:sp>
        <p:nvSpPr>
          <p:cNvPr id="4" name="Slide Number Placeholder 3"/>
          <p:cNvSpPr>
            <a:spLocks noGrp="1"/>
          </p:cNvSpPr>
          <p:nvPr>
            <p:ph type="sldNum" sz="quarter" idx="5"/>
          </p:nvPr>
        </p:nvSpPr>
        <p:spPr/>
        <p:txBody>
          <a:bodyPr/>
          <a:lstStyle/>
          <a:p>
            <a:pPr marL="0" marR="0" lvl="0" indent="0" algn="r" defTabSz="1306220" rtl="0" eaLnBrk="1" fontAlgn="auto" latinLnBrk="0" hangingPunct="1">
              <a:lnSpc>
                <a:spcPct val="100000"/>
              </a:lnSpc>
              <a:spcBef>
                <a:spcPts val="0"/>
              </a:spcBef>
              <a:spcAft>
                <a:spcPts val="0"/>
              </a:spcAft>
              <a:buClrTx/>
              <a:buSzTx/>
              <a:buFontTx/>
              <a:buNone/>
              <a:tabLst/>
              <a:defRPr/>
            </a:pPr>
            <a:fld id="{4BA92C5E-BF34-4775-B657-4ADF2F3104CA}" type="slidenum">
              <a:rPr kumimoji="0" lang="en-US" sz="1200" b="0" i="0" u="none" strike="noStrike" kern="1200" cap="none" spc="0" normalizeH="0" baseline="0" noProof="0" smtClean="0">
                <a:ln>
                  <a:noFill/>
                </a:ln>
                <a:solidFill>
                  <a:srgbClr val="323232"/>
                </a:solidFill>
                <a:effectLst/>
                <a:uLnTx/>
                <a:uFillTx/>
                <a:latin typeface="Arial"/>
                <a:ea typeface="+mn-ea"/>
                <a:cs typeface="+mn-cs"/>
              </a:rPr>
              <a:pPr marL="0" marR="0" lvl="0" indent="0" algn="r" defTabSz="130622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srgbClr val="323232"/>
              </a:solidFill>
              <a:effectLst/>
              <a:uLnTx/>
              <a:uFillTx/>
              <a:latin typeface="Arial"/>
              <a:ea typeface="+mn-ea"/>
              <a:cs typeface="+mn-cs"/>
            </a:endParaRPr>
          </a:p>
        </p:txBody>
      </p:sp>
    </p:spTree>
    <p:extLst>
      <p:ext uri="{BB962C8B-B14F-4D97-AF65-F5344CB8AC3E}">
        <p14:creationId xmlns:p14="http://schemas.microsoft.com/office/powerpoint/2010/main" val="6134804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2588" y="685800"/>
            <a:ext cx="6094412" cy="3429000"/>
          </a:xfrm>
        </p:spPr>
      </p:sp>
      <p:sp>
        <p:nvSpPr>
          <p:cNvPr id="3" name="Marcador de notas 2"/>
          <p:cNvSpPr>
            <a:spLocks noGrp="1"/>
          </p:cNvSpPr>
          <p:nvPr>
            <p:ph type="body" idx="1"/>
          </p:nvPr>
        </p:nvSpPr>
        <p:spPr/>
        <p:txBody>
          <a:bodyPr/>
          <a:lstStyle/>
          <a:p>
            <a:pPr marL="0" lvl="0" indent="0" algn="l" rtl="0">
              <a:spcBef>
                <a:spcPts val="0"/>
              </a:spcBef>
              <a:spcAft>
                <a:spcPts val="0"/>
              </a:spcAft>
              <a:buClr>
                <a:schemeClr val="dk1"/>
              </a:buClr>
              <a:buSzPts val="1400"/>
              <a:buFont typeface="Arial"/>
              <a:buNone/>
            </a:pPr>
            <a:r>
              <a:rPr lang="en-US" sz="1200" b="1" dirty="0"/>
              <a:t>Call, Message, Meet, Engage</a:t>
            </a:r>
            <a:endParaRPr lang="en-US" sz="1200" dirty="0"/>
          </a:p>
          <a:p>
            <a:pPr marL="0" lvl="0" indent="0" algn="l" rtl="0">
              <a:spcBef>
                <a:spcPts val="0"/>
              </a:spcBef>
              <a:spcAft>
                <a:spcPts val="0"/>
              </a:spcAft>
              <a:buClr>
                <a:schemeClr val="dk1"/>
              </a:buClr>
              <a:buSzPts val="1400"/>
              <a:buFont typeface="Arial"/>
              <a:buNone/>
            </a:pPr>
            <a:r>
              <a:rPr lang="en-US" sz="1200" dirty="0"/>
              <a:t>Effortless, Intelligent, Dependable</a:t>
            </a:r>
          </a:p>
          <a:p>
            <a:pPr marL="0" lvl="0" indent="0" algn="l" rtl="0">
              <a:spcBef>
                <a:spcPts val="0"/>
              </a:spcBef>
              <a:spcAft>
                <a:spcPts val="0"/>
              </a:spcAft>
              <a:buClr>
                <a:schemeClr val="dk1"/>
              </a:buClr>
              <a:buSzPts val="1400"/>
              <a:buFont typeface="Arial"/>
              <a:buNone/>
            </a:pPr>
            <a:r>
              <a:rPr lang="en-US" sz="1200" dirty="0"/>
              <a:t>Flawless video, clear audio, instant sharing</a:t>
            </a:r>
            <a:endParaRPr lang="en-US" sz="1200" b="1" dirty="0">
              <a:latin typeface="Proxima Nova"/>
              <a:ea typeface="Proxima Nova"/>
              <a:cs typeface="Proxima Nova"/>
              <a:sym typeface="Proxima Nova"/>
            </a:endParaRP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D8599A-E841-8E4A-9A25-70B6BB0231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742328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2588" y="685800"/>
            <a:ext cx="6094412" cy="3429000"/>
          </a:xfrm>
        </p:spPr>
      </p:sp>
      <p:sp>
        <p:nvSpPr>
          <p:cNvPr id="3" name="Marcador de notas 2"/>
          <p:cNvSpPr>
            <a:spLocks noGrp="1"/>
          </p:cNvSpPr>
          <p:nvPr>
            <p:ph type="body" idx="1"/>
          </p:nvPr>
        </p:nvSpPr>
        <p:spPr/>
        <p:txBody>
          <a:bodyPr/>
          <a:lstStyle/>
          <a:p>
            <a:pPr marL="0" lvl="0" indent="0" algn="l" rtl="0">
              <a:spcBef>
                <a:spcPts val="0"/>
              </a:spcBef>
              <a:spcAft>
                <a:spcPts val="0"/>
              </a:spcAft>
              <a:buClr>
                <a:schemeClr val="dk1"/>
              </a:buClr>
              <a:buSzPts val="1400"/>
              <a:buFont typeface="Arial"/>
              <a:buNone/>
            </a:pPr>
            <a:r>
              <a:rPr lang="en-US" sz="1200" b="1" dirty="0"/>
              <a:t>Call, Message, Meet, Engage</a:t>
            </a:r>
            <a:endParaRPr lang="en-US" sz="1200" dirty="0"/>
          </a:p>
          <a:p>
            <a:pPr marL="0" lvl="0" indent="0" algn="l" rtl="0">
              <a:spcBef>
                <a:spcPts val="0"/>
              </a:spcBef>
              <a:spcAft>
                <a:spcPts val="0"/>
              </a:spcAft>
              <a:buClr>
                <a:schemeClr val="dk1"/>
              </a:buClr>
              <a:buSzPts val="1400"/>
              <a:buFont typeface="Arial"/>
              <a:buNone/>
            </a:pPr>
            <a:r>
              <a:rPr lang="en-US" sz="1200" dirty="0"/>
              <a:t>Effortless, Intelligent, Dependable</a:t>
            </a:r>
          </a:p>
          <a:p>
            <a:pPr marL="0" lvl="0" indent="0" algn="l" rtl="0">
              <a:spcBef>
                <a:spcPts val="0"/>
              </a:spcBef>
              <a:spcAft>
                <a:spcPts val="0"/>
              </a:spcAft>
              <a:buClr>
                <a:schemeClr val="dk1"/>
              </a:buClr>
              <a:buSzPts val="1400"/>
              <a:buFont typeface="Arial"/>
              <a:buNone/>
            </a:pPr>
            <a:r>
              <a:rPr lang="en-US" sz="1200" dirty="0"/>
              <a:t>Flawless video, clear audio, instant sharing</a:t>
            </a:r>
            <a:endParaRPr lang="en-US" sz="1200" b="1" dirty="0">
              <a:latin typeface="Proxima Nova"/>
              <a:ea typeface="Proxima Nova"/>
              <a:cs typeface="Proxima Nova"/>
              <a:sym typeface="Proxima Nova"/>
            </a:endParaRP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D8599A-E841-8E4A-9A25-70B6BB0231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04397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4412"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ACD8599A-E841-8E4A-9A25-70B6BB0231DA}" type="slidenum">
              <a:rPr kumimoji="0" lang="en-US" sz="1200" b="0" i="0" u="none" strike="noStrike" kern="1200" cap="none" spc="0" normalizeH="0" baseline="0" noProof="0">
                <a:ln>
                  <a:noFill/>
                </a:ln>
                <a:solidFill>
                  <a:prstClr val="black"/>
                </a:solidFill>
                <a:effectLst/>
                <a:uLnTx/>
                <a:uFillTx/>
                <a:latin typeface="Calibri"/>
                <a:ea typeface="+mn-ea"/>
                <a:cs typeface="Arial"/>
                <a:sym typeface="Arial"/>
              </a:rPr>
              <a:pPr marL="0" marR="0" lvl="0" indent="0" algn="r" defTabSz="931774"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Tree>
    <p:extLst>
      <p:ext uri="{BB962C8B-B14F-4D97-AF65-F5344CB8AC3E}">
        <p14:creationId xmlns:p14="http://schemas.microsoft.com/office/powerpoint/2010/main" val="19790993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2588" y="685800"/>
            <a:ext cx="6094412" cy="3429000"/>
          </a:xfrm>
        </p:spPr>
      </p:sp>
      <p:sp>
        <p:nvSpPr>
          <p:cNvPr id="3" name="Marcador de notas 2"/>
          <p:cNvSpPr>
            <a:spLocks noGrp="1"/>
          </p:cNvSpPr>
          <p:nvPr>
            <p:ph type="body" idx="1"/>
          </p:nvPr>
        </p:nvSpPr>
        <p:spPr/>
        <p:txBody>
          <a:bodyPr/>
          <a:lstStyle/>
          <a:p>
            <a:pPr marL="165100" lvl="0" indent="0" algn="l" rtl="0">
              <a:lnSpc>
                <a:spcPct val="100000"/>
              </a:lnSpc>
              <a:spcBef>
                <a:spcPts val="0"/>
              </a:spcBef>
              <a:spcAft>
                <a:spcPts val="0"/>
              </a:spcAft>
              <a:buSzPts val="1000"/>
              <a:buNone/>
            </a:pPr>
            <a:r>
              <a:rPr lang="en-US" sz="1200" dirty="0"/>
              <a:t>Customize</a:t>
            </a:r>
          </a:p>
          <a:p>
            <a:pPr marL="457200" lvl="0" indent="-292100" algn="l" rtl="0">
              <a:lnSpc>
                <a:spcPct val="100000"/>
              </a:lnSpc>
              <a:spcBef>
                <a:spcPts val="0"/>
              </a:spcBef>
              <a:spcAft>
                <a:spcPts val="0"/>
              </a:spcAft>
              <a:buSzPts val="1000"/>
              <a:buChar char="●"/>
            </a:pPr>
            <a:r>
              <a:rPr lang="en-US" sz="1200" dirty="0"/>
              <a:t>Connect anything</a:t>
            </a:r>
          </a:p>
          <a:p>
            <a:pPr marL="457200" lvl="0" indent="-292100" algn="l" rtl="0">
              <a:lnSpc>
                <a:spcPct val="100000"/>
              </a:lnSpc>
              <a:spcBef>
                <a:spcPts val="0"/>
              </a:spcBef>
              <a:spcAft>
                <a:spcPts val="0"/>
              </a:spcAft>
              <a:buSzPts val="1000"/>
              <a:buChar char="●"/>
            </a:pPr>
            <a:r>
              <a:rPr lang="en-US" sz="1200" dirty="0"/>
              <a:t>Build anything</a:t>
            </a:r>
          </a:p>
          <a:p>
            <a:pPr marL="457200" lvl="0" indent="-292100" algn="l" rtl="0">
              <a:lnSpc>
                <a:spcPct val="100000"/>
              </a:lnSpc>
              <a:spcBef>
                <a:spcPts val="0"/>
              </a:spcBef>
              <a:spcAft>
                <a:spcPts val="0"/>
              </a:spcAft>
              <a:buSzPts val="1000"/>
              <a:buChar char="●"/>
            </a:pPr>
            <a:r>
              <a:rPr lang="en-US" sz="1200" dirty="0"/>
              <a:t>Report on anything</a:t>
            </a:r>
          </a:p>
          <a:p>
            <a:pPr marL="457200" lvl="0" indent="-292100" algn="l" rtl="0">
              <a:lnSpc>
                <a:spcPct val="100000"/>
              </a:lnSpc>
              <a:spcBef>
                <a:spcPts val="0"/>
              </a:spcBef>
              <a:spcAft>
                <a:spcPts val="0"/>
              </a:spcAft>
              <a:buSzPts val="1000"/>
              <a:buChar char="●"/>
            </a:pPr>
            <a:r>
              <a:rPr lang="en-US" sz="1200" dirty="0"/>
              <a:t>Out-of-the box integrations - CHECK THE LIBRARY for the ones that matter</a:t>
            </a: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D8599A-E841-8E4A-9A25-70B6BB0231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0147724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4412" cy="3429000"/>
          </a:xfrm>
        </p:spPr>
      </p:sp>
      <p:sp>
        <p:nvSpPr>
          <p:cNvPr id="3" name="Notes Placeholder 2"/>
          <p:cNvSpPr>
            <a:spLocks noGrp="1"/>
          </p:cNvSpPr>
          <p:nvPr>
            <p:ph type="body" idx="1"/>
          </p:nvPr>
        </p:nvSpPr>
        <p:spPr/>
        <p:txBody>
          <a:bodyPr/>
          <a:lstStyle/>
          <a:p>
            <a:r>
              <a:rPr lang="en-US"/>
              <a:t>Google and G-suite applications work seamlessly with RingCentral.  Discuss examples such as when you are attaching files, pasting a link, integrating calendars, etc.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E3DF32-1409-47E0-8734-41918308D4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667282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4412" cy="3429000"/>
          </a:xfrm>
        </p:spPr>
      </p:sp>
      <p:sp>
        <p:nvSpPr>
          <p:cNvPr id="3" name="Notes Placeholder 2"/>
          <p:cNvSpPr>
            <a:spLocks noGrp="1"/>
          </p:cNvSpPr>
          <p:nvPr>
            <p:ph type="body" idx="1"/>
          </p:nvPr>
        </p:nvSpPr>
        <p:spPr/>
        <p:txBody>
          <a:bodyPr/>
          <a:lstStyle/>
          <a:p>
            <a:r>
              <a:rPr lang="en-US"/>
              <a:t>Google and G-suite applications work seamlessly with RingCentral.  Discuss examples such as when you are attaching files, pasting a link, integrating calendars, etc.</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E3DF32-1409-47E0-8734-41918308D4BA}" type="slidenum">
              <a:rPr kumimoji="0" lang="en-US" sz="1200" b="0" i="0" u="none" strike="noStrike" kern="1200" cap="none" spc="0" normalizeH="0" baseline="0" noProof="0" smtClean="0">
                <a:ln>
                  <a:noFill/>
                </a:ln>
                <a:solidFill>
                  <a:prstClr val="black"/>
                </a:solidFill>
                <a:effectLst/>
                <a:uLnTx/>
                <a:uFillTx/>
                <a:latin typeface="Calibri"/>
                <a:ea typeface="+mn-ea"/>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Arial"/>
              <a:sym typeface="Arial"/>
            </a:endParaRPr>
          </a:p>
        </p:txBody>
      </p:sp>
    </p:spTree>
    <p:extLst>
      <p:ext uri="{BB962C8B-B14F-4D97-AF65-F5344CB8AC3E}">
        <p14:creationId xmlns:p14="http://schemas.microsoft.com/office/powerpoint/2010/main" val="24839884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2588" y="685800"/>
            <a:ext cx="6094412" cy="3429000"/>
          </a:xfrm>
        </p:spPr>
      </p:sp>
      <p:sp>
        <p:nvSpPr>
          <p:cNvPr id="3" name="Marcador de notas 2"/>
          <p:cNvSpPr>
            <a:spLocks noGrp="1"/>
          </p:cNvSpPr>
          <p:nvPr>
            <p:ph type="body" idx="1"/>
          </p:nvPr>
        </p:nvSpPr>
        <p:spPr/>
        <p:txBody>
          <a:bodyPr/>
          <a:lstStyle/>
          <a:p>
            <a:pPr marL="45720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mn-lt"/>
                <a:ea typeface="Calibri"/>
                <a:cs typeface="Calibri"/>
                <a:sym typeface="Calibri"/>
              </a:rPr>
              <a:t>Access real-time reporting on global health</a:t>
            </a:r>
            <a:endParaRPr lang="en-US" dirty="0"/>
          </a:p>
          <a:p>
            <a:pPr marL="45720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mn-lt"/>
                <a:ea typeface="Calibri"/>
                <a:cs typeface="Calibri"/>
                <a:sym typeface="Calibri"/>
              </a:rPr>
              <a:t>Monitor business communications </a:t>
            </a:r>
            <a:endParaRPr lang="en-US" dirty="0"/>
          </a:p>
          <a:p>
            <a:pPr marL="45720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mn-lt"/>
                <a:ea typeface="Calibri"/>
                <a:cs typeface="Calibri"/>
                <a:sym typeface="Calibri"/>
              </a:rPr>
              <a:t>Gain valuable insights</a:t>
            </a:r>
            <a:endParaRPr lang="en-US"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D8599A-E841-8E4A-9A25-70B6BB0231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497244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04863" y="638175"/>
            <a:ext cx="5703887" cy="3209925"/>
          </a:xfrm>
        </p:spPr>
      </p:sp>
      <p:sp>
        <p:nvSpPr>
          <p:cNvPr id="3" name="Notes Placeholder 2"/>
          <p:cNvSpPr>
            <a:spLocks noGrp="1"/>
          </p:cNvSpPr>
          <p:nvPr>
            <p:ph type="body" idx="1"/>
          </p:nvPr>
        </p:nvSpPr>
        <p:spPr/>
        <p:txBody>
          <a:bodyPr>
            <a:normAutofit fontScale="85000" lnSpcReduction="20000"/>
          </a:bodyPr>
          <a:lstStyle/>
          <a:p>
            <a:r>
              <a:rPr lang="en-US" sz="1900" dirty="0"/>
              <a:t>Recording and webcasting are available with Avaya IX Meetings.</a:t>
            </a:r>
          </a:p>
          <a:p>
            <a:endParaRPr lang="en-US" sz="1900" dirty="0"/>
          </a:p>
          <a:p>
            <a:r>
              <a:rPr lang="en-US" sz="1900" dirty="0"/>
              <a:t>Recording is pretty much self-explanatory. </a:t>
            </a:r>
            <a:r>
              <a:rPr lang="en-US" sz="2000" dirty="0"/>
              <a:t>Recordings are stored in the cloud for 30 days and available for direct playback from the web portal. Users are encouraged to download the MP4 recordings they want to keep within these 30 days since they are automatically deleted.</a:t>
            </a:r>
          </a:p>
          <a:p>
            <a:endParaRPr lang="en-US" sz="2000" dirty="0"/>
          </a:p>
          <a:p>
            <a:r>
              <a:rPr lang="en-US" sz="2000" dirty="0"/>
              <a:t>Adding webcasting or streaming to an interactive meeting provides a powerful combination enabling it to be broadcast to a much larger audience of up to 100,000 viewers. Viewers receive the broadcast of audio and video along with any content being shared. Users with Windows, macOS, iOS or Android devices can view recordings or attend a webcast without any specialized software.</a:t>
            </a:r>
            <a:endParaRPr lang="en-US" sz="1900" dirty="0"/>
          </a:p>
        </p:txBody>
      </p:sp>
      <p:sp>
        <p:nvSpPr>
          <p:cNvPr id="4" name="Slide Number Placeholder 3"/>
          <p:cNvSpPr>
            <a:spLocks noGrp="1"/>
          </p:cNvSpPr>
          <p:nvPr>
            <p:ph type="sldNum" sz="quarter" idx="10"/>
          </p:nvPr>
        </p:nvSpPr>
        <p:spPr/>
        <p:txBody>
          <a:bodyPr/>
          <a:lstStyle/>
          <a:p>
            <a:pPr marL="0" marR="0" lvl="0" indent="0" algn="r" defTabSz="1306220" rtl="0" eaLnBrk="1" fontAlgn="auto" latinLnBrk="0" hangingPunct="1">
              <a:lnSpc>
                <a:spcPct val="100000"/>
              </a:lnSpc>
              <a:spcBef>
                <a:spcPts val="0"/>
              </a:spcBef>
              <a:spcAft>
                <a:spcPts val="0"/>
              </a:spcAft>
              <a:buClrTx/>
              <a:buSzTx/>
              <a:buFontTx/>
              <a:buNone/>
              <a:tabLst/>
              <a:defRPr/>
            </a:pPr>
            <a:fld id="{DF64E002-58A2-476B-A85F-B2760A0B5254}" type="slidenum">
              <a:rPr kumimoji="0" lang="en-US" sz="1200" b="0" i="0" u="none" strike="noStrike" kern="1200" cap="none" spc="0" normalizeH="0" baseline="0" noProof="0" smtClean="0">
                <a:ln>
                  <a:noFill/>
                </a:ln>
                <a:solidFill>
                  <a:srgbClr val="323232"/>
                </a:solidFill>
                <a:effectLst/>
                <a:uLnTx/>
                <a:uFillTx/>
                <a:latin typeface="Arial"/>
                <a:ea typeface="+mn-ea"/>
                <a:cs typeface="+mn-cs"/>
              </a:rPr>
              <a:pPr marL="0" marR="0" lvl="0" indent="0" algn="r" defTabSz="130622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srgbClr val="323232"/>
              </a:solidFill>
              <a:effectLst/>
              <a:uLnTx/>
              <a:uFillTx/>
              <a:latin typeface="Arial"/>
              <a:ea typeface="+mn-ea"/>
              <a:cs typeface="+mn-cs"/>
            </a:endParaRPr>
          </a:p>
        </p:txBody>
      </p:sp>
    </p:spTree>
    <p:extLst>
      <p:ext uri="{BB962C8B-B14F-4D97-AF65-F5344CB8AC3E}">
        <p14:creationId xmlns:p14="http://schemas.microsoft.com/office/powerpoint/2010/main" val="35668557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04863" y="638175"/>
            <a:ext cx="5703887" cy="3209925"/>
          </a:xfrm>
        </p:spPr>
      </p:sp>
      <p:sp>
        <p:nvSpPr>
          <p:cNvPr id="3" name="Notes Placeholder 2"/>
          <p:cNvSpPr>
            <a:spLocks noGrp="1"/>
          </p:cNvSpPr>
          <p:nvPr>
            <p:ph type="body" idx="1"/>
          </p:nvPr>
        </p:nvSpPr>
        <p:spPr/>
        <p:txBody>
          <a:bodyPr>
            <a:normAutofit fontScale="85000" lnSpcReduction="20000"/>
          </a:bodyPr>
          <a:lstStyle/>
          <a:p>
            <a:r>
              <a:rPr lang="en-US" sz="1900" dirty="0"/>
              <a:t>Recording and webcasting are available with Avaya IX Meetings.</a:t>
            </a:r>
          </a:p>
          <a:p>
            <a:endParaRPr lang="en-US" sz="1900" dirty="0"/>
          </a:p>
          <a:p>
            <a:r>
              <a:rPr lang="en-US" sz="1900" dirty="0"/>
              <a:t>Recording is pretty much self-explanatory. </a:t>
            </a:r>
            <a:r>
              <a:rPr lang="en-US" sz="2000" dirty="0"/>
              <a:t>Recordings are stored in the cloud for 30 days and available for direct playback from the web portal. Users are encouraged to download the MP4 recordings they want to keep within these 30 days since they are automatically deleted.</a:t>
            </a:r>
          </a:p>
          <a:p>
            <a:endParaRPr lang="en-US" sz="2000" dirty="0"/>
          </a:p>
          <a:p>
            <a:r>
              <a:rPr lang="en-US" sz="2000" dirty="0"/>
              <a:t>Adding webcasting or streaming to an interactive meeting provides a powerful combination enabling it to be broadcast to a much larger audience of up to 100,000 viewers. Viewers receive the broadcast of audio and video along with any content being shared. Users with Windows, macOS, iOS or Android devices can view recordings or attend a webcast without any specialized software.</a:t>
            </a:r>
            <a:endParaRPr lang="en-US" sz="1900" dirty="0"/>
          </a:p>
        </p:txBody>
      </p:sp>
      <p:sp>
        <p:nvSpPr>
          <p:cNvPr id="4" name="Slide Number Placeholder 3"/>
          <p:cNvSpPr>
            <a:spLocks noGrp="1"/>
          </p:cNvSpPr>
          <p:nvPr>
            <p:ph type="sldNum" sz="quarter" idx="10"/>
          </p:nvPr>
        </p:nvSpPr>
        <p:spPr/>
        <p:txBody>
          <a:bodyPr/>
          <a:lstStyle/>
          <a:p>
            <a:pPr marL="0" marR="0" lvl="0" indent="0" algn="r" defTabSz="1306220" rtl="0" eaLnBrk="1" fontAlgn="auto" latinLnBrk="0" hangingPunct="1">
              <a:lnSpc>
                <a:spcPct val="100000"/>
              </a:lnSpc>
              <a:spcBef>
                <a:spcPts val="0"/>
              </a:spcBef>
              <a:spcAft>
                <a:spcPts val="0"/>
              </a:spcAft>
              <a:buClrTx/>
              <a:buSzTx/>
              <a:buFontTx/>
              <a:buNone/>
              <a:tabLst/>
              <a:defRPr/>
            </a:pPr>
            <a:fld id="{DF64E002-58A2-476B-A85F-B2760A0B5254}" type="slidenum">
              <a:rPr kumimoji="0" lang="en-US" sz="1200" b="0" i="0" u="none" strike="noStrike" kern="1200" cap="none" spc="0" normalizeH="0" baseline="0" noProof="0" smtClean="0">
                <a:ln>
                  <a:noFill/>
                </a:ln>
                <a:solidFill>
                  <a:srgbClr val="323232"/>
                </a:solidFill>
                <a:effectLst/>
                <a:uLnTx/>
                <a:uFillTx/>
                <a:latin typeface="Arial"/>
                <a:ea typeface="+mn-ea"/>
                <a:cs typeface="Arial"/>
                <a:sym typeface="Arial"/>
              </a:rPr>
              <a:pPr marL="0" marR="0" lvl="0" indent="0" algn="r" defTabSz="130622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srgbClr val="323232"/>
              </a:solidFill>
              <a:effectLst/>
              <a:uLnTx/>
              <a:uFillTx/>
              <a:latin typeface="Arial"/>
              <a:ea typeface="+mn-ea"/>
              <a:cs typeface="Arial"/>
              <a:sym typeface="Arial"/>
            </a:endParaRPr>
          </a:p>
        </p:txBody>
      </p:sp>
    </p:spTree>
    <p:extLst>
      <p:ext uri="{BB962C8B-B14F-4D97-AF65-F5344CB8AC3E}">
        <p14:creationId xmlns:p14="http://schemas.microsoft.com/office/powerpoint/2010/main" val="17625926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04863" y="638175"/>
            <a:ext cx="5703887" cy="3209925"/>
          </a:xfrm>
        </p:spPr>
      </p:sp>
      <p:sp>
        <p:nvSpPr>
          <p:cNvPr id="3" name="Notes Placeholder 2"/>
          <p:cNvSpPr>
            <a:spLocks noGrp="1"/>
          </p:cNvSpPr>
          <p:nvPr>
            <p:ph type="body" idx="1"/>
          </p:nvPr>
        </p:nvSpPr>
        <p:spPr/>
        <p:txBody>
          <a:bodyPr>
            <a:normAutofit fontScale="85000" lnSpcReduction="20000"/>
          </a:bodyPr>
          <a:lstStyle/>
          <a:p>
            <a:r>
              <a:rPr lang="en-US" sz="1900" dirty="0"/>
              <a:t>Recording and webcasting are available with Avaya IX Meetings.</a:t>
            </a:r>
          </a:p>
          <a:p>
            <a:endParaRPr lang="en-US" sz="1900" dirty="0"/>
          </a:p>
          <a:p>
            <a:r>
              <a:rPr lang="en-US" sz="1900" dirty="0"/>
              <a:t>Recording is pretty much self-explanatory. </a:t>
            </a:r>
            <a:r>
              <a:rPr lang="en-US" sz="2000" dirty="0"/>
              <a:t>Recordings are stored in the cloud for 30 days and available for direct playback from the web portal. Users are encouraged to download the MP4 recordings they want to keep within these 30 days since they are automatically deleted.</a:t>
            </a:r>
          </a:p>
          <a:p>
            <a:endParaRPr lang="en-US" sz="2000" dirty="0"/>
          </a:p>
          <a:p>
            <a:r>
              <a:rPr lang="en-US" sz="2000" dirty="0"/>
              <a:t>Adding webcasting or streaming to an interactive meeting provides a powerful combination enabling it to be broadcast to a much larger audience of up to 100,000 viewers. Viewers receive the broadcast of audio and video along with any content being shared. Users with Windows, macOS, iOS or Android devices can view recordings or attend a webcast without any specialized software.</a:t>
            </a:r>
            <a:endParaRPr lang="en-US" sz="1900" dirty="0"/>
          </a:p>
        </p:txBody>
      </p:sp>
      <p:sp>
        <p:nvSpPr>
          <p:cNvPr id="4" name="Slide Number Placeholder 3"/>
          <p:cNvSpPr>
            <a:spLocks noGrp="1"/>
          </p:cNvSpPr>
          <p:nvPr>
            <p:ph type="sldNum" sz="quarter" idx="10"/>
          </p:nvPr>
        </p:nvSpPr>
        <p:spPr/>
        <p:txBody>
          <a:bodyPr/>
          <a:lstStyle/>
          <a:p>
            <a:pPr marL="0" marR="0" lvl="0" indent="0" algn="r" defTabSz="1306220" rtl="0" eaLnBrk="1" fontAlgn="auto" latinLnBrk="0" hangingPunct="1">
              <a:lnSpc>
                <a:spcPct val="100000"/>
              </a:lnSpc>
              <a:spcBef>
                <a:spcPts val="0"/>
              </a:spcBef>
              <a:spcAft>
                <a:spcPts val="0"/>
              </a:spcAft>
              <a:buClrTx/>
              <a:buSzTx/>
              <a:buFontTx/>
              <a:buNone/>
              <a:tabLst/>
              <a:defRPr/>
            </a:pPr>
            <a:fld id="{DF64E002-58A2-476B-A85F-B2760A0B5254}" type="slidenum">
              <a:rPr kumimoji="0" lang="en-US" sz="1200" b="0" i="0" u="none" strike="noStrike" kern="1200" cap="none" spc="0" normalizeH="0" baseline="0" noProof="0" smtClean="0">
                <a:ln>
                  <a:noFill/>
                </a:ln>
                <a:solidFill>
                  <a:srgbClr val="323232"/>
                </a:solidFill>
                <a:effectLst/>
                <a:uLnTx/>
                <a:uFillTx/>
                <a:latin typeface="Arial"/>
                <a:ea typeface="+mn-ea"/>
                <a:cs typeface="Arial"/>
                <a:sym typeface="Arial"/>
              </a:rPr>
              <a:pPr marL="0" marR="0" lvl="0" indent="0" algn="r" defTabSz="130622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srgbClr val="323232"/>
              </a:solidFill>
              <a:effectLst/>
              <a:uLnTx/>
              <a:uFillTx/>
              <a:latin typeface="Arial"/>
              <a:ea typeface="+mn-ea"/>
              <a:cs typeface="Arial"/>
              <a:sym typeface="Arial"/>
            </a:endParaRPr>
          </a:p>
        </p:txBody>
      </p:sp>
    </p:spTree>
    <p:extLst>
      <p:ext uri="{BB962C8B-B14F-4D97-AF65-F5344CB8AC3E}">
        <p14:creationId xmlns:p14="http://schemas.microsoft.com/office/powerpoint/2010/main" val="2013595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p17: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0" name="Google Shape;530;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457200" marR="0" lvl="0" indent="0" algn="l" rtl="0">
              <a:lnSpc>
                <a:spcPct val="100000"/>
              </a:lnSpc>
              <a:spcBef>
                <a:spcPts val="0"/>
              </a:spcBef>
              <a:spcAft>
                <a:spcPts val="0"/>
              </a:spcAft>
              <a:buNone/>
            </a:pPr>
            <a:endParaRPr sz="1000" b="1" dirty="0"/>
          </a:p>
          <a:p>
            <a:pPr marL="457200" marR="0" lvl="0" indent="-292100" algn="l" rtl="0">
              <a:lnSpc>
                <a:spcPct val="100000"/>
              </a:lnSpc>
              <a:spcBef>
                <a:spcPts val="0"/>
              </a:spcBef>
              <a:spcAft>
                <a:spcPts val="0"/>
              </a:spcAft>
              <a:buSzPts val="1000"/>
              <a:buChar char="●"/>
            </a:pPr>
            <a:r>
              <a:rPr lang="en-US" sz="1000" dirty="0"/>
              <a:t>Communication preferences have evolved and continue to change based upon the demands of users.  Different users have different preferences.  But want the freedom and flexibility to choose.  </a:t>
            </a:r>
            <a:endParaRPr sz="1000" dirty="0"/>
          </a:p>
          <a:p>
            <a:pPr marL="914400" marR="0" lvl="1" indent="-292100" algn="l" rtl="0">
              <a:lnSpc>
                <a:spcPct val="100000"/>
              </a:lnSpc>
              <a:spcBef>
                <a:spcPts val="0"/>
              </a:spcBef>
              <a:spcAft>
                <a:spcPts val="0"/>
              </a:spcAft>
              <a:buSzPts val="1000"/>
              <a:buChar char="○"/>
            </a:pPr>
            <a:r>
              <a:rPr lang="en-US" sz="1000" dirty="0"/>
              <a:t>Freedom of choice</a:t>
            </a:r>
            <a:endParaRPr sz="1000" dirty="0"/>
          </a:p>
          <a:p>
            <a:pPr marL="914400" marR="0" lvl="1" indent="-292100" algn="l" rtl="0">
              <a:lnSpc>
                <a:spcPct val="100000"/>
              </a:lnSpc>
              <a:spcBef>
                <a:spcPts val="0"/>
              </a:spcBef>
              <a:spcAft>
                <a:spcPts val="0"/>
              </a:spcAft>
              <a:buSzPts val="1000"/>
              <a:buChar char="○"/>
            </a:pPr>
            <a:r>
              <a:rPr lang="en-US" sz="1000" dirty="0"/>
              <a:t>Location flexibility - Office, home, car, airport, anywhere.</a:t>
            </a:r>
            <a:endParaRPr sz="1000" dirty="0"/>
          </a:p>
          <a:p>
            <a:pPr marL="914400" marR="0" lvl="1" indent="-292100" algn="l" rtl="0">
              <a:lnSpc>
                <a:spcPct val="100000"/>
              </a:lnSpc>
              <a:spcBef>
                <a:spcPts val="0"/>
              </a:spcBef>
              <a:spcAft>
                <a:spcPts val="0"/>
              </a:spcAft>
              <a:buSzPts val="1000"/>
              <a:buChar char="○"/>
            </a:pPr>
            <a:r>
              <a:rPr lang="en-US" sz="1000" dirty="0"/>
              <a:t>Choice of modality - Messaging, Chat, Voice, Video</a:t>
            </a:r>
            <a:endParaRPr sz="1000" dirty="0"/>
          </a:p>
          <a:p>
            <a:pPr marL="914400" marR="0" lvl="1" indent="-292100" algn="l" rtl="0">
              <a:lnSpc>
                <a:spcPct val="100000"/>
              </a:lnSpc>
              <a:spcBef>
                <a:spcPts val="0"/>
              </a:spcBef>
              <a:spcAft>
                <a:spcPts val="0"/>
              </a:spcAft>
              <a:buSzPts val="1000"/>
              <a:buChar char="○"/>
            </a:pPr>
            <a:r>
              <a:rPr lang="en-US" sz="1000" dirty="0"/>
              <a:t>Users demand seamless experiences for experience and productivity</a:t>
            </a:r>
            <a:endParaRPr sz="1000" dirty="0"/>
          </a:p>
          <a:p>
            <a:pPr marL="1371600" lvl="2" indent="-292100" algn="l" rtl="0">
              <a:spcBef>
                <a:spcPts val="0"/>
              </a:spcBef>
              <a:spcAft>
                <a:spcPts val="0"/>
              </a:spcAft>
              <a:buSzPts val="1000"/>
              <a:buChar char="■"/>
            </a:pPr>
            <a:r>
              <a:rPr lang="en-US" sz="1000" dirty="0"/>
              <a:t>68% of workers toggle between apps up to 10 times an hour and 31% of workers said toggling causes them to lose their train of thought. </a:t>
            </a:r>
            <a:endParaRPr sz="1000" dirty="0"/>
          </a:p>
          <a:p>
            <a:pPr marL="1371600" lvl="2" indent="-292100" algn="l" rtl="0">
              <a:spcBef>
                <a:spcPts val="0"/>
              </a:spcBef>
              <a:spcAft>
                <a:spcPts val="0"/>
              </a:spcAft>
              <a:buSzPts val="1000"/>
              <a:buChar char="■"/>
            </a:pPr>
            <a:r>
              <a:rPr lang="en-US" sz="1000" dirty="0"/>
              <a:t>Workers find navigating between apps more annoying than doing household chores (53 percent), paying bills (52 percent), and trying to lose weight (50 percent).</a:t>
            </a:r>
            <a:endParaRPr sz="1000" dirty="0"/>
          </a:p>
          <a:p>
            <a:pPr marL="1371600" lvl="2" indent="-292100" algn="l" rtl="0">
              <a:spcBef>
                <a:spcPts val="0"/>
              </a:spcBef>
              <a:spcAft>
                <a:spcPts val="0"/>
              </a:spcAft>
              <a:buSzPts val="1000"/>
              <a:buChar char="■"/>
            </a:pPr>
            <a:r>
              <a:rPr lang="en-US" sz="1000" dirty="0"/>
              <a:t>Despite the prevailing feeling of app overload, workers find team messaging to be the least disruptive to their workday.</a:t>
            </a:r>
            <a:endParaRPr sz="1000" dirty="0"/>
          </a:p>
          <a:p>
            <a:pPr marL="1371600" lvl="2" indent="-292100" algn="l" rtl="0">
              <a:spcBef>
                <a:spcPts val="0"/>
              </a:spcBef>
              <a:spcAft>
                <a:spcPts val="0"/>
              </a:spcAft>
              <a:buSzPts val="1000"/>
              <a:buChar char="■"/>
            </a:pPr>
            <a:r>
              <a:rPr lang="en-US" sz="1000" dirty="0"/>
              <a:t>More than 70 percent of workers say their communications volume is a challenge to getting work done.</a:t>
            </a:r>
            <a:endParaRPr sz="1000" dirty="0"/>
          </a:p>
          <a:p>
            <a:pPr marL="0" marR="0" lvl="0" indent="0" algn="l" rtl="0">
              <a:lnSpc>
                <a:spcPct val="100000"/>
              </a:lnSpc>
              <a:spcBef>
                <a:spcPts val="0"/>
              </a:spcBef>
              <a:spcAft>
                <a:spcPts val="0"/>
              </a:spcAft>
              <a:buSzPts val="1400"/>
              <a:buNone/>
            </a:pPr>
            <a:endParaRPr sz="1000" dirty="0"/>
          </a:p>
        </p:txBody>
      </p:sp>
      <p:sp>
        <p:nvSpPr>
          <p:cNvPr id="531" name="Google Shape;531;p17: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Pts val="1200"/>
              <a:buFontTx/>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Tx/>
                <a:buSzPts val="1200"/>
                <a:buFontTx/>
                <a:buNone/>
                <a:tabLst/>
                <a:defRPr/>
              </a:pPr>
              <a:t>2</a:t>
            </a:fld>
            <a:endParaRPr kumimoji="0" sz="12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31916914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4412"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ACD8599A-E841-8E4A-9A25-70B6BB0231DA}"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31774"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6779302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4412"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ACD8599A-E841-8E4A-9A25-70B6BB0231DA}" type="slidenum">
              <a:rPr kumimoji="0" lang="en-US" sz="1200" b="0" i="0" u="none" strike="noStrike" kern="1200" cap="none" spc="0" normalizeH="0" baseline="0" noProof="0">
                <a:ln>
                  <a:noFill/>
                </a:ln>
                <a:solidFill>
                  <a:prstClr val="black"/>
                </a:solidFill>
                <a:effectLst/>
                <a:uLnTx/>
                <a:uFillTx/>
                <a:latin typeface="Calibri"/>
                <a:ea typeface="+mn-ea"/>
                <a:cs typeface="Arial"/>
                <a:sym typeface="Arial"/>
              </a:rPr>
              <a:pPr marL="0" marR="0" lvl="0" indent="0" algn="r" defTabSz="931774"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Tree>
    <p:extLst>
      <p:ext uri="{BB962C8B-B14F-4D97-AF65-F5344CB8AC3E}">
        <p14:creationId xmlns:p14="http://schemas.microsoft.com/office/powerpoint/2010/main" val="545156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4412"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ACD8599A-E841-8E4A-9A25-70B6BB0231DA}" type="slidenum">
              <a:rPr kumimoji="0" lang="en-US" sz="1200" b="0" i="0" u="none" strike="noStrike" kern="1200" cap="none" spc="0" normalizeH="0" baseline="0" noProof="0">
                <a:ln>
                  <a:noFill/>
                </a:ln>
                <a:solidFill>
                  <a:prstClr val="black"/>
                </a:solidFill>
                <a:effectLst/>
                <a:uLnTx/>
                <a:uFillTx/>
                <a:latin typeface="Calibri"/>
                <a:ea typeface="+mn-ea"/>
                <a:cs typeface="Arial"/>
                <a:sym typeface="Arial"/>
              </a:rPr>
              <a:pPr marL="0" marR="0" lvl="0" indent="0" algn="r" defTabSz="931774"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Tree>
    <p:extLst>
      <p:ext uri="{BB962C8B-B14F-4D97-AF65-F5344CB8AC3E}">
        <p14:creationId xmlns:p14="http://schemas.microsoft.com/office/powerpoint/2010/main" val="9291531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4412"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ACD8599A-E841-8E4A-9A25-70B6BB0231DA}" type="slidenum">
              <a:rPr kumimoji="0" lang="en-US" sz="1200" b="0" i="0" u="none" strike="noStrike" kern="1200" cap="none" spc="0" normalizeH="0" baseline="0" noProof="0">
                <a:ln>
                  <a:noFill/>
                </a:ln>
                <a:solidFill>
                  <a:prstClr val="black"/>
                </a:solidFill>
                <a:effectLst/>
                <a:uLnTx/>
                <a:uFillTx/>
                <a:latin typeface="Calibri"/>
                <a:ea typeface="+mn-ea"/>
                <a:cs typeface="Arial"/>
                <a:sym typeface="Arial"/>
              </a:rPr>
              <a:pPr marL="0" marR="0" lvl="0" indent="0" algn="r" defTabSz="931774"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Tree>
    <p:extLst>
      <p:ext uri="{BB962C8B-B14F-4D97-AF65-F5344CB8AC3E}">
        <p14:creationId xmlns:p14="http://schemas.microsoft.com/office/powerpoint/2010/main" val="33022068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4412" cy="3429000"/>
          </a:xfrm>
        </p:spPr>
      </p:sp>
      <p:sp>
        <p:nvSpPr>
          <p:cNvPr id="3" name="Notes Placeholder 2"/>
          <p:cNvSpPr>
            <a:spLocks noGrp="1"/>
          </p:cNvSpPr>
          <p:nvPr>
            <p:ph type="body" idx="1"/>
          </p:nvPr>
        </p:nvSpPr>
        <p:spPr/>
        <p:txBody>
          <a:bodyPr/>
          <a:lstStyle/>
          <a:p>
            <a:pPr marL="196850" lvl="0" indent="-171450" algn="l" rtl="0">
              <a:lnSpc>
                <a:spcPct val="100000"/>
              </a:lnSpc>
              <a:spcBef>
                <a:spcPts val="0"/>
              </a:spcBef>
              <a:spcAft>
                <a:spcPts val="0"/>
              </a:spcAft>
              <a:buSzPts val="1000"/>
              <a:buFont typeface="Arial" panose="020B0604020202020204" pitchFamily="34" charset="0"/>
              <a:buChar char="•"/>
            </a:pPr>
            <a:r>
              <a:rPr lang="en-US" sz="1200" dirty="0"/>
              <a:t>Communication preferences have evolved.  Employees want to work from anywhere on any device.</a:t>
            </a:r>
          </a:p>
          <a:p>
            <a:pPr marL="196850" lvl="0" indent="-171450" algn="l" rtl="0">
              <a:lnSpc>
                <a:spcPct val="100000"/>
              </a:lnSpc>
              <a:spcBef>
                <a:spcPts val="0"/>
              </a:spcBef>
              <a:spcAft>
                <a:spcPts val="0"/>
              </a:spcAft>
              <a:buSzPts val="1000"/>
              <a:buFont typeface="Arial" panose="020B0604020202020204" pitchFamily="34" charset="0"/>
              <a:buChar char="•"/>
            </a:pPr>
            <a:r>
              <a:rPr lang="en-US" sz="1200" dirty="0"/>
              <a:t>The rules for customer engagement have changed.  Customers expect their interactions with you to be effortless across every channel</a:t>
            </a:r>
          </a:p>
          <a:p>
            <a:pPr marL="196850" lvl="0" indent="-171450" algn="l" rtl="0">
              <a:lnSpc>
                <a:spcPct val="100000"/>
              </a:lnSpc>
              <a:spcBef>
                <a:spcPts val="0"/>
              </a:spcBef>
              <a:spcAft>
                <a:spcPts val="0"/>
              </a:spcAft>
              <a:buSzPts val="1000"/>
              <a:buFont typeface="Arial" panose="020B0604020202020204" pitchFamily="34" charset="0"/>
              <a:buChar char="•"/>
            </a:pPr>
            <a:r>
              <a:rPr lang="en-US" sz="1200" dirty="0"/>
              <a:t>The playbook for communications is being rewritten</a:t>
            </a:r>
          </a:p>
          <a:p>
            <a:pPr marL="196850" lvl="0" indent="-171450" algn="l" rtl="0">
              <a:lnSpc>
                <a:spcPct val="100000"/>
              </a:lnSpc>
              <a:spcBef>
                <a:spcPts val="0"/>
              </a:spcBef>
              <a:spcAft>
                <a:spcPts val="0"/>
              </a:spcAft>
              <a:buSzPts val="1000"/>
              <a:buFont typeface="Arial" panose="020B0604020202020204" pitchFamily="34" charset="0"/>
              <a:buChar char="•"/>
            </a:pPr>
            <a:r>
              <a:rPr lang="en-US" sz="1200" dirty="0"/>
              <a:t>A next generation platform is required; as the power shifts into the hands of the customer, the next generation platform must bring together the worlds of employees and customers</a:t>
            </a:r>
          </a:p>
          <a:p>
            <a:pPr marL="196850" lvl="0" indent="-171450" algn="l" rtl="0">
              <a:lnSpc>
                <a:spcPct val="100000"/>
              </a:lnSpc>
              <a:spcBef>
                <a:spcPts val="0"/>
              </a:spcBef>
              <a:spcAft>
                <a:spcPts val="0"/>
              </a:spcAft>
              <a:buSzPts val="1000"/>
              <a:buFont typeface="Arial" panose="020B0604020202020204" pitchFamily="34" charset="0"/>
              <a:buChar char="•"/>
            </a:pPr>
            <a:r>
              <a:rPr lang="en-US" sz="1200" dirty="0"/>
              <a:t>You have to consider the imperatives and initiatives:  </a:t>
            </a:r>
            <a:r>
              <a:rPr lang="en-US" sz="1200" b="1" dirty="0"/>
              <a:t>REVENUE | CUSTOMER ENGAGEMENT | EMPLOYEE EXPERIENCES</a:t>
            </a:r>
            <a:endParaRPr lang="en-US" sz="1200"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D8599A-E841-8E4A-9A25-70B6BB0231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361715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9"/>
        <p:cNvGrpSpPr/>
        <p:nvPr/>
      </p:nvGrpSpPr>
      <p:grpSpPr>
        <a:xfrm>
          <a:off x="0" y="0"/>
          <a:ext cx="0" cy="0"/>
          <a:chOff x="0" y="0"/>
          <a:chExt cx="0" cy="0"/>
        </a:xfrm>
      </p:grpSpPr>
      <p:sp>
        <p:nvSpPr>
          <p:cNvPr id="570" name="Google Shape;570;p20:notes"/>
          <p:cNvSpPr>
            <a:spLocks noGrp="1" noRot="1" noChangeAspect="1"/>
          </p:cNvSpPr>
          <p:nvPr>
            <p:ph type="sldImg" idx="2"/>
          </p:nvPr>
        </p:nvSpPr>
        <p:spPr>
          <a:xfrm>
            <a:off x="382588" y="685800"/>
            <a:ext cx="6094412"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1" name="Google Shape;571;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400"/>
              <a:buNone/>
            </a:pPr>
            <a:endParaRPr sz="1000" b="0"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SzPts val="1400"/>
              <a:buNone/>
            </a:pPr>
            <a:endParaRPr sz="1000" dirty="0"/>
          </a:p>
        </p:txBody>
      </p:sp>
      <p:sp>
        <p:nvSpPr>
          <p:cNvPr id="572" name="Google Shape;572;p20: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Tx/>
              <a:buSzPts val="1200"/>
              <a:buFontTx/>
              <a:buNone/>
              <a:tabLst/>
              <a:defRPr/>
            </a:pPr>
            <a:fld id="{00000000-1234-1234-1234-123412341234}" type="slidenum">
              <a:rPr kumimoji="0" lang="en-US" sz="1200" b="0" i="0" u="none" strike="noStrike" kern="1200" cap="none" spc="0" normalizeH="0" baseline="0" noProof="0">
                <a:ln>
                  <a:noFill/>
                </a:ln>
                <a:solidFill>
                  <a:prstClr val="black"/>
                </a:solidFill>
                <a:effectLst/>
                <a:uLnTx/>
                <a:uFillTx/>
                <a:latin typeface="Calibri"/>
                <a:ea typeface="Calibri"/>
                <a:cs typeface="Calibri"/>
                <a:sym typeface="Calibri"/>
              </a:rPr>
              <a:pPr marL="0" marR="0" lvl="0" indent="0" algn="r" defTabSz="914400" rtl="0" eaLnBrk="1" fontAlgn="auto" latinLnBrk="0" hangingPunct="1">
                <a:lnSpc>
                  <a:spcPct val="100000"/>
                </a:lnSpc>
                <a:spcBef>
                  <a:spcPts val="0"/>
                </a:spcBef>
                <a:spcAft>
                  <a:spcPts val="0"/>
                </a:spcAft>
                <a:buClrTx/>
                <a:buSzPts val="1200"/>
                <a:buFontTx/>
                <a:buNone/>
                <a:tabLst/>
                <a:defRPr/>
              </a:pPr>
              <a:t>4</a:t>
            </a:fld>
            <a:endParaRPr kumimoji="0" sz="1200" b="0" i="0" u="none" strike="noStrike" kern="1200" cap="none" spc="0" normalizeH="0" baseline="0" noProof="0">
              <a:ln>
                <a:noFill/>
              </a:ln>
              <a:solidFill>
                <a:prstClr val="black"/>
              </a:solidFill>
              <a:effectLst/>
              <a:uLnTx/>
              <a:uFillTx/>
              <a:latin typeface="Calibri"/>
              <a:ea typeface="Calibri"/>
              <a:cs typeface="Calibri"/>
              <a:sym typeface="Calibri"/>
            </a:endParaRPr>
          </a:p>
        </p:txBody>
      </p:sp>
    </p:spTree>
    <p:extLst>
      <p:ext uri="{BB962C8B-B14F-4D97-AF65-F5344CB8AC3E}">
        <p14:creationId xmlns:p14="http://schemas.microsoft.com/office/powerpoint/2010/main" val="2877734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4412" cy="3429000"/>
          </a:xfrm>
        </p:spPr>
      </p:sp>
      <p:sp>
        <p:nvSpPr>
          <p:cNvPr id="3" name="Notes Placeholder 2"/>
          <p:cNvSpPr>
            <a:spLocks noGrp="1"/>
          </p:cNvSpPr>
          <p:nvPr>
            <p:ph type="body" idx="1"/>
          </p:nvPr>
        </p:nvSpPr>
        <p:spPr/>
        <p:txBody>
          <a:bodyPr/>
          <a:lstStyle/>
          <a:p>
            <a:pPr marL="165100" lvl="0" indent="0" algn="l" rtl="0">
              <a:spcBef>
                <a:spcPts val="0"/>
              </a:spcBef>
              <a:spcAft>
                <a:spcPts val="0"/>
              </a:spcAft>
              <a:buClr>
                <a:schemeClr val="dk1"/>
              </a:buClr>
              <a:buSzPts val="1000"/>
              <a:buFont typeface="Calibri"/>
              <a:buNone/>
            </a:pPr>
            <a:r>
              <a:rPr lang="en-US" sz="1000" dirty="0"/>
              <a:t>Cloud Software delivered ‘</a:t>
            </a:r>
            <a:r>
              <a:rPr lang="en-US" sz="1000" dirty="0" err="1"/>
              <a:t>aaS</a:t>
            </a:r>
            <a:r>
              <a:rPr lang="en-US" sz="1000" dirty="0"/>
              <a:t>’ such as Universal Communications as a Service ‘</a:t>
            </a:r>
            <a:r>
              <a:rPr lang="en-US" sz="1000" dirty="0" err="1"/>
              <a:t>UCaaS</a:t>
            </a:r>
            <a:r>
              <a:rPr lang="en-US" sz="1000" dirty="0"/>
              <a:t>’ provides constant innovation.</a:t>
            </a:r>
          </a:p>
          <a:p>
            <a:pPr marL="628650" lvl="1" indent="-146050" algn="l" rtl="0">
              <a:spcBef>
                <a:spcPts val="0"/>
              </a:spcBef>
              <a:spcAft>
                <a:spcPts val="0"/>
              </a:spcAft>
              <a:buClr>
                <a:schemeClr val="dk1"/>
              </a:buClr>
              <a:buSzPts val="1000"/>
              <a:buChar char="•"/>
            </a:pPr>
            <a:r>
              <a:rPr lang="en-US" sz="1000" dirty="0"/>
              <a:t>Constant Innovation</a:t>
            </a:r>
          </a:p>
          <a:p>
            <a:pPr marL="628650" lvl="1" indent="-146050" algn="l" rtl="0">
              <a:spcBef>
                <a:spcPts val="0"/>
              </a:spcBef>
              <a:spcAft>
                <a:spcPts val="0"/>
              </a:spcAft>
              <a:buClr>
                <a:schemeClr val="dk1"/>
              </a:buClr>
              <a:buSzPts val="1000"/>
              <a:buChar char="•"/>
            </a:pPr>
            <a:r>
              <a:rPr lang="en-US" sz="1000" dirty="0"/>
              <a:t>Faster deployment</a:t>
            </a:r>
          </a:p>
          <a:p>
            <a:pPr marL="628650" lvl="1" indent="-146050" algn="l" rtl="0">
              <a:spcBef>
                <a:spcPts val="0"/>
              </a:spcBef>
              <a:spcAft>
                <a:spcPts val="0"/>
              </a:spcAft>
              <a:buClr>
                <a:schemeClr val="dk1"/>
              </a:buClr>
              <a:buSzPts val="1000"/>
              <a:buChar char="•"/>
            </a:pPr>
            <a:r>
              <a:rPr lang="en-US" sz="1000" dirty="0"/>
              <a:t>Scalability and reliability</a:t>
            </a:r>
          </a:p>
          <a:p>
            <a:pPr marL="628650" lvl="1" indent="-146050" algn="l" rtl="0">
              <a:spcBef>
                <a:spcPts val="0"/>
              </a:spcBef>
              <a:spcAft>
                <a:spcPts val="0"/>
              </a:spcAft>
              <a:buClr>
                <a:schemeClr val="dk1"/>
              </a:buClr>
              <a:buSzPts val="1000"/>
              <a:buChar char="•"/>
            </a:pPr>
            <a:r>
              <a:rPr lang="en-US" sz="1000" dirty="0"/>
              <a:t>Reduce costs of management &amp; maintenance</a:t>
            </a:r>
          </a:p>
          <a:p>
            <a:pPr marL="457200" lvl="0" indent="-292100" algn="l" rtl="0">
              <a:spcBef>
                <a:spcPts val="0"/>
              </a:spcBef>
              <a:spcAft>
                <a:spcPts val="0"/>
              </a:spcAft>
              <a:buClr>
                <a:schemeClr val="dk1"/>
              </a:buClr>
              <a:buSzPts val="1000"/>
              <a:buFont typeface="Calibri"/>
              <a:buChar char="•"/>
            </a:pPr>
            <a:r>
              <a:rPr lang="en-US" sz="1000" dirty="0"/>
              <a:t>Position your </a:t>
            </a:r>
            <a:r>
              <a:rPr lang="en-US" sz="1000" dirty="0" err="1"/>
              <a:t>organisation</a:t>
            </a:r>
            <a:r>
              <a:rPr lang="en-US" sz="1000" dirty="0"/>
              <a:t> for better business agility</a:t>
            </a:r>
          </a:p>
          <a:p>
            <a:pPr marL="628650" lvl="1" indent="-146050" algn="l" rtl="0">
              <a:spcBef>
                <a:spcPts val="0"/>
              </a:spcBef>
              <a:spcAft>
                <a:spcPts val="0"/>
              </a:spcAft>
              <a:buClr>
                <a:schemeClr val="dk1"/>
              </a:buClr>
              <a:buSzPts val="1000"/>
              <a:buChar char="•"/>
            </a:pPr>
            <a:r>
              <a:rPr lang="en-US" sz="1000" dirty="0"/>
              <a:t>Deliver technology that enables a better employee experience to improve sharing and collaboration.  Working together.</a:t>
            </a:r>
          </a:p>
          <a:p>
            <a:pPr marL="628650" lvl="1" indent="-146050" algn="l" rtl="0">
              <a:spcBef>
                <a:spcPts val="0"/>
              </a:spcBef>
              <a:spcAft>
                <a:spcPts val="0"/>
              </a:spcAft>
              <a:buClr>
                <a:schemeClr val="dk1"/>
              </a:buClr>
              <a:buSzPts val="1000"/>
              <a:buChar char="•"/>
            </a:pPr>
            <a:r>
              <a:rPr lang="en-US" sz="1000" dirty="0"/>
              <a:t>Deliver technology to provide a superior customer experience with your entire organization.  </a:t>
            </a:r>
          </a:p>
          <a:p>
            <a:pPr marL="628650" lvl="1" indent="-158750" algn="l" rtl="0">
              <a:spcBef>
                <a:spcPts val="0"/>
              </a:spcBef>
              <a:spcAft>
                <a:spcPts val="0"/>
              </a:spcAft>
              <a:buClr>
                <a:schemeClr val="dk1"/>
              </a:buClr>
              <a:buSzPts val="1000"/>
              <a:buChar char="•"/>
            </a:pPr>
            <a:r>
              <a:rPr lang="en-US" sz="1000" dirty="0"/>
              <a:t>Ultimately, better performance of the business to increase revenue</a:t>
            </a:r>
          </a:p>
          <a:p>
            <a:pPr marL="457200" lvl="0" indent="-292100" algn="l" rtl="0">
              <a:spcBef>
                <a:spcPts val="0"/>
              </a:spcBef>
              <a:spcAft>
                <a:spcPts val="0"/>
              </a:spcAft>
              <a:buClr>
                <a:schemeClr val="dk1"/>
              </a:buClr>
              <a:buSzPts val="1000"/>
              <a:buFont typeface="Calibri"/>
              <a:buChar char="•"/>
            </a:pPr>
            <a:r>
              <a:rPr lang="en-US" sz="1000" dirty="0"/>
              <a:t>Investigation: 7 Business Benefits of Moving From an On-Premises PBX to a Cloud Communications and Collaboration System</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BA92C5E-BF34-4775-B657-4ADF2F3104C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93982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4412"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31774" rtl="0" eaLnBrk="1" fontAlgn="auto" latinLnBrk="0" hangingPunct="1">
              <a:lnSpc>
                <a:spcPct val="100000"/>
              </a:lnSpc>
              <a:spcBef>
                <a:spcPts val="0"/>
              </a:spcBef>
              <a:spcAft>
                <a:spcPts val="0"/>
              </a:spcAft>
              <a:buClrTx/>
              <a:buSzTx/>
              <a:buFontTx/>
              <a:buNone/>
              <a:tabLst/>
              <a:defRPr/>
            </a:pPr>
            <a:fld id="{ACD8599A-E841-8E4A-9A25-70B6BB0231DA}" type="slidenum">
              <a:rPr kumimoji="0" lang="en-US" sz="1200" b="0" i="0" u="none" strike="noStrike" kern="1200" cap="none" spc="0" normalizeH="0" baseline="0" noProof="0">
                <a:ln>
                  <a:noFill/>
                </a:ln>
                <a:solidFill>
                  <a:prstClr val="black"/>
                </a:solidFill>
                <a:effectLst/>
                <a:uLnTx/>
                <a:uFillTx/>
                <a:latin typeface="Calibri"/>
                <a:ea typeface="+mn-ea"/>
                <a:cs typeface="Arial"/>
                <a:sym typeface="Arial"/>
              </a:rPr>
              <a:pPr marL="0" marR="0" lvl="0" indent="0" algn="r" defTabSz="931774"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a:ea typeface="+mn-ea"/>
              <a:cs typeface="Arial"/>
              <a:sym typeface="Arial"/>
            </a:endParaRPr>
          </a:p>
        </p:txBody>
      </p:sp>
    </p:spTree>
    <p:extLst>
      <p:ext uri="{BB962C8B-B14F-4D97-AF65-F5344CB8AC3E}">
        <p14:creationId xmlns:p14="http://schemas.microsoft.com/office/powerpoint/2010/main" val="3925859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4412" cy="3429000"/>
          </a:xfrm>
        </p:spPr>
      </p:sp>
      <p:sp>
        <p:nvSpPr>
          <p:cNvPr id="3" name="Notes Placeholder 2"/>
          <p:cNvSpPr>
            <a:spLocks noGrp="1"/>
          </p:cNvSpPr>
          <p:nvPr>
            <p:ph type="body" idx="1"/>
          </p:nvPr>
        </p:nvSpPr>
        <p:spPr/>
        <p:txBody>
          <a:bodyPr/>
          <a:lstStyle/>
          <a:p>
            <a:r>
              <a:rPr lang="en-US"/>
              <a:t>This is what we’re talking about….</a:t>
            </a:r>
          </a:p>
          <a:p>
            <a:endParaRPr lang="en-US"/>
          </a:p>
          <a:p>
            <a:r>
              <a:rPr lang="en-US"/>
              <a:t>Here you can see what the Avaya Cloud Office product will look like.  </a:t>
            </a:r>
          </a:p>
          <a:p>
            <a:endParaRPr lang="en-US"/>
          </a:p>
          <a:p>
            <a:r>
              <a:rPr lang="en-US"/>
              <a:t>As we get into more about RingCentral, the product, and later the positioning, interim sales process, etc. we need to stress that what you’re learning about today is RING CENTRAL OFFICE and the interim process to support the sale. </a:t>
            </a:r>
          </a:p>
          <a:p>
            <a:r>
              <a:rPr lang="en-US"/>
              <a:t>The ACO product is still in the works, as is the internal Avaya processes needed to support the sale.</a:t>
            </a:r>
          </a:p>
          <a:p>
            <a:endParaRPr lang="en-US"/>
          </a:p>
          <a:p>
            <a:r>
              <a:rPr lang="en-US"/>
              <a:t>Another point to make clear is that RCO and ACO are really the same.  When you learn a bout the product today, you can be confident that the product layout, functionality, placement of the buttons, etc. will be exactly the same in ACO.</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8E3DF32-1409-47E0-8734-41918308D4BA}"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1186291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4412"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EF4647F-B25D-4685-8496-7C5A22CA3ABB}"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651553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2588" y="685800"/>
            <a:ext cx="6094412" cy="3429000"/>
          </a:xfrm>
        </p:spPr>
      </p:sp>
      <p:sp>
        <p:nvSpPr>
          <p:cNvPr id="3" name="Marcador de notas 2"/>
          <p:cNvSpPr>
            <a:spLocks noGrp="1"/>
          </p:cNvSpPr>
          <p:nvPr>
            <p:ph type="body" idx="1"/>
          </p:nvPr>
        </p:nvSpPr>
        <p:spPr/>
        <p:txBody>
          <a:bodyPr/>
          <a:lstStyle/>
          <a:p>
            <a:pPr marL="0" lvl="0" indent="0" algn="l" rtl="0">
              <a:spcBef>
                <a:spcPts val="0"/>
              </a:spcBef>
              <a:spcAft>
                <a:spcPts val="0"/>
              </a:spcAft>
              <a:buClr>
                <a:schemeClr val="dk1"/>
              </a:buClr>
              <a:buSzPts val="1400"/>
              <a:buFont typeface="Arial"/>
              <a:buNone/>
            </a:pPr>
            <a:r>
              <a:rPr lang="en-US" sz="1200" b="1" dirty="0"/>
              <a:t>Call, Message, Meet, Engage</a:t>
            </a:r>
            <a:endParaRPr lang="en-US" sz="1200" dirty="0"/>
          </a:p>
          <a:p>
            <a:pPr marL="0" lvl="0" indent="0" algn="l" rtl="0">
              <a:spcBef>
                <a:spcPts val="0"/>
              </a:spcBef>
              <a:spcAft>
                <a:spcPts val="0"/>
              </a:spcAft>
              <a:buClr>
                <a:schemeClr val="dk1"/>
              </a:buClr>
              <a:buSzPts val="1400"/>
              <a:buFont typeface="Arial"/>
              <a:buNone/>
            </a:pPr>
            <a:r>
              <a:rPr lang="en-US" sz="1200" dirty="0"/>
              <a:t>Effortless, Intelligent, Dependable</a:t>
            </a:r>
          </a:p>
          <a:p>
            <a:pPr marL="0" lvl="0" indent="0" algn="l" rtl="0">
              <a:spcBef>
                <a:spcPts val="0"/>
              </a:spcBef>
              <a:spcAft>
                <a:spcPts val="0"/>
              </a:spcAft>
              <a:buClr>
                <a:schemeClr val="dk1"/>
              </a:buClr>
              <a:buSzPts val="1400"/>
              <a:buFont typeface="Arial"/>
              <a:buNone/>
            </a:pPr>
            <a:r>
              <a:rPr lang="en-US" sz="1200" dirty="0"/>
              <a:t>Flawless video, clear audio, instant sharing</a:t>
            </a:r>
            <a:endParaRPr lang="en-US" sz="1200" b="1" dirty="0">
              <a:latin typeface="Proxima Nova"/>
              <a:ea typeface="Proxima Nova"/>
              <a:cs typeface="Proxima Nova"/>
              <a:sym typeface="Proxima Nova"/>
            </a:endParaRP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D8599A-E841-8E4A-9A25-70B6BB0231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873732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emf"/><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6.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1A3605-1F4D-7345-8606-06D609B91E25}"/>
              </a:ext>
            </a:extLst>
          </p:cNvPr>
          <p:cNvSpPr/>
          <p:nvPr userDrawn="1"/>
        </p:nvSpPr>
        <p:spPr>
          <a:xfrm>
            <a:off x="0" y="971877"/>
            <a:ext cx="1395113" cy="8307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20"/>
          </a:p>
        </p:txBody>
      </p:sp>
    </p:spTree>
    <p:extLst>
      <p:ext uri="{BB962C8B-B14F-4D97-AF65-F5344CB8AC3E}">
        <p14:creationId xmlns:p14="http://schemas.microsoft.com/office/powerpoint/2010/main" val="19131421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768">
          <p15:clr>
            <a:srgbClr val="FBAE40"/>
          </p15:clr>
        </p15:guide>
        <p15:guide id="2" pos="69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3" name="Rectangle 12"/>
          <p:cNvSpPr/>
          <p:nvPr userDrawn="1"/>
        </p:nvSpPr>
        <p:spPr>
          <a:xfrm>
            <a:off x="0" y="0"/>
            <a:ext cx="14630400" cy="7763551"/>
          </a:xfrm>
          <a:prstGeom prst="rect">
            <a:avLst/>
          </a:prstGeom>
          <a:solidFill>
            <a:srgbClr val="F1F1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80" dirty="0"/>
          </a:p>
        </p:txBody>
      </p:sp>
      <p:pic>
        <p:nvPicPr>
          <p:cNvPr id="16" name="Picture 15"/>
          <p:cNvPicPr>
            <a:picLocks noChangeAspect="1"/>
          </p:cNvPicPr>
          <p:nvPr userDrawn="1"/>
        </p:nvPicPr>
        <p:blipFill rotWithShape="1">
          <a:blip r:embed="rId2" cstate="screen">
            <a:extLst>
              <a:ext uri="{28A0092B-C50C-407E-A947-70E740481C1C}">
                <a14:useLocalDpi xmlns:a14="http://schemas.microsoft.com/office/drawing/2010/main"/>
              </a:ext>
            </a:extLst>
          </a:blip>
          <a:srcRect t="19269" r="39837" b="2310"/>
          <a:stretch/>
        </p:blipFill>
        <p:spPr>
          <a:xfrm>
            <a:off x="8209507" y="0"/>
            <a:ext cx="6420893" cy="7763551"/>
          </a:xfrm>
          <a:prstGeom prst="rect">
            <a:avLst/>
          </a:prstGeom>
        </p:spPr>
      </p:pic>
      <p:sp>
        <p:nvSpPr>
          <p:cNvPr id="2" name="Title 1"/>
          <p:cNvSpPr>
            <a:spLocks noGrp="1"/>
          </p:cNvSpPr>
          <p:nvPr>
            <p:ph type="title"/>
          </p:nvPr>
        </p:nvSpPr>
        <p:spPr>
          <a:xfrm>
            <a:off x="1330678" y="438150"/>
            <a:ext cx="12076712" cy="1590676"/>
          </a:xfrm>
        </p:spPr>
        <p:txBody>
          <a:bodyPr>
            <a:normAutofit/>
          </a:bodyPr>
          <a:lstStyle>
            <a:lvl1pPr>
              <a:defRPr sz="5760" baseline="0">
                <a:latin typeface="Times New Roman Bold" charset="0"/>
              </a:defRPr>
            </a:lvl1pPr>
          </a:lstStyle>
          <a:p>
            <a:r>
              <a:rPr lang="en-US"/>
              <a:t>Click to edit Master title style</a:t>
            </a:r>
          </a:p>
        </p:txBody>
      </p:sp>
      <p:sp>
        <p:nvSpPr>
          <p:cNvPr id="3" name="Content Placeholder 2"/>
          <p:cNvSpPr>
            <a:spLocks noGrp="1"/>
          </p:cNvSpPr>
          <p:nvPr>
            <p:ph idx="1"/>
          </p:nvPr>
        </p:nvSpPr>
        <p:spPr>
          <a:xfrm>
            <a:off x="1330678" y="2190750"/>
            <a:ext cx="12076712" cy="5221606"/>
          </a:xfrm>
        </p:spPr>
        <p:txBody>
          <a:bodyPr>
            <a:normAutofit/>
          </a:bodyPr>
          <a:lstStyle>
            <a:lvl1pPr>
              <a:defRPr sz="2880" baseline="0">
                <a:solidFill>
                  <a:schemeClr val="accent6"/>
                </a:solidFill>
                <a:latin typeface="Verdana" charset="0"/>
              </a:defRPr>
            </a:lvl1pPr>
            <a:lvl2pPr>
              <a:defRPr sz="2880" baseline="0">
                <a:solidFill>
                  <a:schemeClr val="accent6"/>
                </a:solidFill>
                <a:latin typeface="Verdana" charset="0"/>
              </a:defRPr>
            </a:lvl2pPr>
            <a:lvl3pPr>
              <a:defRPr sz="2880" baseline="0">
                <a:solidFill>
                  <a:schemeClr val="accent6"/>
                </a:solidFill>
                <a:latin typeface="Verdana" charset="0"/>
              </a:defRPr>
            </a:lvl3pPr>
            <a:lvl4pPr>
              <a:defRPr sz="2880" baseline="0">
                <a:solidFill>
                  <a:schemeClr val="accent6"/>
                </a:solidFill>
                <a:latin typeface="Verdana" charset="0"/>
              </a:defRPr>
            </a:lvl4pPr>
            <a:lvl5pPr>
              <a:defRPr sz="2880" baseline="0">
                <a:solidFill>
                  <a:schemeClr val="accent6"/>
                </a:solidFill>
                <a:latin typeface="Verdana"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8" name="Picture 7"/>
          <p:cNvPicPr>
            <a:picLocks noChangeAspect="1"/>
          </p:cNvPicPr>
          <p:nvPr userDrawn="1"/>
        </p:nvPicPr>
        <p:blipFill rotWithShape="1">
          <a:blip r:embed="rId3" cstate="screen">
            <a:extLst>
              <a:ext uri="{28A0092B-C50C-407E-A947-70E740481C1C}">
                <a14:useLocalDpi xmlns:a14="http://schemas.microsoft.com/office/drawing/2010/main"/>
              </a:ext>
            </a:extLst>
          </a:blip>
          <a:srcRect l="-2889" b="-2"/>
          <a:stretch/>
        </p:blipFill>
        <p:spPr>
          <a:xfrm>
            <a:off x="-38099" y="1325359"/>
            <a:ext cx="1211696" cy="136381"/>
          </a:xfrm>
          <a:prstGeom prst="rect">
            <a:avLst/>
          </a:prstGeom>
        </p:spPr>
      </p:pic>
    </p:spTree>
    <p:extLst>
      <p:ext uri="{BB962C8B-B14F-4D97-AF65-F5344CB8AC3E}">
        <p14:creationId xmlns:p14="http://schemas.microsoft.com/office/powerpoint/2010/main" val="202855270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768">
          <p15:clr>
            <a:srgbClr val="FBAE40"/>
          </p15:clr>
        </p15:guide>
        <p15:guide id="2" pos="69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13" name="Rectangle 12"/>
          <p:cNvSpPr/>
          <p:nvPr userDrawn="1"/>
        </p:nvSpPr>
        <p:spPr>
          <a:xfrm>
            <a:off x="0" y="0"/>
            <a:ext cx="14630400" cy="7763551"/>
          </a:xfrm>
          <a:prstGeom prst="rect">
            <a:avLst/>
          </a:prstGeom>
          <a:solidFill>
            <a:srgbClr val="F1F1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80"/>
          </a:p>
        </p:txBody>
      </p:sp>
      <p:sp>
        <p:nvSpPr>
          <p:cNvPr id="5" name="Title 1"/>
          <p:cNvSpPr>
            <a:spLocks noGrp="1"/>
          </p:cNvSpPr>
          <p:nvPr>
            <p:ph type="title"/>
          </p:nvPr>
        </p:nvSpPr>
        <p:spPr>
          <a:xfrm>
            <a:off x="1330678" y="438150"/>
            <a:ext cx="12076712" cy="1590676"/>
          </a:xfrm>
        </p:spPr>
        <p:txBody>
          <a:bodyPr>
            <a:normAutofit/>
          </a:bodyPr>
          <a:lstStyle>
            <a:lvl1pPr>
              <a:defRPr sz="5760" baseline="0">
                <a:latin typeface="Times New Roman Bold" charset="0"/>
              </a:defRPr>
            </a:lvl1pPr>
          </a:lstStyle>
          <a:p>
            <a:r>
              <a:rPr lang="en-US"/>
              <a:t>Click to edit Master title style</a:t>
            </a:r>
          </a:p>
        </p:txBody>
      </p:sp>
      <p:pic>
        <p:nvPicPr>
          <p:cNvPr id="71" name="Picture 70"/>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5300960" y="12115800"/>
            <a:ext cx="921715" cy="914400"/>
          </a:xfrm>
          <a:prstGeom prst="rect">
            <a:avLst/>
          </a:prstGeom>
        </p:spPr>
      </p:pic>
      <p:pic>
        <p:nvPicPr>
          <p:cNvPr id="6" name="Picture 5"/>
          <p:cNvPicPr>
            <a:picLocks noChangeAspect="1"/>
          </p:cNvPicPr>
          <p:nvPr userDrawn="1"/>
        </p:nvPicPr>
        <p:blipFill rotWithShape="1">
          <a:blip r:embed="rId3" cstate="screen">
            <a:extLst>
              <a:ext uri="{28A0092B-C50C-407E-A947-70E740481C1C}">
                <a14:useLocalDpi xmlns:a14="http://schemas.microsoft.com/office/drawing/2010/main"/>
              </a:ext>
            </a:extLst>
          </a:blip>
          <a:srcRect l="-2889" b="-2"/>
          <a:stretch/>
        </p:blipFill>
        <p:spPr>
          <a:xfrm>
            <a:off x="-38099" y="1325359"/>
            <a:ext cx="1211696" cy="136381"/>
          </a:xfrm>
          <a:prstGeom prst="rect">
            <a:avLst/>
          </a:prstGeom>
        </p:spPr>
      </p:pic>
    </p:spTree>
    <p:extLst>
      <p:ext uri="{BB962C8B-B14F-4D97-AF65-F5344CB8AC3E}">
        <p14:creationId xmlns:p14="http://schemas.microsoft.com/office/powerpoint/2010/main" val="347799703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768">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B1A3605-1F4D-7345-8606-06D609B91E25}"/>
              </a:ext>
            </a:extLst>
          </p:cNvPr>
          <p:cNvSpPr/>
          <p:nvPr userDrawn="1"/>
        </p:nvSpPr>
        <p:spPr>
          <a:xfrm>
            <a:off x="0" y="971877"/>
            <a:ext cx="1395113" cy="8307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80" dirty="0"/>
          </a:p>
        </p:txBody>
      </p:sp>
    </p:spTree>
    <p:extLst>
      <p:ext uri="{BB962C8B-B14F-4D97-AF65-F5344CB8AC3E}">
        <p14:creationId xmlns:p14="http://schemas.microsoft.com/office/powerpoint/2010/main" val="39230896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768">
          <p15:clr>
            <a:srgbClr val="FBAE40"/>
          </p15:clr>
        </p15:guide>
        <p15:guide id="2" pos="696">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screen">
            <a:extLst>
              <a:ext uri="{28A0092B-C50C-407E-A947-70E740481C1C}">
                <a14:useLocalDpi xmlns:a14="http://schemas.microsoft.com/office/drawing/2010/main"/>
              </a:ext>
            </a:extLst>
          </a:blip>
          <a:srcRect t="3186" r="567" b="3046"/>
          <a:stretch/>
        </p:blipFill>
        <p:spPr>
          <a:xfrm>
            <a:off x="-1" y="0"/>
            <a:ext cx="14630401" cy="7759337"/>
          </a:xfrm>
          <a:prstGeom prst="rect">
            <a:avLst/>
          </a:prstGeom>
          <a:solidFill>
            <a:schemeClr val="bg1"/>
          </a:solidFill>
        </p:spPr>
      </p:pic>
      <p:sp>
        <p:nvSpPr>
          <p:cNvPr id="2" name="Title 1"/>
          <p:cNvSpPr>
            <a:spLocks noGrp="1"/>
          </p:cNvSpPr>
          <p:nvPr>
            <p:ph type="ctrTitle"/>
          </p:nvPr>
        </p:nvSpPr>
        <p:spPr>
          <a:xfrm>
            <a:off x="1325879" y="2884235"/>
            <a:ext cx="9698356" cy="2314075"/>
          </a:xfrm>
        </p:spPr>
        <p:txBody>
          <a:bodyPr anchor="ctr" anchorCtr="0">
            <a:normAutofit/>
          </a:bodyPr>
          <a:lstStyle>
            <a:lvl1pPr algn="l">
              <a:defRPr sz="5760" baseline="0"/>
            </a:lvl1pPr>
          </a:lstStyle>
          <a:p>
            <a:r>
              <a:rPr lang="en-US" dirty="0"/>
              <a:t>Click to edit Master title style</a:t>
            </a:r>
          </a:p>
        </p:txBody>
      </p:sp>
    </p:spTree>
    <p:extLst>
      <p:ext uri="{BB962C8B-B14F-4D97-AF65-F5344CB8AC3E}">
        <p14:creationId xmlns:p14="http://schemas.microsoft.com/office/powerpoint/2010/main" val="5534576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guide id="2" pos="696">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le and content slide">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3230F96-612C-9246-BE82-0F94A48B1D49}"/>
              </a:ext>
            </a:extLst>
          </p:cNvPr>
          <p:cNvSpPr>
            <a:spLocks noGrp="1"/>
          </p:cNvSpPr>
          <p:nvPr>
            <p:ph type="title"/>
          </p:nvPr>
        </p:nvSpPr>
        <p:spPr/>
        <p:txBody>
          <a:bodyPr/>
          <a:lstStyle/>
          <a:p>
            <a:r>
              <a:rPr lang="en-US"/>
              <a:t>Click to edit Master title style</a:t>
            </a:r>
          </a:p>
        </p:txBody>
      </p:sp>
      <p:sp>
        <p:nvSpPr>
          <p:cNvPr id="5" name="Text Placeholder 2">
            <a:extLst>
              <a:ext uri="{FF2B5EF4-FFF2-40B4-BE49-F238E27FC236}">
                <a16:creationId xmlns:a16="http://schemas.microsoft.com/office/drawing/2014/main" id="{F78F000B-14DA-184C-A699-7D1F4D3456F7}"/>
              </a:ext>
            </a:extLst>
          </p:cNvPr>
          <p:cNvSpPr>
            <a:spLocks noGrp="1"/>
          </p:cNvSpPr>
          <p:nvPr>
            <p:ph idx="1"/>
          </p:nvPr>
        </p:nvSpPr>
        <p:spPr>
          <a:xfrm>
            <a:off x="1330678" y="2190750"/>
            <a:ext cx="12007216" cy="522160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515363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754">
          <p15:clr>
            <a:srgbClr val="FBAE40"/>
          </p15:clr>
        </p15:guide>
        <p15:guide id="2" pos="69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and Subtitle only">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831E47B-2927-E64A-B4CC-46A595060EA6}"/>
              </a:ext>
            </a:extLst>
          </p:cNvPr>
          <p:cNvSpPr>
            <a:spLocks noGrp="1"/>
          </p:cNvSpPr>
          <p:nvPr>
            <p:ph type="body" sz="quarter" idx="10"/>
          </p:nvPr>
        </p:nvSpPr>
        <p:spPr>
          <a:xfrm>
            <a:off x="1331596" y="1685487"/>
            <a:ext cx="12075794" cy="621352"/>
          </a:xfrm>
        </p:spPr>
        <p:txBody>
          <a:bodyPr>
            <a:normAutofit/>
          </a:bodyPr>
          <a:lstStyle>
            <a:lvl1pPr marL="0" indent="0">
              <a:buNone/>
              <a:defRPr sz="2400" b="1"/>
            </a:lvl1pPr>
          </a:lstStyle>
          <a:p>
            <a:pPr lvl="0"/>
            <a:r>
              <a:rPr lang="en-US" dirty="0"/>
              <a:t>Edit Master text styles</a:t>
            </a:r>
          </a:p>
        </p:txBody>
      </p:sp>
      <p:sp>
        <p:nvSpPr>
          <p:cNvPr id="6" name="Title 5">
            <a:extLst>
              <a:ext uri="{FF2B5EF4-FFF2-40B4-BE49-F238E27FC236}">
                <a16:creationId xmlns:a16="http://schemas.microsoft.com/office/drawing/2014/main" id="{C78F7FED-96FA-BB4C-94E6-EEED959AFB88}"/>
              </a:ext>
            </a:extLst>
          </p:cNvPr>
          <p:cNvSpPr>
            <a:spLocks noGrp="1"/>
          </p:cNvSpPr>
          <p:nvPr>
            <p:ph type="title"/>
          </p:nvPr>
        </p:nvSpPr>
        <p:spPr>
          <a:xfrm>
            <a:off x="1330678" y="210302"/>
            <a:ext cx="12076712" cy="1411712"/>
          </a:xfrm>
        </p:spPr>
        <p:txBody>
          <a:bodyPr/>
          <a:lstStyle/>
          <a:p>
            <a:r>
              <a:rPr lang="en-US"/>
              <a:t>Click to edit Master title style</a:t>
            </a:r>
          </a:p>
        </p:txBody>
      </p:sp>
    </p:spTree>
    <p:extLst>
      <p:ext uri="{BB962C8B-B14F-4D97-AF65-F5344CB8AC3E}">
        <p14:creationId xmlns:p14="http://schemas.microsoft.com/office/powerpoint/2010/main" val="405544159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2" pos="69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Title - Light">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8CC36501-1798-1440-91A8-DF20C152FC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2"/>
            <a:ext cx="14630399" cy="7767587"/>
          </a:xfrm>
          <a:prstGeom prst="rect">
            <a:avLst/>
          </a:prstGeom>
        </p:spPr>
      </p:pic>
      <p:sp>
        <p:nvSpPr>
          <p:cNvPr id="15" name="Rectangle 14">
            <a:extLst>
              <a:ext uri="{FF2B5EF4-FFF2-40B4-BE49-F238E27FC236}">
                <a16:creationId xmlns:a16="http://schemas.microsoft.com/office/drawing/2014/main" id="{8054E4D6-793A-1B4F-932A-E49FD27CA194}"/>
              </a:ext>
            </a:extLst>
          </p:cNvPr>
          <p:cNvSpPr/>
          <p:nvPr userDrawn="1"/>
        </p:nvSpPr>
        <p:spPr>
          <a:xfrm>
            <a:off x="16979" y="2"/>
            <a:ext cx="8402987" cy="7767587"/>
          </a:xfrm>
          <a:prstGeom prst="rect">
            <a:avLst/>
          </a:prstGeom>
          <a:gradFill>
            <a:gsLst>
              <a:gs pos="76000">
                <a:srgbClr val="FCFCFD">
                  <a:alpha val="83000"/>
                </a:srgbClr>
              </a:gs>
              <a:gs pos="0">
                <a:schemeClr val="tx2">
                  <a:alpha val="6000"/>
                </a:schemeClr>
              </a:gs>
              <a:gs pos="100000">
                <a:schemeClr val="bg1">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06116">
              <a:defRPr/>
            </a:pPr>
            <a:endParaRPr lang="en-US" sz="3120" dirty="0">
              <a:solidFill>
                <a:srgbClr val="FFFFFF"/>
              </a:solidFill>
              <a:latin typeface="Calibri" panose="020F0502020204030204"/>
            </a:endParaRPr>
          </a:p>
        </p:txBody>
      </p:sp>
      <p:sp>
        <p:nvSpPr>
          <p:cNvPr id="4" name="Rectangle 3">
            <a:extLst>
              <a:ext uri="{FF2B5EF4-FFF2-40B4-BE49-F238E27FC236}">
                <a16:creationId xmlns:a16="http://schemas.microsoft.com/office/drawing/2014/main" id="{A678096F-C2A7-F84D-8FF7-29A9D574BFAE}"/>
              </a:ext>
            </a:extLst>
          </p:cNvPr>
          <p:cNvSpPr/>
          <p:nvPr userDrawn="1"/>
        </p:nvSpPr>
        <p:spPr>
          <a:xfrm>
            <a:off x="1" y="1168128"/>
            <a:ext cx="1301759" cy="64857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80"/>
          </a:p>
        </p:txBody>
      </p:sp>
      <p:sp>
        <p:nvSpPr>
          <p:cNvPr id="2" name="Title 1"/>
          <p:cNvSpPr>
            <a:spLocks noGrp="1"/>
          </p:cNvSpPr>
          <p:nvPr>
            <p:ph type="title"/>
          </p:nvPr>
        </p:nvSpPr>
        <p:spPr>
          <a:xfrm>
            <a:off x="998220" y="1245871"/>
            <a:ext cx="12618720" cy="3423284"/>
          </a:xfrm>
        </p:spPr>
        <p:txBody>
          <a:bodyPr anchor="b">
            <a:normAutofit/>
          </a:bodyPr>
          <a:lstStyle>
            <a:lvl1pPr>
              <a:defRPr sz="5760" b="1">
                <a:latin typeface="+mj-lt"/>
              </a:defRPr>
            </a:lvl1pPr>
          </a:lstStyle>
          <a:p>
            <a:r>
              <a:rPr lang="en-US" dirty="0"/>
              <a:t>Click to edit Master title style</a:t>
            </a:r>
          </a:p>
        </p:txBody>
      </p:sp>
      <p:sp>
        <p:nvSpPr>
          <p:cNvPr id="3" name="Text Placeholder 2"/>
          <p:cNvSpPr>
            <a:spLocks noGrp="1"/>
          </p:cNvSpPr>
          <p:nvPr>
            <p:ph type="body" idx="1"/>
          </p:nvPr>
        </p:nvSpPr>
        <p:spPr>
          <a:xfrm>
            <a:off x="998220" y="4701541"/>
            <a:ext cx="12618720" cy="1800224"/>
          </a:xfrm>
        </p:spPr>
        <p:txBody>
          <a:bodyPr>
            <a:normAutofit/>
          </a:bodyPr>
          <a:lstStyle>
            <a:lvl1pPr marL="0" indent="0">
              <a:buNone/>
              <a:defRPr sz="2160" baseline="0">
                <a:solidFill>
                  <a:schemeClr val="accent6"/>
                </a:solidFill>
              </a:defRPr>
            </a:lvl1pPr>
            <a:lvl2pPr marL="548640" indent="0">
              <a:buNone/>
              <a:defRPr sz="2400">
                <a:solidFill>
                  <a:schemeClr val="tx1">
                    <a:tint val="75000"/>
                  </a:schemeClr>
                </a:solidFill>
              </a:defRPr>
            </a:lvl2pPr>
            <a:lvl3pPr marL="1097280" indent="0">
              <a:buNone/>
              <a:defRPr sz="2160">
                <a:solidFill>
                  <a:schemeClr val="tx1">
                    <a:tint val="75000"/>
                  </a:schemeClr>
                </a:solidFill>
              </a:defRPr>
            </a:lvl3pPr>
            <a:lvl4pPr marL="1645920" indent="0">
              <a:buNone/>
              <a:defRPr sz="1920">
                <a:solidFill>
                  <a:schemeClr val="tx1">
                    <a:tint val="75000"/>
                  </a:schemeClr>
                </a:solidFill>
              </a:defRPr>
            </a:lvl4pPr>
            <a:lvl5pPr marL="2194560" indent="0">
              <a:buNone/>
              <a:defRPr sz="1920">
                <a:solidFill>
                  <a:schemeClr val="tx1">
                    <a:tint val="75000"/>
                  </a:schemeClr>
                </a:solidFill>
              </a:defRPr>
            </a:lvl5pPr>
            <a:lvl6pPr marL="2743200" indent="0">
              <a:buNone/>
              <a:defRPr sz="1920">
                <a:solidFill>
                  <a:schemeClr val="tx1">
                    <a:tint val="75000"/>
                  </a:schemeClr>
                </a:solidFill>
              </a:defRPr>
            </a:lvl6pPr>
            <a:lvl7pPr marL="3291840" indent="0">
              <a:buNone/>
              <a:defRPr sz="1920">
                <a:solidFill>
                  <a:schemeClr val="tx1">
                    <a:tint val="75000"/>
                  </a:schemeClr>
                </a:solidFill>
              </a:defRPr>
            </a:lvl7pPr>
            <a:lvl8pPr marL="3840480" indent="0">
              <a:buNone/>
              <a:defRPr sz="1920">
                <a:solidFill>
                  <a:schemeClr val="tx1">
                    <a:tint val="75000"/>
                  </a:schemeClr>
                </a:solidFill>
              </a:defRPr>
            </a:lvl8pPr>
            <a:lvl9pPr marL="4389120" indent="0">
              <a:buNone/>
              <a:defRPr sz="1920">
                <a:solidFill>
                  <a:schemeClr val="tx1">
                    <a:tint val="75000"/>
                  </a:schemeClr>
                </a:solidFill>
              </a:defRPr>
            </a:lvl9pPr>
          </a:lstStyle>
          <a:p>
            <a:pPr lvl="0"/>
            <a:r>
              <a:rPr lang="en-US" dirty="0"/>
              <a:t>Click to edit Master text styles</a:t>
            </a:r>
          </a:p>
        </p:txBody>
      </p:sp>
      <p:grpSp>
        <p:nvGrpSpPr>
          <p:cNvPr id="17" name="Group 16">
            <a:extLst>
              <a:ext uri="{FF2B5EF4-FFF2-40B4-BE49-F238E27FC236}">
                <a16:creationId xmlns:a16="http://schemas.microsoft.com/office/drawing/2014/main" id="{2C41FC72-EFE7-8B40-BFE6-D16392323DB4}"/>
              </a:ext>
            </a:extLst>
          </p:cNvPr>
          <p:cNvGrpSpPr/>
          <p:nvPr userDrawn="1"/>
        </p:nvGrpSpPr>
        <p:grpSpPr>
          <a:xfrm>
            <a:off x="0" y="0"/>
            <a:ext cx="14630400" cy="3633408"/>
            <a:chOff x="649288" y="2151063"/>
            <a:chExt cx="10080625" cy="2503487"/>
          </a:xfrm>
          <a:solidFill>
            <a:srgbClr val="DA291C"/>
          </a:solidFill>
        </p:grpSpPr>
        <p:sp>
          <p:nvSpPr>
            <p:cNvPr id="18" name="Freeform 1">
              <a:extLst>
                <a:ext uri="{FF2B5EF4-FFF2-40B4-BE49-F238E27FC236}">
                  <a16:creationId xmlns:a16="http://schemas.microsoft.com/office/drawing/2014/main" id="{D3D9BA5E-39CE-324A-8EC8-CAA25E0954D9}"/>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a:p>
          </p:txBody>
        </p:sp>
        <p:sp>
          <p:nvSpPr>
            <p:cNvPr id="19" name="Freeform 2">
              <a:extLst>
                <a:ext uri="{FF2B5EF4-FFF2-40B4-BE49-F238E27FC236}">
                  <a16:creationId xmlns:a16="http://schemas.microsoft.com/office/drawing/2014/main" id="{5E8686BE-6399-624B-A222-8D28CFDB3D7B}"/>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a:p>
          </p:txBody>
        </p:sp>
        <p:sp>
          <p:nvSpPr>
            <p:cNvPr id="20" name="Freeform 3">
              <a:extLst>
                <a:ext uri="{FF2B5EF4-FFF2-40B4-BE49-F238E27FC236}">
                  <a16:creationId xmlns:a16="http://schemas.microsoft.com/office/drawing/2014/main" id="{9AC19EC7-8DA8-3649-8C45-2788AFA9F30A}"/>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a:p>
          </p:txBody>
        </p:sp>
        <p:sp>
          <p:nvSpPr>
            <p:cNvPr id="21" name="Freeform 4">
              <a:extLst>
                <a:ext uri="{FF2B5EF4-FFF2-40B4-BE49-F238E27FC236}">
                  <a16:creationId xmlns:a16="http://schemas.microsoft.com/office/drawing/2014/main" id="{A7068336-4154-C140-B1CC-AFCB7687BAAA}"/>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a:p>
          </p:txBody>
        </p:sp>
        <p:sp>
          <p:nvSpPr>
            <p:cNvPr id="22" name="Freeform 5">
              <a:extLst>
                <a:ext uri="{FF2B5EF4-FFF2-40B4-BE49-F238E27FC236}">
                  <a16:creationId xmlns:a16="http://schemas.microsoft.com/office/drawing/2014/main" id="{24B31960-7AC9-4D4C-9438-F195C15B41AF}"/>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a:p>
          </p:txBody>
        </p:sp>
        <p:sp>
          <p:nvSpPr>
            <p:cNvPr id="23" name="Freeform 6">
              <a:extLst>
                <a:ext uri="{FF2B5EF4-FFF2-40B4-BE49-F238E27FC236}">
                  <a16:creationId xmlns:a16="http://schemas.microsoft.com/office/drawing/2014/main" id="{3721D38F-620D-D343-83FC-603B7B7E33FB}"/>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a:p>
          </p:txBody>
        </p:sp>
        <p:sp>
          <p:nvSpPr>
            <p:cNvPr id="24" name="Freeform 7">
              <a:extLst>
                <a:ext uri="{FF2B5EF4-FFF2-40B4-BE49-F238E27FC236}">
                  <a16:creationId xmlns:a16="http://schemas.microsoft.com/office/drawing/2014/main" id="{6174314D-631B-5E4F-81B9-5DFE14FD14F1}"/>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a:p>
          </p:txBody>
        </p:sp>
        <p:sp>
          <p:nvSpPr>
            <p:cNvPr id="25" name="Freeform 8">
              <a:extLst>
                <a:ext uri="{FF2B5EF4-FFF2-40B4-BE49-F238E27FC236}">
                  <a16:creationId xmlns:a16="http://schemas.microsoft.com/office/drawing/2014/main" id="{1B5A2B09-E129-094E-98BC-9BB8833873E8}"/>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a:p>
          </p:txBody>
        </p:sp>
      </p:grpSp>
    </p:spTree>
    <p:extLst>
      <p:ext uri="{BB962C8B-B14F-4D97-AF65-F5344CB8AC3E}">
        <p14:creationId xmlns:p14="http://schemas.microsoft.com/office/powerpoint/2010/main" val="10473799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216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3230F96-612C-9246-BE82-0F94A48B1D4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7088183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754">
          <p15:clr>
            <a:srgbClr val="FBAE40"/>
          </p15:clr>
        </p15:guide>
        <p15:guide id="2" pos="69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D743831-8838-CD45-AAD0-E691CAAB7CFC}"/>
              </a:ext>
            </a:extLst>
          </p:cNvPr>
          <p:cNvSpPr/>
          <p:nvPr userDrawn="1"/>
        </p:nvSpPr>
        <p:spPr>
          <a:xfrm>
            <a:off x="0" y="971877"/>
            <a:ext cx="1395113" cy="8307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80"/>
          </a:p>
        </p:txBody>
      </p:sp>
    </p:spTree>
    <p:extLst>
      <p:ext uri="{BB962C8B-B14F-4D97-AF65-F5344CB8AC3E}">
        <p14:creationId xmlns:p14="http://schemas.microsoft.com/office/powerpoint/2010/main" val="1251926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768">
          <p15:clr>
            <a:srgbClr val="FBAE40"/>
          </p15:clr>
        </p15:guide>
        <p15:guide id="2" pos="69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Subtitle only">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831E47B-2927-E64A-B4CC-46A595060EA6}"/>
              </a:ext>
            </a:extLst>
          </p:cNvPr>
          <p:cNvSpPr>
            <a:spLocks noGrp="1"/>
          </p:cNvSpPr>
          <p:nvPr>
            <p:ph type="body" sz="quarter" idx="10"/>
          </p:nvPr>
        </p:nvSpPr>
        <p:spPr>
          <a:xfrm>
            <a:off x="1331596" y="1685487"/>
            <a:ext cx="12075794" cy="621352"/>
          </a:xfrm>
        </p:spPr>
        <p:txBody>
          <a:bodyPr>
            <a:normAutofit/>
          </a:bodyPr>
          <a:lstStyle>
            <a:lvl1pPr marL="0" indent="0">
              <a:buNone/>
              <a:defRPr sz="2400" b="1"/>
            </a:lvl1pPr>
          </a:lstStyle>
          <a:p>
            <a:pPr lvl="0"/>
            <a:r>
              <a:rPr lang="en-US" dirty="0"/>
              <a:t>Edit Master text styles</a:t>
            </a:r>
          </a:p>
        </p:txBody>
      </p:sp>
      <p:sp>
        <p:nvSpPr>
          <p:cNvPr id="6" name="Title 5">
            <a:extLst>
              <a:ext uri="{FF2B5EF4-FFF2-40B4-BE49-F238E27FC236}">
                <a16:creationId xmlns:a16="http://schemas.microsoft.com/office/drawing/2014/main" id="{C78F7FED-96FA-BB4C-94E6-EEED959AFB88}"/>
              </a:ext>
            </a:extLst>
          </p:cNvPr>
          <p:cNvSpPr>
            <a:spLocks noGrp="1"/>
          </p:cNvSpPr>
          <p:nvPr>
            <p:ph type="title"/>
          </p:nvPr>
        </p:nvSpPr>
        <p:spPr>
          <a:xfrm>
            <a:off x="1330678" y="210302"/>
            <a:ext cx="12076712" cy="1411712"/>
          </a:xfrm>
        </p:spPr>
        <p:txBody>
          <a:bodyPr/>
          <a:lstStyle/>
          <a:p>
            <a:r>
              <a:rPr lang="en-US"/>
              <a:t>Click to edit Master title style</a:t>
            </a:r>
          </a:p>
        </p:txBody>
      </p:sp>
    </p:spTree>
    <p:extLst>
      <p:ext uri="{BB962C8B-B14F-4D97-AF65-F5344CB8AC3E}">
        <p14:creationId xmlns:p14="http://schemas.microsoft.com/office/powerpoint/2010/main" val="3155449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2"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D743831-8838-CD45-AAD0-E691CAAB7CFC}"/>
              </a:ext>
            </a:extLst>
          </p:cNvPr>
          <p:cNvSpPr/>
          <p:nvPr userDrawn="1"/>
        </p:nvSpPr>
        <p:spPr>
          <a:xfrm>
            <a:off x="0" y="971877"/>
            <a:ext cx="1395113" cy="83079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80"/>
          </a:p>
        </p:txBody>
      </p:sp>
    </p:spTree>
    <p:extLst>
      <p:ext uri="{BB962C8B-B14F-4D97-AF65-F5344CB8AC3E}">
        <p14:creationId xmlns:p14="http://schemas.microsoft.com/office/powerpoint/2010/main" val="327721377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extLst>
    <p:ext uri="{DCECCB84-F9BA-43D5-87BE-67443E8EF086}">
      <p15:sldGuideLst xmlns:p15="http://schemas.microsoft.com/office/powerpoint/2012/main">
        <p15:guide id="1" orient="horz" pos="768">
          <p15:clr>
            <a:srgbClr val="FBAE40"/>
          </p15:clr>
        </p15:guide>
        <p15:guide id="2" pos="696">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theme" Target="../theme/theme4.xml"/><Relationship Id="rId1" Type="http://schemas.openxmlformats.org/officeDocument/2006/relationships/slideLayout" Target="../slideLayouts/slideLayout10.xml"/></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theme" Target="../theme/theme5.xml"/><Relationship Id="rId1" Type="http://schemas.openxmlformats.org/officeDocument/2006/relationships/slideLayout" Target="../slideLayouts/slideLayout11.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D4E0626D-7D32-A343-9194-5543E1DAE08E}"/>
              </a:ext>
            </a:extLst>
          </p:cNvPr>
          <p:cNvSpPr/>
          <p:nvPr userDrawn="1"/>
        </p:nvSpPr>
        <p:spPr>
          <a:xfrm>
            <a:off x="0" y="0"/>
            <a:ext cx="14630400" cy="7763551"/>
          </a:xfrm>
          <a:prstGeom prst="rect">
            <a:avLst/>
          </a:prstGeom>
          <a:solidFill>
            <a:srgbClr val="F1F1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120" b="1" dirty="0"/>
          </a:p>
        </p:txBody>
      </p:sp>
      <p:sp>
        <p:nvSpPr>
          <p:cNvPr id="10" name="TextBox 9"/>
          <p:cNvSpPr txBox="1"/>
          <p:nvPr userDrawn="1"/>
        </p:nvSpPr>
        <p:spPr>
          <a:xfrm>
            <a:off x="1269867" y="7845871"/>
            <a:ext cx="7653722" cy="322910"/>
          </a:xfrm>
          <a:prstGeom prst="rect">
            <a:avLst/>
          </a:prstGeom>
          <a:noFill/>
        </p:spPr>
        <p:txBody>
          <a:bodyPr wrap="square" lIns="188087" tIns="94044" rIns="188087" bIns="94044" rtlCol="0" anchor="ctr">
            <a:spAutoFit/>
          </a:bodyPr>
          <a:lstStyle/>
          <a:p>
            <a:pPr marL="0" marR="0" indent="0" algn="l" defTabSz="1567464" rtl="0" eaLnBrk="1" fontAlgn="auto" latinLnBrk="0" hangingPunct="1">
              <a:lnSpc>
                <a:spcPct val="90000"/>
              </a:lnSpc>
              <a:spcBef>
                <a:spcPts val="0"/>
              </a:spcBef>
              <a:spcAft>
                <a:spcPts val="0"/>
              </a:spcAft>
              <a:buClrTx/>
              <a:buSzTx/>
              <a:buFontTx/>
              <a:buNone/>
              <a:tabLst/>
              <a:defRPr/>
            </a:pPr>
            <a:r>
              <a:rPr lang="en-US" sz="960" dirty="0">
                <a:solidFill>
                  <a:srgbClr val="8F8F8F"/>
                </a:solidFill>
              </a:rPr>
              <a:t>Confidential &amp; proprietary. Use pursuant to your signed agreement or Avaya policy</a:t>
            </a:r>
          </a:p>
        </p:txBody>
      </p:sp>
      <p:sp>
        <p:nvSpPr>
          <p:cNvPr id="2" name="Title Placeholder 1"/>
          <p:cNvSpPr>
            <a:spLocks noGrp="1"/>
          </p:cNvSpPr>
          <p:nvPr>
            <p:ph type="title"/>
          </p:nvPr>
        </p:nvSpPr>
        <p:spPr>
          <a:xfrm>
            <a:off x="1330678" y="210302"/>
            <a:ext cx="12007216" cy="1411712"/>
          </a:xfrm>
          <a:prstGeom prst="rect">
            <a:avLst/>
          </a:prstGeom>
        </p:spPr>
        <p:txBody>
          <a:bodyPr vert="horz" lIns="91440" tIns="45720" rIns="91440" bIns="0" rtlCol="0" anchor="b">
            <a:normAutofit/>
          </a:bodyPr>
          <a:lstStyle/>
          <a:p>
            <a:r>
              <a:rPr lang="en-US" dirty="0"/>
              <a:t>Click to edit Master title style</a:t>
            </a:r>
          </a:p>
        </p:txBody>
      </p:sp>
      <p:sp>
        <p:nvSpPr>
          <p:cNvPr id="3" name="Text Placeholder 2"/>
          <p:cNvSpPr>
            <a:spLocks noGrp="1"/>
          </p:cNvSpPr>
          <p:nvPr>
            <p:ph type="body" idx="1"/>
          </p:nvPr>
        </p:nvSpPr>
        <p:spPr>
          <a:xfrm>
            <a:off x="1330678" y="2190750"/>
            <a:ext cx="12007216" cy="522160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6" name="Group 15">
            <a:extLst>
              <a:ext uri="{FF2B5EF4-FFF2-40B4-BE49-F238E27FC236}">
                <a16:creationId xmlns:a16="http://schemas.microsoft.com/office/drawing/2014/main" id="{F1F53BC7-7215-5A41-84CE-1E6D0E3CE27E}"/>
              </a:ext>
            </a:extLst>
          </p:cNvPr>
          <p:cNvGrpSpPr>
            <a:grpSpLocks noChangeAspect="1"/>
          </p:cNvGrpSpPr>
          <p:nvPr userDrawn="1"/>
        </p:nvGrpSpPr>
        <p:grpSpPr>
          <a:xfrm>
            <a:off x="380607" y="7909958"/>
            <a:ext cx="830046" cy="235974"/>
            <a:chOff x="428625" y="2528888"/>
            <a:chExt cx="4143375" cy="1177925"/>
          </a:xfrm>
        </p:grpSpPr>
        <p:sp>
          <p:nvSpPr>
            <p:cNvPr id="17" name="Freeform 1">
              <a:extLst>
                <a:ext uri="{FF2B5EF4-FFF2-40B4-BE49-F238E27FC236}">
                  <a16:creationId xmlns:a16="http://schemas.microsoft.com/office/drawing/2014/main" id="{FBAC10B9-CC46-C346-ACF1-6FA61F1FA9AD}"/>
                </a:ext>
              </a:extLst>
            </p:cNvPr>
            <p:cNvSpPr>
              <a:spLocks noChangeArrowheads="1"/>
            </p:cNvSpPr>
            <p:nvPr/>
          </p:nvSpPr>
          <p:spPr bwMode="auto">
            <a:xfrm>
              <a:off x="3619500" y="2528888"/>
              <a:ext cx="952500" cy="855662"/>
            </a:xfrm>
            <a:custGeom>
              <a:avLst/>
              <a:gdLst>
                <a:gd name="T0" fmla="*/ 785 w 2647"/>
                <a:gd name="T1" fmla="*/ 1701 h 2379"/>
                <a:gd name="T2" fmla="*/ 1571 w 2647"/>
                <a:gd name="T3" fmla="*/ 1701 h 2379"/>
                <a:gd name="T4" fmla="*/ 1697 w 2647"/>
                <a:gd name="T5" fmla="*/ 2017 h 2379"/>
                <a:gd name="T6" fmla="*/ 637 w 2647"/>
                <a:gd name="T7" fmla="*/ 2017 h 2379"/>
                <a:gd name="T8" fmla="*/ 468 w 2647"/>
                <a:gd name="T9" fmla="*/ 2378 h 2379"/>
                <a:gd name="T10" fmla="*/ 0 w 2647"/>
                <a:gd name="T11" fmla="*/ 2378 h 2379"/>
                <a:gd name="T12" fmla="*/ 1162 w 2647"/>
                <a:gd name="T13" fmla="*/ 0 h 2379"/>
                <a:gd name="T14" fmla="*/ 1486 w 2647"/>
                <a:gd name="T15" fmla="*/ 0 h 2379"/>
                <a:gd name="T16" fmla="*/ 2646 w 2647"/>
                <a:gd name="T17" fmla="*/ 2378 h 2379"/>
                <a:gd name="T18" fmla="*/ 2178 w 2647"/>
                <a:gd name="T19" fmla="*/ 2378 h 2379"/>
                <a:gd name="T20" fmla="*/ 1323 w 2647"/>
                <a:gd name="T21" fmla="*/ 542 h 2379"/>
                <a:gd name="T22" fmla="*/ 785 w 2647"/>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7" h="2379">
                  <a:moveTo>
                    <a:pt x="785" y="1701"/>
                  </a:moveTo>
                  <a:lnTo>
                    <a:pt x="1571" y="1701"/>
                  </a:lnTo>
                  <a:lnTo>
                    <a:pt x="1697" y="2017"/>
                  </a:lnTo>
                  <a:lnTo>
                    <a:pt x="637" y="2017"/>
                  </a:lnTo>
                  <a:lnTo>
                    <a:pt x="468" y="2378"/>
                  </a:lnTo>
                  <a:lnTo>
                    <a:pt x="0" y="2378"/>
                  </a:lnTo>
                  <a:lnTo>
                    <a:pt x="1162" y="0"/>
                  </a:lnTo>
                  <a:lnTo>
                    <a:pt x="1486" y="0"/>
                  </a:lnTo>
                  <a:lnTo>
                    <a:pt x="2646" y="2378"/>
                  </a:lnTo>
                  <a:lnTo>
                    <a:pt x="2178" y="2378"/>
                  </a:lnTo>
                  <a:lnTo>
                    <a:pt x="1323" y="542"/>
                  </a:lnTo>
                  <a:lnTo>
                    <a:pt x="785"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120"/>
            </a:p>
          </p:txBody>
        </p:sp>
        <p:sp>
          <p:nvSpPr>
            <p:cNvPr id="18" name="Freeform 2">
              <a:extLst>
                <a:ext uri="{FF2B5EF4-FFF2-40B4-BE49-F238E27FC236}">
                  <a16:creationId xmlns:a16="http://schemas.microsoft.com/office/drawing/2014/main" id="{CAC887F0-E731-A44B-82D4-D9694605CC8F}"/>
                </a:ext>
              </a:extLst>
            </p:cNvPr>
            <p:cNvSpPr>
              <a:spLocks noChangeArrowheads="1"/>
            </p:cNvSpPr>
            <p:nvPr/>
          </p:nvSpPr>
          <p:spPr bwMode="auto">
            <a:xfrm>
              <a:off x="428625" y="2528888"/>
              <a:ext cx="952500" cy="855662"/>
            </a:xfrm>
            <a:custGeom>
              <a:avLst/>
              <a:gdLst>
                <a:gd name="T0" fmla="*/ 786 w 2646"/>
                <a:gd name="T1" fmla="*/ 1701 h 2379"/>
                <a:gd name="T2" fmla="*/ 1569 w 2646"/>
                <a:gd name="T3" fmla="*/ 1701 h 2379"/>
                <a:gd name="T4" fmla="*/ 1698 w 2646"/>
                <a:gd name="T5" fmla="*/ 2017 h 2379"/>
                <a:gd name="T6" fmla="*/ 638 w 2646"/>
                <a:gd name="T7" fmla="*/ 2017 h 2379"/>
                <a:gd name="T8" fmla="*/ 468 w 2646"/>
                <a:gd name="T9" fmla="*/ 2378 h 2379"/>
                <a:gd name="T10" fmla="*/ 0 w 2646"/>
                <a:gd name="T11" fmla="*/ 2378 h 2379"/>
                <a:gd name="T12" fmla="*/ 1160 w 2646"/>
                <a:gd name="T13" fmla="*/ 0 h 2379"/>
                <a:gd name="T14" fmla="*/ 1484 w 2646"/>
                <a:gd name="T15" fmla="*/ 0 h 2379"/>
                <a:gd name="T16" fmla="*/ 2645 w 2646"/>
                <a:gd name="T17" fmla="*/ 2378 h 2379"/>
                <a:gd name="T18" fmla="*/ 2179 w 2646"/>
                <a:gd name="T19" fmla="*/ 2378 h 2379"/>
                <a:gd name="T20" fmla="*/ 1323 w 2646"/>
                <a:gd name="T21" fmla="*/ 542 h 2379"/>
                <a:gd name="T22" fmla="*/ 786 w 2646"/>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6" h="2379">
                  <a:moveTo>
                    <a:pt x="786" y="1701"/>
                  </a:moveTo>
                  <a:lnTo>
                    <a:pt x="1569" y="1701"/>
                  </a:lnTo>
                  <a:lnTo>
                    <a:pt x="1698" y="2017"/>
                  </a:lnTo>
                  <a:lnTo>
                    <a:pt x="638" y="2017"/>
                  </a:lnTo>
                  <a:lnTo>
                    <a:pt x="468" y="2378"/>
                  </a:lnTo>
                  <a:lnTo>
                    <a:pt x="0" y="2378"/>
                  </a:lnTo>
                  <a:lnTo>
                    <a:pt x="1160" y="0"/>
                  </a:lnTo>
                  <a:lnTo>
                    <a:pt x="1484" y="0"/>
                  </a:lnTo>
                  <a:lnTo>
                    <a:pt x="2645" y="2378"/>
                  </a:lnTo>
                  <a:lnTo>
                    <a:pt x="2179" y="2378"/>
                  </a:lnTo>
                  <a:lnTo>
                    <a:pt x="1323" y="542"/>
                  </a:lnTo>
                  <a:lnTo>
                    <a:pt x="786"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120"/>
            </a:p>
          </p:txBody>
        </p:sp>
        <p:sp>
          <p:nvSpPr>
            <p:cNvPr id="19" name="Freeform 3">
              <a:extLst>
                <a:ext uri="{FF2B5EF4-FFF2-40B4-BE49-F238E27FC236}">
                  <a16:creationId xmlns:a16="http://schemas.microsoft.com/office/drawing/2014/main" id="{6FB62A3F-4A58-8942-99E2-CB005A659D05}"/>
                </a:ext>
              </a:extLst>
            </p:cNvPr>
            <p:cNvSpPr>
              <a:spLocks noChangeArrowheads="1"/>
            </p:cNvSpPr>
            <p:nvPr/>
          </p:nvSpPr>
          <p:spPr bwMode="auto">
            <a:xfrm>
              <a:off x="2017713" y="2528888"/>
              <a:ext cx="952500" cy="855662"/>
            </a:xfrm>
            <a:custGeom>
              <a:avLst/>
              <a:gdLst>
                <a:gd name="T0" fmla="*/ 786 w 2648"/>
                <a:gd name="T1" fmla="*/ 1701 h 2379"/>
                <a:gd name="T2" fmla="*/ 1571 w 2648"/>
                <a:gd name="T3" fmla="*/ 1701 h 2379"/>
                <a:gd name="T4" fmla="*/ 1698 w 2648"/>
                <a:gd name="T5" fmla="*/ 2017 h 2379"/>
                <a:gd name="T6" fmla="*/ 638 w 2648"/>
                <a:gd name="T7" fmla="*/ 2017 h 2379"/>
                <a:gd name="T8" fmla="*/ 468 w 2648"/>
                <a:gd name="T9" fmla="*/ 2378 h 2379"/>
                <a:gd name="T10" fmla="*/ 0 w 2648"/>
                <a:gd name="T11" fmla="*/ 2378 h 2379"/>
                <a:gd name="T12" fmla="*/ 1160 w 2648"/>
                <a:gd name="T13" fmla="*/ 0 h 2379"/>
                <a:gd name="T14" fmla="*/ 1484 w 2648"/>
                <a:gd name="T15" fmla="*/ 0 h 2379"/>
                <a:gd name="T16" fmla="*/ 2647 w 2648"/>
                <a:gd name="T17" fmla="*/ 2378 h 2379"/>
                <a:gd name="T18" fmla="*/ 2179 w 2648"/>
                <a:gd name="T19" fmla="*/ 2378 h 2379"/>
                <a:gd name="T20" fmla="*/ 1323 w 2648"/>
                <a:gd name="T21" fmla="*/ 542 h 2379"/>
                <a:gd name="T22" fmla="*/ 786 w 2648"/>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8" h="2379">
                  <a:moveTo>
                    <a:pt x="786" y="1701"/>
                  </a:moveTo>
                  <a:lnTo>
                    <a:pt x="1571" y="1701"/>
                  </a:lnTo>
                  <a:lnTo>
                    <a:pt x="1698" y="2017"/>
                  </a:lnTo>
                  <a:lnTo>
                    <a:pt x="638" y="2017"/>
                  </a:lnTo>
                  <a:lnTo>
                    <a:pt x="468" y="2378"/>
                  </a:lnTo>
                  <a:lnTo>
                    <a:pt x="0" y="2378"/>
                  </a:lnTo>
                  <a:lnTo>
                    <a:pt x="1160" y="0"/>
                  </a:lnTo>
                  <a:lnTo>
                    <a:pt x="1484" y="0"/>
                  </a:lnTo>
                  <a:lnTo>
                    <a:pt x="2647" y="2378"/>
                  </a:lnTo>
                  <a:lnTo>
                    <a:pt x="2179" y="2378"/>
                  </a:lnTo>
                  <a:lnTo>
                    <a:pt x="1323" y="542"/>
                  </a:lnTo>
                  <a:lnTo>
                    <a:pt x="786"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120" dirty="0"/>
            </a:p>
          </p:txBody>
        </p:sp>
        <p:sp>
          <p:nvSpPr>
            <p:cNvPr id="20" name="Freeform 4">
              <a:extLst>
                <a:ext uri="{FF2B5EF4-FFF2-40B4-BE49-F238E27FC236}">
                  <a16:creationId xmlns:a16="http://schemas.microsoft.com/office/drawing/2014/main" id="{2AFF45A5-49E7-F343-8B2F-3D3F04A082CC}"/>
                </a:ext>
              </a:extLst>
            </p:cNvPr>
            <p:cNvSpPr>
              <a:spLocks noChangeArrowheads="1"/>
            </p:cNvSpPr>
            <p:nvPr/>
          </p:nvSpPr>
          <p:spPr bwMode="auto">
            <a:xfrm>
              <a:off x="1223963" y="2528888"/>
              <a:ext cx="952500" cy="855662"/>
            </a:xfrm>
            <a:custGeom>
              <a:avLst/>
              <a:gdLst>
                <a:gd name="T0" fmla="*/ 0 w 2646"/>
                <a:gd name="T1" fmla="*/ 0 h 2379"/>
                <a:gd name="T2" fmla="*/ 1160 w 2646"/>
                <a:gd name="T3" fmla="*/ 2378 h 2379"/>
                <a:gd name="T4" fmla="*/ 1180 w 2646"/>
                <a:gd name="T5" fmla="*/ 2378 h 2379"/>
                <a:gd name="T6" fmla="*/ 1465 w 2646"/>
                <a:gd name="T7" fmla="*/ 2378 h 2379"/>
                <a:gd name="T8" fmla="*/ 1485 w 2646"/>
                <a:gd name="T9" fmla="*/ 2378 h 2379"/>
                <a:gd name="T10" fmla="*/ 2645 w 2646"/>
                <a:gd name="T11" fmla="*/ 0 h 2379"/>
                <a:gd name="T12" fmla="*/ 2177 w 2646"/>
                <a:gd name="T13" fmla="*/ 0 h 2379"/>
                <a:gd name="T14" fmla="*/ 1321 w 2646"/>
                <a:gd name="T15" fmla="*/ 1871 h 2379"/>
                <a:gd name="T16" fmla="*/ 466 w 2646"/>
                <a:gd name="T17" fmla="*/ 0 h 2379"/>
                <a:gd name="T18" fmla="*/ 0 w 2646"/>
                <a:gd name="T19" fmla="*/ 0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6" h="2379">
                  <a:moveTo>
                    <a:pt x="0" y="0"/>
                  </a:moveTo>
                  <a:lnTo>
                    <a:pt x="1160" y="2378"/>
                  </a:lnTo>
                  <a:lnTo>
                    <a:pt x="1180" y="2378"/>
                  </a:lnTo>
                  <a:lnTo>
                    <a:pt x="1465" y="2378"/>
                  </a:lnTo>
                  <a:lnTo>
                    <a:pt x="1485" y="2378"/>
                  </a:lnTo>
                  <a:lnTo>
                    <a:pt x="2645" y="0"/>
                  </a:lnTo>
                  <a:lnTo>
                    <a:pt x="2177" y="0"/>
                  </a:lnTo>
                  <a:lnTo>
                    <a:pt x="1321" y="1871"/>
                  </a:lnTo>
                  <a:lnTo>
                    <a:pt x="466" y="0"/>
                  </a:lnTo>
                  <a:lnTo>
                    <a:pt x="0"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120"/>
            </a:p>
          </p:txBody>
        </p:sp>
        <p:sp>
          <p:nvSpPr>
            <p:cNvPr id="21" name="Freeform 5">
              <a:extLst>
                <a:ext uri="{FF2B5EF4-FFF2-40B4-BE49-F238E27FC236}">
                  <a16:creationId xmlns:a16="http://schemas.microsoft.com/office/drawing/2014/main" id="{3081E258-377E-4D47-A5BB-65AC7DD00BB6}"/>
                </a:ext>
              </a:extLst>
            </p:cNvPr>
            <p:cNvSpPr>
              <a:spLocks noChangeArrowheads="1"/>
            </p:cNvSpPr>
            <p:nvPr/>
          </p:nvSpPr>
          <p:spPr bwMode="auto">
            <a:xfrm>
              <a:off x="2828925" y="2528888"/>
              <a:ext cx="952500" cy="1177925"/>
            </a:xfrm>
            <a:custGeom>
              <a:avLst/>
              <a:gdLst>
                <a:gd name="T0" fmla="*/ 1042 w 2645"/>
                <a:gd name="T1" fmla="*/ 3270 h 3271"/>
                <a:gd name="T2" fmla="*/ 2644 w 2645"/>
                <a:gd name="T3" fmla="*/ 0 h 3271"/>
                <a:gd name="T4" fmla="*/ 2178 w 2645"/>
                <a:gd name="T5" fmla="*/ 0 h 3271"/>
                <a:gd name="T6" fmla="*/ 1288 w 2645"/>
                <a:gd name="T7" fmla="*/ 1906 h 3271"/>
                <a:gd name="T8" fmla="*/ 468 w 2645"/>
                <a:gd name="T9" fmla="*/ 0 h 3271"/>
                <a:gd name="T10" fmla="*/ 0 w 2645"/>
                <a:gd name="T11" fmla="*/ 0 h 3271"/>
                <a:gd name="T12" fmla="*/ 1055 w 2645"/>
                <a:gd name="T13" fmla="*/ 2378 h 3271"/>
                <a:gd name="T14" fmla="*/ 596 w 2645"/>
                <a:gd name="T15" fmla="*/ 3270 h 3271"/>
                <a:gd name="T16" fmla="*/ 1042 w 2645"/>
                <a:gd name="T17" fmla="*/ 327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5" h="3271">
                  <a:moveTo>
                    <a:pt x="1042" y="3270"/>
                  </a:moveTo>
                  <a:lnTo>
                    <a:pt x="2644" y="0"/>
                  </a:lnTo>
                  <a:lnTo>
                    <a:pt x="2178" y="0"/>
                  </a:lnTo>
                  <a:lnTo>
                    <a:pt x="1288" y="1906"/>
                  </a:lnTo>
                  <a:lnTo>
                    <a:pt x="468" y="0"/>
                  </a:lnTo>
                  <a:lnTo>
                    <a:pt x="0" y="0"/>
                  </a:lnTo>
                  <a:lnTo>
                    <a:pt x="1055" y="2378"/>
                  </a:lnTo>
                  <a:lnTo>
                    <a:pt x="596" y="3270"/>
                  </a:lnTo>
                  <a:lnTo>
                    <a:pt x="1042" y="327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120" dirty="0"/>
            </a:p>
          </p:txBody>
        </p:sp>
      </p:grpSp>
      <p:sp>
        <p:nvSpPr>
          <p:cNvPr id="24" name="Freeform 5">
            <a:extLst>
              <a:ext uri="{FF2B5EF4-FFF2-40B4-BE49-F238E27FC236}">
                <a16:creationId xmlns:a16="http://schemas.microsoft.com/office/drawing/2014/main" id="{C3A2C38B-53EF-484E-98CA-9048A4E3C4FF}"/>
              </a:ext>
            </a:extLst>
          </p:cNvPr>
          <p:cNvSpPr>
            <a:spLocks noChangeArrowheads="1"/>
          </p:cNvSpPr>
          <p:nvPr userDrawn="1"/>
        </p:nvSpPr>
        <p:spPr bwMode="auto">
          <a:xfrm flipV="1">
            <a:off x="1" y="1331491"/>
            <a:ext cx="1173596" cy="130248"/>
          </a:xfrm>
          <a:custGeom>
            <a:avLst/>
            <a:gdLst>
              <a:gd name="T0" fmla="*/ 7547 w 7548"/>
              <a:gd name="T1" fmla="*/ 0 h 838"/>
              <a:gd name="T2" fmla="*/ 0 w 7548"/>
              <a:gd name="T3" fmla="*/ 0 h 838"/>
              <a:gd name="T4" fmla="*/ 0 w 7548"/>
              <a:gd name="T5" fmla="*/ 837 h 838"/>
              <a:gd name="T6" fmla="*/ 7146 w 7548"/>
              <a:gd name="T7" fmla="*/ 837 h 838"/>
              <a:gd name="T8" fmla="*/ 7547 w 7548"/>
              <a:gd name="T9" fmla="*/ 0 h 838"/>
            </a:gdLst>
            <a:ahLst/>
            <a:cxnLst>
              <a:cxn ang="0">
                <a:pos x="T0" y="T1"/>
              </a:cxn>
              <a:cxn ang="0">
                <a:pos x="T2" y="T3"/>
              </a:cxn>
              <a:cxn ang="0">
                <a:pos x="T4" y="T5"/>
              </a:cxn>
              <a:cxn ang="0">
                <a:pos x="T6" y="T7"/>
              </a:cxn>
              <a:cxn ang="0">
                <a:pos x="T8" y="T9"/>
              </a:cxn>
            </a:cxnLst>
            <a:rect l="0" t="0" r="r" b="b"/>
            <a:pathLst>
              <a:path w="7548" h="838">
                <a:moveTo>
                  <a:pt x="7547" y="0"/>
                </a:moveTo>
                <a:lnTo>
                  <a:pt x="0" y="0"/>
                </a:lnTo>
                <a:lnTo>
                  <a:pt x="0" y="837"/>
                </a:lnTo>
                <a:lnTo>
                  <a:pt x="7146" y="837"/>
                </a:lnTo>
                <a:lnTo>
                  <a:pt x="754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3120"/>
          </a:p>
        </p:txBody>
      </p:sp>
    </p:spTree>
    <p:extLst>
      <p:ext uri="{BB962C8B-B14F-4D97-AF65-F5344CB8AC3E}">
        <p14:creationId xmlns:p14="http://schemas.microsoft.com/office/powerpoint/2010/main" val="4069285119"/>
      </p:ext>
    </p:extLst>
  </p:cSld>
  <p:clrMap bg1="lt1" tx1="dk1" bg2="lt2" tx2="dk2" accent1="accent1" accent2="accent2" accent3="accent3" accent4="accent4" accent5="accent5" accent6="accent6" hlink="hlink" folHlink="folHlink"/>
  <p:sldLayoutIdLst>
    <p:sldLayoutId id="2147484347" r:id="rId1"/>
    <p:sldLayoutId id="2147484348" r:id="rId2"/>
    <p:sldLayoutId id="2147484509" r:id="rId3"/>
    <p:sldLayoutId id="2147484524" r:id="rId4"/>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hdr="0" ftr="0" dt="0"/>
  <p:txStyles>
    <p:titleStyle>
      <a:lvl1pPr algn="l" defTabSz="1097280" rtl="0" eaLnBrk="1" latinLnBrk="0" hangingPunct="1">
        <a:lnSpc>
          <a:spcPct val="90000"/>
        </a:lnSpc>
        <a:spcBef>
          <a:spcPct val="0"/>
        </a:spcBef>
        <a:buNone/>
        <a:defRPr sz="3600" b="1" kern="1200" baseline="0">
          <a:solidFill>
            <a:schemeClr val="tx1"/>
          </a:solidFill>
          <a:latin typeface="Times New Roman Bold" charset="0"/>
          <a:ea typeface="+mj-ea"/>
          <a:cs typeface="+mj-cs"/>
        </a:defRPr>
      </a:lvl1pPr>
    </p:titleStyle>
    <p:bodyStyle>
      <a:lvl1pPr marL="274320" indent="-274320" algn="l" defTabSz="1097280" rtl="0" eaLnBrk="1" latinLnBrk="0" hangingPunct="1">
        <a:lnSpc>
          <a:spcPct val="100000"/>
        </a:lnSpc>
        <a:spcBef>
          <a:spcPts val="1200"/>
        </a:spcBef>
        <a:buFont typeface="Arial"/>
        <a:buChar char="•"/>
        <a:defRPr sz="2400" kern="1200" baseline="0">
          <a:solidFill>
            <a:schemeClr val="accent6"/>
          </a:solidFill>
          <a:latin typeface="Verdana" charset="0"/>
          <a:ea typeface="+mn-ea"/>
          <a:cs typeface="+mn-cs"/>
        </a:defRPr>
      </a:lvl1pPr>
      <a:lvl2pPr marL="822960" indent="-274320" algn="l" defTabSz="1097280" rtl="0" eaLnBrk="1" latinLnBrk="0" hangingPunct="1">
        <a:lnSpc>
          <a:spcPct val="100000"/>
        </a:lnSpc>
        <a:spcBef>
          <a:spcPts val="600"/>
        </a:spcBef>
        <a:buFont typeface="Arial"/>
        <a:buChar char="•"/>
        <a:defRPr sz="2160" kern="1200" baseline="0">
          <a:solidFill>
            <a:schemeClr val="accent6"/>
          </a:solidFill>
          <a:latin typeface="Verdana" charset="0"/>
          <a:ea typeface="+mn-ea"/>
          <a:cs typeface="+mn-cs"/>
        </a:defRPr>
      </a:lvl2pPr>
      <a:lvl3pPr marL="1371600" indent="-274320" algn="l" defTabSz="1097280" rtl="0" eaLnBrk="1" latinLnBrk="0" hangingPunct="1">
        <a:lnSpc>
          <a:spcPct val="100000"/>
        </a:lnSpc>
        <a:spcBef>
          <a:spcPts val="600"/>
        </a:spcBef>
        <a:buFont typeface="Arial"/>
        <a:buChar char="•"/>
        <a:defRPr sz="1920" kern="1200" baseline="0">
          <a:solidFill>
            <a:schemeClr val="accent6"/>
          </a:solidFill>
          <a:latin typeface="Verdana" charset="0"/>
          <a:ea typeface="+mn-ea"/>
          <a:cs typeface="+mn-cs"/>
        </a:defRPr>
      </a:lvl3pPr>
      <a:lvl4pPr marL="1920240" indent="-274320" algn="l" defTabSz="1097280" rtl="0" eaLnBrk="1" latinLnBrk="0" hangingPunct="1">
        <a:lnSpc>
          <a:spcPct val="100000"/>
        </a:lnSpc>
        <a:spcBef>
          <a:spcPts val="600"/>
        </a:spcBef>
        <a:buFont typeface="Arial"/>
        <a:buChar char="•"/>
        <a:defRPr sz="1680" kern="1200" baseline="0">
          <a:solidFill>
            <a:schemeClr val="accent6"/>
          </a:solidFill>
          <a:latin typeface="Verdana" charset="0"/>
          <a:ea typeface="+mn-ea"/>
          <a:cs typeface="+mn-cs"/>
        </a:defRPr>
      </a:lvl4pPr>
      <a:lvl5pPr marL="2468880" indent="-274320" algn="l" defTabSz="1097280" rtl="0" eaLnBrk="1" latinLnBrk="0" hangingPunct="1">
        <a:lnSpc>
          <a:spcPct val="100000"/>
        </a:lnSpc>
        <a:spcBef>
          <a:spcPts val="600"/>
        </a:spcBef>
        <a:buFont typeface="Arial"/>
        <a:buChar char="•"/>
        <a:defRPr sz="1680" kern="1200" baseline="0">
          <a:solidFill>
            <a:schemeClr val="accent6"/>
          </a:solidFill>
          <a:latin typeface="Verdana" charset="0"/>
          <a:ea typeface="+mn-ea"/>
          <a:cs typeface="+mn-cs"/>
        </a:defRPr>
      </a:lvl5pPr>
      <a:lvl6pPr marL="301752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54">
          <p15:clr>
            <a:srgbClr val="F26B43"/>
          </p15:clr>
        </p15:guide>
        <p15:guide id="2" pos="756">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D4E0626D-7D32-A343-9194-5543E1DAE08E}"/>
              </a:ext>
            </a:extLst>
          </p:cNvPr>
          <p:cNvSpPr/>
          <p:nvPr userDrawn="1"/>
        </p:nvSpPr>
        <p:spPr>
          <a:xfrm>
            <a:off x="0" y="0"/>
            <a:ext cx="14630400" cy="7763551"/>
          </a:xfrm>
          <a:prstGeom prst="rect">
            <a:avLst/>
          </a:prstGeom>
          <a:solidFill>
            <a:srgbClr val="F1F1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80"/>
          </a:p>
        </p:txBody>
      </p:sp>
      <p:sp>
        <p:nvSpPr>
          <p:cNvPr id="2" name="Title Placeholder 1"/>
          <p:cNvSpPr>
            <a:spLocks noGrp="1"/>
          </p:cNvSpPr>
          <p:nvPr>
            <p:ph type="title"/>
          </p:nvPr>
        </p:nvSpPr>
        <p:spPr>
          <a:xfrm>
            <a:off x="1330678" y="210302"/>
            <a:ext cx="12007216" cy="1411712"/>
          </a:xfrm>
          <a:prstGeom prst="rect">
            <a:avLst/>
          </a:prstGeom>
        </p:spPr>
        <p:txBody>
          <a:bodyPr vert="horz" lIns="91440" tIns="45720" rIns="91440" bIns="0" rtlCol="0" anchor="b">
            <a:normAutofit/>
          </a:bodyPr>
          <a:lstStyle/>
          <a:p>
            <a:r>
              <a:rPr lang="en-US" dirty="0"/>
              <a:t>Click to edit Master title style</a:t>
            </a:r>
          </a:p>
        </p:txBody>
      </p:sp>
      <p:sp>
        <p:nvSpPr>
          <p:cNvPr id="3" name="Text Placeholder 2"/>
          <p:cNvSpPr>
            <a:spLocks noGrp="1"/>
          </p:cNvSpPr>
          <p:nvPr>
            <p:ph type="body" idx="1"/>
          </p:nvPr>
        </p:nvSpPr>
        <p:spPr>
          <a:xfrm>
            <a:off x="1330678" y="2190750"/>
            <a:ext cx="12007216" cy="522160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6" name="Group 15">
            <a:extLst>
              <a:ext uri="{FF2B5EF4-FFF2-40B4-BE49-F238E27FC236}">
                <a16:creationId xmlns:a16="http://schemas.microsoft.com/office/drawing/2014/main" id="{F1F53BC7-7215-5A41-84CE-1E6D0E3CE27E}"/>
              </a:ext>
            </a:extLst>
          </p:cNvPr>
          <p:cNvGrpSpPr>
            <a:grpSpLocks noChangeAspect="1"/>
          </p:cNvGrpSpPr>
          <p:nvPr userDrawn="1"/>
        </p:nvGrpSpPr>
        <p:grpSpPr>
          <a:xfrm>
            <a:off x="380607" y="7909958"/>
            <a:ext cx="830046" cy="235974"/>
            <a:chOff x="428625" y="2528888"/>
            <a:chExt cx="4143375" cy="1177925"/>
          </a:xfrm>
        </p:grpSpPr>
        <p:sp>
          <p:nvSpPr>
            <p:cNvPr id="17" name="Freeform 1">
              <a:extLst>
                <a:ext uri="{FF2B5EF4-FFF2-40B4-BE49-F238E27FC236}">
                  <a16:creationId xmlns:a16="http://schemas.microsoft.com/office/drawing/2014/main" id="{FBAC10B9-CC46-C346-ACF1-6FA61F1FA9AD}"/>
                </a:ext>
              </a:extLst>
            </p:cNvPr>
            <p:cNvSpPr>
              <a:spLocks noChangeArrowheads="1"/>
            </p:cNvSpPr>
            <p:nvPr/>
          </p:nvSpPr>
          <p:spPr bwMode="auto">
            <a:xfrm>
              <a:off x="3619500" y="2528888"/>
              <a:ext cx="952500" cy="855662"/>
            </a:xfrm>
            <a:custGeom>
              <a:avLst/>
              <a:gdLst>
                <a:gd name="T0" fmla="*/ 785 w 2647"/>
                <a:gd name="T1" fmla="*/ 1701 h 2379"/>
                <a:gd name="T2" fmla="*/ 1571 w 2647"/>
                <a:gd name="T3" fmla="*/ 1701 h 2379"/>
                <a:gd name="T4" fmla="*/ 1697 w 2647"/>
                <a:gd name="T5" fmla="*/ 2017 h 2379"/>
                <a:gd name="T6" fmla="*/ 637 w 2647"/>
                <a:gd name="T7" fmla="*/ 2017 h 2379"/>
                <a:gd name="T8" fmla="*/ 468 w 2647"/>
                <a:gd name="T9" fmla="*/ 2378 h 2379"/>
                <a:gd name="T10" fmla="*/ 0 w 2647"/>
                <a:gd name="T11" fmla="*/ 2378 h 2379"/>
                <a:gd name="T12" fmla="*/ 1162 w 2647"/>
                <a:gd name="T13" fmla="*/ 0 h 2379"/>
                <a:gd name="T14" fmla="*/ 1486 w 2647"/>
                <a:gd name="T15" fmla="*/ 0 h 2379"/>
                <a:gd name="T16" fmla="*/ 2646 w 2647"/>
                <a:gd name="T17" fmla="*/ 2378 h 2379"/>
                <a:gd name="T18" fmla="*/ 2178 w 2647"/>
                <a:gd name="T19" fmla="*/ 2378 h 2379"/>
                <a:gd name="T20" fmla="*/ 1323 w 2647"/>
                <a:gd name="T21" fmla="*/ 542 h 2379"/>
                <a:gd name="T22" fmla="*/ 785 w 2647"/>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7" h="2379">
                  <a:moveTo>
                    <a:pt x="785" y="1701"/>
                  </a:moveTo>
                  <a:lnTo>
                    <a:pt x="1571" y="1701"/>
                  </a:lnTo>
                  <a:lnTo>
                    <a:pt x="1697" y="2017"/>
                  </a:lnTo>
                  <a:lnTo>
                    <a:pt x="637" y="2017"/>
                  </a:lnTo>
                  <a:lnTo>
                    <a:pt x="468" y="2378"/>
                  </a:lnTo>
                  <a:lnTo>
                    <a:pt x="0" y="2378"/>
                  </a:lnTo>
                  <a:lnTo>
                    <a:pt x="1162" y="0"/>
                  </a:lnTo>
                  <a:lnTo>
                    <a:pt x="1486" y="0"/>
                  </a:lnTo>
                  <a:lnTo>
                    <a:pt x="2646" y="2378"/>
                  </a:lnTo>
                  <a:lnTo>
                    <a:pt x="2178" y="2378"/>
                  </a:lnTo>
                  <a:lnTo>
                    <a:pt x="1323" y="542"/>
                  </a:lnTo>
                  <a:lnTo>
                    <a:pt x="785"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a:p>
          </p:txBody>
        </p:sp>
        <p:sp>
          <p:nvSpPr>
            <p:cNvPr id="18" name="Freeform 2">
              <a:extLst>
                <a:ext uri="{FF2B5EF4-FFF2-40B4-BE49-F238E27FC236}">
                  <a16:creationId xmlns:a16="http://schemas.microsoft.com/office/drawing/2014/main" id="{CAC887F0-E731-A44B-82D4-D9694605CC8F}"/>
                </a:ext>
              </a:extLst>
            </p:cNvPr>
            <p:cNvSpPr>
              <a:spLocks noChangeArrowheads="1"/>
            </p:cNvSpPr>
            <p:nvPr/>
          </p:nvSpPr>
          <p:spPr bwMode="auto">
            <a:xfrm>
              <a:off x="428625" y="2528888"/>
              <a:ext cx="952500" cy="855662"/>
            </a:xfrm>
            <a:custGeom>
              <a:avLst/>
              <a:gdLst>
                <a:gd name="T0" fmla="*/ 786 w 2646"/>
                <a:gd name="T1" fmla="*/ 1701 h 2379"/>
                <a:gd name="T2" fmla="*/ 1569 w 2646"/>
                <a:gd name="T3" fmla="*/ 1701 h 2379"/>
                <a:gd name="T4" fmla="*/ 1698 w 2646"/>
                <a:gd name="T5" fmla="*/ 2017 h 2379"/>
                <a:gd name="T6" fmla="*/ 638 w 2646"/>
                <a:gd name="T7" fmla="*/ 2017 h 2379"/>
                <a:gd name="T8" fmla="*/ 468 w 2646"/>
                <a:gd name="T9" fmla="*/ 2378 h 2379"/>
                <a:gd name="T10" fmla="*/ 0 w 2646"/>
                <a:gd name="T11" fmla="*/ 2378 h 2379"/>
                <a:gd name="T12" fmla="*/ 1160 w 2646"/>
                <a:gd name="T13" fmla="*/ 0 h 2379"/>
                <a:gd name="T14" fmla="*/ 1484 w 2646"/>
                <a:gd name="T15" fmla="*/ 0 h 2379"/>
                <a:gd name="T16" fmla="*/ 2645 w 2646"/>
                <a:gd name="T17" fmla="*/ 2378 h 2379"/>
                <a:gd name="T18" fmla="*/ 2179 w 2646"/>
                <a:gd name="T19" fmla="*/ 2378 h 2379"/>
                <a:gd name="T20" fmla="*/ 1323 w 2646"/>
                <a:gd name="T21" fmla="*/ 542 h 2379"/>
                <a:gd name="T22" fmla="*/ 786 w 2646"/>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6" h="2379">
                  <a:moveTo>
                    <a:pt x="786" y="1701"/>
                  </a:moveTo>
                  <a:lnTo>
                    <a:pt x="1569" y="1701"/>
                  </a:lnTo>
                  <a:lnTo>
                    <a:pt x="1698" y="2017"/>
                  </a:lnTo>
                  <a:lnTo>
                    <a:pt x="638" y="2017"/>
                  </a:lnTo>
                  <a:lnTo>
                    <a:pt x="468" y="2378"/>
                  </a:lnTo>
                  <a:lnTo>
                    <a:pt x="0" y="2378"/>
                  </a:lnTo>
                  <a:lnTo>
                    <a:pt x="1160" y="0"/>
                  </a:lnTo>
                  <a:lnTo>
                    <a:pt x="1484" y="0"/>
                  </a:lnTo>
                  <a:lnTo>
                    <a:pt x="2645" y="2378"/>
                  </a:lnTo>
                  <a:lnTo>
                    <a:pt x="2179" y="2378"/>
                  </a:lnTo>
                  <a:lnTo>
                    <a:pt x="1323" y="542"/>
                  </a:lnTo>
                  <a:lnTo>
                    <a:pt x="786"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a:p>
          </p:txBody>
        </p:sp>
        <p:sp>
          <p:nvSpPr>
            <p:cNvPr id="19" name="Freeform 3">
              <a:extLst>
                <a:ext uri="{FF2B5EF4-FFF2-40B4-BE49-F238E27FC236}">
                  <a16:creationId xmlns:a16="http://schemas.microsoft.com/office/drawing/2014/main" id="{6FB62A3F-4A58-8942-99E2-CB005A659D05}"/>
                </a:ext>
              </a:extLst>
            </p:cNvPr>
            <p:cNvSpPr>
              <a:spLocks noChangeArrowheads="1"/>
            </p:cNvSpPr>
            <p:nvPr/>
          </p:nvSpPr>
          <p:spPr bwMode="auto">
            <a:xfrm>
              <a:off x="2017713" y="2528888"/>
              <a:ext cx="952500" cy="855662"/>
            </a:xfrm>
            <a:custGeom>
              <a:avLst/>
              <a:gdLst>
                <a:gd name="T0" fmla="*/ 786 w 2648"/>
                <a:gd name="T1" fmla="*/ 1701 h 2379"/>
                <a:gd name="T2" fmla="*/ 1571 w 2648"/>
                <a:gd name="T3" fmla="*/ 1701 h 2379"/>
                <a:gd name="T4" fmla="*/ 1698 w 2648"/>
                <a:gd name="T5" fmla="*/ 2017 h 2379"/>
                <a:gd name="T6" fmla="*/ 638 w 2648"/>
                <a:gd name="T7" fmla="*/ 2017 h 2379"/>
                <a:gd name="T8" fmla="*/ 468 w 2648"/>
                <a:gd name="T9" fmla="*/ 2378 h 2379"/>
                <a:gd name="T10" fmla="*/ 0 w 2648"/>
                <a:gd name="T11" fmla="*/ 2378 h 2379"/>
                <a:gd name="T12" fmla="*/ 1160 w 2648"/>
                <a:gd name="T13" fmla="*/ 0 h 2379"/>
                <a:gd name="T14" fmla="*/ 1484 w 2648"/>
                <a:gd name="T15" fmla="*/ 0 h 2379"/>
                <a:gd name="T16" fmla="*/ 2647 w 2648"/>
                <a:gd name="T17" fmla="*/ 2378 h 2379"/>
                <a:gd name="T18" fmla="*/ 2179 w 2648"/>
                <a:gd name="T19" fmla="*/ 2378 h 2379"/>
                <a:gd name="T20" fmla="*/ 1323 w 2648"/>
                <a:gd name="T21" fmla="*/ 542 h 2379"/>
                <a:gd name="T22" fmla="*/ 786 w 2648"/>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8" h="2379">
                  <a:moveTo>
                    <a:pt x="786" y="1701"/>
                  </a:moveTo>
                  <a:lnTo>
                    <a:pt x="1571" y="1701"/>
                  </a:lnTo>
                  <a:lnTo>
                    <a:pt x="1698" y="2017"/>
                  </a:lnTo>
                  <a:lnTo>
                    <a:pt x="638" y="2017"/>
                  </a:lnTo>
                  <a:lnTo>
                    <a:pt x="468" y="2378"/>
                  </a:lnTo>
                  <a:lnTo>
                    <a:pt x="0" y="2378"/>
                  </a:lnTo>
                  <a:lnTo>
                    <a:pt x="1160" y="0"/>
                  </a:lnTo>
                  <a:lnTo>
                    <a:pt x="1484" y="0"/>
                  </a:lnTo>
                  <a:lnTo>
                    <a:pt x="2647" y="2378"/>
                  </a:lnTo>
                  <a:lnTo>
                    <a:pt x="2179" y="2378"/>
                  </a:lnTo>
                  <a:lnTo>
                    <a:pt x="1323" y="542"/>
                  </a:lnTo>
                  <a:lnTo>
                    <a:pt x="786"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dirty="0"/>
            </a:p>
          </p:txBody>
        </p:sp>
        <p:sp>
          <p:nvSpPr>
            <p:cNvPr id="20" name="Freeform 4">
              <a:extLst>
                <a:ext uri="{FF2B5EF4-FFF2-40B4-BE49-F238E27FC236}">
                  <a16:creationId xmlns:a16="http://schemas.microsoft.com/office/drawing/2014/main" id="{2AFF45A5-49E7-F343-8B2F-3D3F04A082CC}"/>
                </a:ext>
              </a:extLst>
            </p:cNvPr>
            <p:cNvSpPr>
              <a:spLocks noChangeArrowheads="1"/>
            </p:cNvSpPr>
            <p:nvPr/>
          </p:nvSpPr>
          <p:spPr bwMode="auto">
            <a:xfrm>
              <a:off x="1223963" y="2528888"/>
              <a:ext cx="952500" cy="855662"/>
            </a:xfrm>
            <a:custGeom>
              <a:avLst/>
              <a:gdLst>
                <a:gd name="T0" fmla="*/ 0 w 2646"/>
                <a:gd name="T1" fmla="*/ 0 h 2379"/>
                <a:gd name="T2" fmla="*/ 1160 w 2646"/>
                <a:gd name="T3" fmla="*/ 2378 h 2379"/>
                <a:gd name="T4" fmla="*/ 1180 w 2646"/>
                <a:gd name="T5" fmla="*/ 2378 h 2379"/>
                <a:gd name="T6" fmla="*/ 1465 w 2646"/>
                <a:gd name="T7" fmla="*/ 2378 h 2379"/>
                <a:gd name="T8" fmla="*/ 1485 w 2646"/>
                <a:gd name="T9" fmla="*/ 2378 h 2379"/>
                <a:gd name="T10" fmla="*/ 2645 w 2646"/>
                <a:gd name="T11" fmla="*/ 0 h 2379"/>
                <a:gd name="T12" fmla="*/ 2177 w 2646"/>
                <a:gd name="T13" fmla="*/ 0 h 2379"/>
                <a:gd name="T14" fmla="*/ 1321 w 2646"/>
                <a:gd name="T15" fmla="*/ 1871 h 2379"/>
                <a:gd name="T16" fmla="*/ 466 w 2646"/>
                <a:gd name="T17" fmla="*/ 0 h 2379"/>
                <a:gd name="T18" fmla="*/ 0 w 2646"/>
                <a:gd name="T19" fmla="*/ 0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6" h="2379">
                  <a:moveTo>
                    <a:pt x="0" y="0"/>
                  </a:moveTo>
                  <a:lnTo>
                    <a:pt x="1160" y="2378"/>
                  </a:lnTo>
                  <a:lnTo>
                    <a:pt x="1180" y="2378"/>
                  </a:lnTo>
                  <a:lnTo>
                    <a:pt x="1465" y="2378"/>
                  </a:lnTo>
                  <a:lnTo>
                    <a:pt x="1485" y="2378"/>
                  </a:lnTo>
                  <a:lnTo>
                    <a:pt x="2645" y="0"/>
                  </a:lnTo>
                  <a:lnTo>
                    <a:pt x="2177" y="0"/>
                  </a:lnTo>
                  <a:lnTo>
                    <a:pt x="1321" y="1871"/>
                  </a:lnTo>
                  <a:lnTo>
                    <a:pt x="466" y="0"/>
                  </a:lnTo>
                  <a:lnTo>
                    <a:pt x="0"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a:p>
          </p:txBody>
        </p:sp>
        <p:sp>
          <p:nvSpPr>
            <p:cNvPr id="21" name="Freeform 5">
              <a:extLst>
                <a:ext uri="{FF2B5EF4-FFF2-40B4-BE49-F238E27FC236}">
                  <a16:creationId xmlns:a16="http://schemas.microsoft.com/office/drawing/2014/main" id="{3081E258-377E-4D47-A5BB-65AC7DD00BB6}"/>
                </a:ext>
              </a:extLst>
            </p:cNvPr>
            <p:cNvSpPr>
              <a:spLocks noChangeArrowheads="1"/>
            </p:cNvSpPr>
            <p:nvPr/>
          </p:nvSpPr>
          <p:spPr bwMode="auto">
            <a:xfrm>
              <a:off x="2828925" y="2528888"/>
              <a:ext cx="952500" cy="1177925"/>
            </a:xfrm>
            <a:custGeom>
              <a:avLst/>
              <a:gdLst>
                <a:gd name="T0" fmla="*/ 1042 w 2645"/>
                <a:gd name="T1" fmla="*/ 3270 h 3271"/>
                <a:gd name="T2" fmla="*/ 2644 w 2645"/>
                <a:gd name="T3" fmla="*/ 0 h 3271"/>
                <a:gd name="T4" fmla="*/ 2178 w 2645"/>
                <a:gd name="T5" fmla="*/ 0 h 3271"/>
                <a:gd name="T6" fmla="*/ 1288 w 2645"/>
                <a:gd name="T7" fmla="*/ 1906 h 3271"/>
                <a:gd name="T8" fmla="*/ 468 w 2645"/>
                <a:gd name="T9" fmla="*/ 0 h 3271"/>
                <a:gd name="T10" fmla="*/ 0 w 2645"/>
                <a:gd name="T11" fmla="*/ 0 h 3271"/>
                <a:gd name="T12" fmla="*/ 1055 w 2645"/>
                <a:gd name="T13" fmla="*/ 2378 h 3271"/>
                <a:gd name="T14" fmla="*/ 596 w 2645"/>
                <a:gd name="T15" fmla="*/ 3270 h 3271"/>
                <a:gd name="T16" fmla="*/ 1042 w 2645"/>
                <a:gd name="T17" fmla="*/ 327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5" h="3271">
                  <a:moveTo>
                    <a:pt x="1042" y="3270"/>
                  </a:moveTo>
                  <a:lnTo>
                    <a:pt x="2644" y="0"/>
                  </a:lnTo>
                  <a:lnTo>
                    <a:pt x="2178" y="0"/>
                  </a:lnTo>
                  <a:lnTo>
                    <a:pt x="1288" y="1906"/>
                  </a:lnTo>
                  <a:lnTo>
                    <a:pt x="468" y="0"/>
                  </a:lnTo>
                  <a:lnTo>
                    <a:pt x="0" y="0"/>
                  </a:lnTo>
                  <a:lnTo>
                    <a:pt x="1055" y="2378"/>
                  </a:lnTo>
                  <a:lnTo>
                    <a:pt x="596" y="3270"/>
                  </a:lnTo>
                  <a:lnTo>
                    <a:pt x="1042" y="327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a:p>
          </p:txBody>
        </p:sp>
      </p:grpSp>
      <p:sp>
        <p:nvSpPr>
          <p:cNvPr id="24" name="Freeform 5">
            <a:extLst>
              <a:ext uri="{FF2B5EF4-FFF2-40B4-BE49-F238E27FC236}">
                <a16:creationId xmlns:a16="http://schemas.microsoft.com/office/drawing/2014/main" id="{C3A2C38B-53EF-484E-98CA-9048A4E3C4FF}"/>
              </a:ext>
            </a:extLst>
          </p:cNvPr>
          <p:cNvSpPr>
            <a:spLocks noChangeArrowheads="1"/>
          </p:cNvSpPr>
          <p:nvPr userDrawn="1"/>
        </p:nvSpPr>
        <p:spPr bwMode="auto">
          <a:xfrm flipV="1">
            <a:off x="1" y="1331491"/>
            <a:ext cx="1173596" cy="130248"/>
          </a:xfrm>
          <a:custGeom>
            <a:avLst/>
            <a:gdLst>
              <a:gd name="T0" fmla="*/ 7547 w 7548"/>
              <a:gd name="T1" fmla="*/ 0 h 838"/>
              <a:gd name="T2" fmla="*/ 0 w 7548"/>
              <a:gd name="T3" fmla="*/ 0 h 838"/>
              <a:gd name="T4" fmla="*/ 0 w 7548"/>
              <a:gd name="T5" fmla="*/ 837 h 838"/>
              <a:gd name="T6" fmla="*/ 7146 w 7548"/>
              <a:gd name="T7" fmla="*/ 837 h 838"/>
              <a:gd name="T8" fmla="*/ 7547 w 7548"/>
              <a:gd name="T9" fmla="*/ 0 h 838"/>
            </a:gdLst>
            <a:ahLst/>
            <a:cxnLst>
              <a:cxn ang="0">
                <a:pos x="T0" y="T1"/>
              </a:cxn>
              <a:cxn ang="0">
                <a:pos x="T2" y="T3"/>
              </a:cxn>
              <a:cxn ang="0">
                <a:pos x="T4" y="T5"/>
              </a:cxn>
              <a:cxn ang="0">
                <a:pos x="T6" y="T7"/>
              </a:cxn>
              <a:cxn ang="0">
                <a:pos x="T8" y="T9"/>
              </a:cxn>
            </a:cxnLst>
            <a:rect l="0" t="0" r="r" b="b"/>
            <a:pathLst>
              <a:path w="7548" h="838">
                <a:moveTo>
                  <a:pt x="7547" y="0"/>
                </a:moveTo>
                <a:lnTo>
                  <a:pt x="0" y="0"/>
                </a:lnTo>
                <a:lnTo>
                  <a:pt x="0" y="837"/>
                </a:lnTo>
                <a:lnTo>
                  <a:pt x="7146" y="837"/>
                </a:lnTo>
                <a:lnTo>
                  <a:pt x="754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a:p>
        </p:txBody>
      </p:sp>
      <p:sp>
        <p:nvSpPr>
          <p:cNvPr id="22" name="TextBox 21">
            <a:extLst>
              <a:ext uri="{FF2B5EF4-FFF2-40B4-BE49-F238E27FC236}">
                <a16:creationId xmlns:a16="http://schemas.microsoft.com/office/drawing/2014/main" id="{1774B6E0-C45A-44C2-8E68-36A2802AC5FF}"/>
              </a:ext>
            </a:extLst>
          </p:cNvPr>
          <p:cNvSpPr txBox="1"/>
          <p:nvPr userDrawn="1"/>
        </p:nvSpPr>
        <p:spPr>
          <a:xfrm>
            <a:off x="1269867" y="7845871"/>
            <a:ext cx="7653722" cy="322910"/>
          </a:xfrm>
          <a:prstGeom prst="rect">
            <a:avLst/>
          </a:prstGeom>
          <a:noFill/>
        </p:spPr>
        <p:txBody>
          <a:bodyPr wrap="square" lIns="188087" tIns="94044" rIns="188087" bIns="94044" rtlCol="0" anchor="ctr">
            <a:spAutoFit/>
          </a:bodyPr>
          <a:lstStyle/>
          <a:p>
            <a:pPr marL="0" marR="0" indent="0" algn="l" defTabSz="1567464" rtl="0" eaLnBrk="1" fontAlgn="auto" latinLnBrk="0" hangingPunct="1">
              <a:lnSpc>
                <a:spcPct val="90000"/>
              </a:lnSpc>
              <a:spcBef>
                <a:spcPts val="0"/>
              </a:spcBef>
              <a:spcAft>
                <a:spcPts val="0"/>
              </a:spcAft>
              <a:buClrTx/>
              <a:buSzTx/>
              <a:buFontTx/>
              <a:buNone/>
              <a:tabLst/>
              <a:defRPr/>
            </a:pPr>
            <a:r>
              <a:rPr lang="en-US" sz="960" dirty="0">
                <a:solidFill>
                  <a:srgbClr val="8F8F8F"/>
                </a:solidFill>
              </a:rPr>
              <a:t>Confidential &amp; proprietary. Use pursuant to your signed agreement or Avaya policy</a:t>
            </a:r>
          </a:p>
        </p:txBody>
      </p:sp>
    </p:spTree>
    <p:extLst>
      <p:ext uri="{BB962C8B-B14F-4D97-AF65-F5344CB8AC3E}">
        <p14:creationId xmlns:p14="http://schemas.microsoft.com/office/powerpoint/2010/main" val="226938870"/>
      </p:ext>
    </p:extLst>
  </p:cSld>
  <p:clrMap bg1="lt1" tx1="dk1" bg2="lt2" tx2="dk2" accent1="accent1" accent2="accent2" accent3="accent3" accent4="accent4" accent5="accent5" accent6="accent6" hlink="hlink" folHlink="folHlink"/>
  <p:sldLayoutIdLst>
    <p:sldLayoutId id="2147484454" r:id="rId1"/>
    <p:sldLayoutId id="2147484461" r:id="rId2"/>
    <p:sldLayoutId id="2147484468" r:id="rId3"/>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hdr="0" ftr="0" dt="0"/>
  <p:txStyles>
    <p:titleStyle>
      <a:lvl1pPr algn="l" defTabSz="1097280" rtl="0" eaLnBrk="1" latinLnBrk="0" hangingPunct="1">
        <a:lnSpc>
          <a:spcPct val="90000"/>
        </a:lnSpc>
        <a:spcBef>
          <a:spcPct val="0"/>
        </a:spcBef>
        <a:buNone/>
        <a:defRPr sz="4320" b="1" kern="1200" baseline="0">
          <a:solidFill>
            <a:schemeClr val="tx1"/>
          </a:solidFill>
          <a:latin typeface="+mj-lt"/>
          <a:ea typeface="+mj-ea"/>
          <a:cs typeface="+mj-cs"/>
        </a:defRPr>
      </a:lvl1pPr>
    </p:titleStyle>
    <p:bodyStyle>
      <a:lvl1pPr marL="274320" indent="-274320" algn="l" defTabSz="1097280" rtl="0" eaLnBrk="1" latinLnBrk="0" hangingPunct="1">
        <a:lnSpc>
          <a:spcPct val="100000"/>
        </a:lnSpc>
        <a:spcBef>
          <a:spcPts val="1200"/>
        </a:spcBef>
        <a:buFont typeface="Arial"/>
        <a:buChar char="•"/>
        <a:defRPr sz="2160" kern="1200" baseline="0">
          <a:solidFill>
            <a:schemeClr val="accent6"/>
          </a:solidFill>
          <a:latin typeface="+mn-lt"/>
          <a:ea typeface="+mn-ea"/>
          <a:cs typeface="+mn-cs"/>
        </a:defRPr>
      </a:lvl1pPr>
      <a:lvl2pPr marL="822960" indent="-274320" algn="l" defTabSz="1097280" rtl="0" eaLnBrk="1" latinLnBrk="0" hangingPunct="1">
        <a:lnSpc>
          <a:spcPct val="100000"/>
        </a:lnSpc>
        <a:spcBef>
          <a:spcPts val="600"/>
        </a:spcBef>
        <a:buFont typeface="Arial"/>
        <a:buChar char="•"/>
        <a:defRPr sz="1920" kern="1200" baseline="0">
          <a:solidFill>
            <a:schemeClr val="accent6"/>
          </a:solidFill>
          <a:latin typeface="+mn-lt"/>
          <a:ea typeface="+mn-ea"/>
          <a:cs typeface="+mn-cs"/>
        </a:defRPr>
      </a:lvl2pPr>
      <a:lvl3pPr marL="1371600" indent="-274320" algn="l" defTabSz="1097280" rtl="0" eaLnBrk="1" latinLnBrk="0" hangingPunct="1">
        <a:lnSpc>
          <a:spcPct val="100000"/>
        </a:lnSpc>
        <a:spcBef>
          <a:spcPts val="600"/>
        </a:spcBef>
        <a:buFont typeface="Arial"/>
        <a:buChar char="•"/>
        <a:defRPr sz="1680" kern="1200" baseline="0">
          <a:solidFill>
            <a:schemeClr val="accent6"/>
          </a:solidFill>
          <a:latin typeface="+mn-lt"/>
          <a:ea typeface="+mn-ea"/>
          <a:cs typeface="+mn-cs"/>
        </a:defRPr>
      </a:lvl3pPr>
      <a:lvl4pPr marL="1920240" indent="-274320" algn="l" defTabSz="1097280" rtl="0" eaLnBrk="1" latinLnBrk="0" hangingPunct="1">
        <a:lnSpc>
          <a:spcPct val="100000"/>
        </a:lnSpc>
        <a:spcBef>
          <a:spcPts val="600"/>
        </a:spcBef>
        <a:buFont typeface="Arial"/>
        <a:buChar char="•"/>
        <a:defRPr sz="1440" kern="1200" baseline="0">
          <a:solidFill>
            <a:schemeClr val="accent6"/>
          </a:solidFill>
          <a:latin typeface="+mn-lt"/>
          <a:ea typeface="+mn-ea"/>
          <a:cs typeface="+mn-cs"/>
        </a:defRPr>
      </a:lvl4pPr>
      <a:lvl5pPr marL="2468880" indent="-274320" algn="l" defTabSz="1097280" rtl="0" eaLnBrk="1" latinLnBrk="0" hangingPunct="1">
        <a:lnSpc>
          <a:spcPct val="100000"/>
        </a:lnSpc>
        <a:spcBef>
          <a:spcPts val="600"/>
        </a:spcBef>
        <a:buFont typeface="Arial"/>
        <a:buChar char="•"/>
        <a:defRPr sz="1440" kern="1200" baseline="0">
          <a:solidFill>
            <a:schemeClr val="accent6"/>
          </a:solidFill>
          <a:latin typeface="+mn-lt"/>
          <a:ea typeface="+mn-ea"/>
          <a:cs typeface="+mn-cs"/>
        </a:defRPr>
      </a:lvl5pPr>
      <a:lvl6pPr marL="301752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54">
          <p15:clr>
            <a:srgbClr val="F26B43"/>
          </p15:clr>
        </p15:guide>
        <p15:guide id="2" pos="75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D4E0626D-7D32-A343-9194-5543E1DAE08E}"/>
              </a:ext>
            </a:extLst>
          </p:cNvPr>
          <p:cNvSpPr/>
          <p:nvPr userDrawn="1"/>
        </p:nvSpPr>
        <p:spPr>
          <a:xfrm>
            <a:off x="0" y="0"/>
            <a:ext cx="14630400" cy="7763551"/>
          </a:xfrm>
          <a:prstGeom prst="rect">
            <a:avLst/>
          </a:prstGeom>
          <a:solidFill>
            <a:srgbClr val="F1F1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80"/>
          </a:p>
        </p:txBody>
      </p:sp>
      <p:sp>
        <p:nvSpPr>
          <p:cNvPr id="2" name="Title Placeholder 1"/>
          <p:cNvSpPr>
            <a:spLocks noGrp="1"/>
          </p:cNvSpPr>
          <p:nvPr>
            <p:ph type="title"/>
          </p:nvPr>
        </p:nvSpPr>
        <p:spPr>
          <a:xfrm>
            <a:off x="1330678" y="210302"/>
            <a:ext cx="12007216" cy="1411712"/>
          </a:xfrm>
          <a:prstGeom prst="rect">
            <a:avLst/>
          </a:prstGeom>
        </p:spPr>
        <p:txBody>
          <a:bodyPr vert="horz" lIns="91440" tIns="45720" rIns="91440" bIns="0" rtlCol="0" anchor="b">
            <a:normAutofit/>
          </a:bodyPr>
          <a:lstStyle/>
          <a:p>
            <a:r>
              <a:rPr lang="en-US" dirty="0"/>
              <a:t>Click to edit Master title style</a:t>
            </a:r>
          </a:p>
        </p:txBody>
      </p:sp>
      <p:sp>
        <p:nvSpPr>
          <p:cNvPr id="3" name="Text Placeholder 2"/>
          <p:cNvSpPr>
            <a:spLocks noGrp="1"/>
          </p:cNvSpPr>
          <p:nvPr>
            <p:ph type="body" idx="1"/>
          </p:nvPr>
        </p:nvSpPr>
        <p:spPr>
          <a:xfrm>
            <a:off x="1330678" y="2190750"/>
            <a:ext cx="12007216" cy="522160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6" name="Group 15">
            <a:extLst>
              <a:ext uri="{FF2B5EF4-FFF2-40B4-BE49-F238E27FC236}">
                <a16:creationId xmlns:a16="http://schemas.microsoft.com/office/drawing/2014/main" id="{F1F53BC7-7215-5A41-84CE-1E6D0E3CE27E}"/>
              </a:ext>
            </a:extLst>
          </p:cNvPr>
          <p:cNvGrpSpPr>
            <a:grpSpLocks noChangeAspect="1"/>
          </p:cNvGrpSpPr>
          <p:nvPr userDrawn="1"/>
        </p:nvGrpSpPr>
        <p:grpSpPr>
          <a:xfrm>
            <a:off x="380607" y="7909958"/>
            <a:ext cx="830046" cy="235974"/>
            <a:chOff x="428625" y="2528888"/>
            <a:chExt cx="4143375" cy="1177925"/>
          </a:xfrm>
        </p:grpSpPr>
        <p:sp>
          <p:nvSpPr>
            <p:cNvPr id="17" name="Freeform 1">
              <a:extLst>
                <a:ext uri="{FF2B5EF4-FFF2-40B4-BE49-F238E27FC236}">
                  <a16:creationId xmlns:a16="http://schemas.microsoft.com/office/drawing/2014/main" id="{FBAC10B9-CC46-C346-ACF1-6FA61F1FA9AD}"/>
                </a:ext>
              </a:extLst>
            </p:cNvPr>
            <p:cNvSpPr>
              <a:spLocks noChangeArrowheads="1"/>
            </p:cNvSpPr>
            <p:nvPr/>
          </p:nvSpPr>
          <p:spPr bwMode="auto">
            <a:xfrm>
              <a:off x="3619500" y="2528888"/>
              <a:ext cx="952500" cy="855662"/>
            </a:xfrm>
            <a:custGeom>
              <a:avLst/>
              <a:gdLst>
                <a:gd name="T0" fmla="*/ 785 w 2647"/>
                <a:gd name="T1" fmla="*/ 1701 h 2379"/>
                <a:gd name="T2" fmla="*/ 1571 w 2647"/>
                <a:gd name="T3" fmla="*/ 1701 h 2379"/>
                <a:gd name="T4" fmla="*/ 1697 w 2647"/>
                <a:gd name="T5" fmla="*/ 2017 h 2379"/>
                <a:gd name="T6" fmla="*/ 637 w 2647"/>
                <a:gd name="T7" fmla="*/ 2017 h 2379"/>
                <a:gd name="T8" fmla="*/ 468 w 2647"/>
                <a:gd name="T9" fmla="*/ 2378 h 2379"/>
                <a:gd name="T10" fmla="*/ 0 w 2647"/>
                <a:gd name="T11" fmla="*/ 2378 h 2379"/>
                <a:gd name="T12" fmla="*/ 1162 w 2647"/>
                <a:gd name="T13" fmla="*/ 0 h 2379"/>
                <a:gd name="T14" fmla="*/ 1486 w 2647"/>
                <a:gd name="T15" fmla="*/ 0 h 2379"/>
                <a:gd name="T16" fmla="*/ 2646 w 2647"/>
                <a:gd name="T17" fmla="*/ 2378 h 2379"/>
                <a:gd name="T18" fmla="*/ 2178 w 2647"/>
                <a:gd name="T19" fmla="*/ 2378 h 2379"/>
                <a:gd name="T20" fmla="*/ 1323 w 2647"/>
                <a:gd name="T21" fmla="*/ 542 h 2379"/>
                <a:gd name="T22" fmla="*/ 785 w 2647"/>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7" h="2379">
                  <a:moveTo>
                    <a:pt x="785" y="1701"/>
                  </a:moveTo>
                  <a:lnTo>
                    <a:pt x="1571" y="1701"/>
                  </a:lnTo>
                  <a:lnTo>
                    <a:pt x="1697" y="2017"/>
                  </a:lnTo>
                  <a:lnTo>
                    <a:pt x="637" y="2017"/>
                  </a:lnTo>
                  <a:lnTo>
                    <a:pt x="468" y="2378"/>
                  </a:lnTo>
                  <a:lnTo>
                    <a:pt x="0" y="2378"/>
                  </a:lnTo>
                  <a:lnTo>
                    <a:pt x="1162" y="0"/>
                  </a:lnTo>
                  <a:lnTo>
                    <a:pt x="1486" y="0"/>
                  </a:lnTo>
                  <a:lnTo>
                    <a:pt x="2646" y="2378"/>
                  </a:lnTo>
                  <a:lnTo>
                    <a:pt x="2178" y="2378"/>
                  </a:lnTo>
                  <a:lnTo>
                    <a:pt x="1323" y="542"/>
                  </a:lnTo>
                  <a:lnTo>
                    <a:pt x="785"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a:p>
          </p:txBody>
        </p:sp>
        <p:sp>
          <p:nvSpPr>
            <p:cNvPr id="18" name="Freeform 2">
              <a:extLst>
                <a:ext uri="{FF2B5EF4-FFF2-40B4-BE49-F238E27FC236}">
                  <a16:creationId xmlns:a16="http://schemas.microsoft.com/office/drawing/2014/main" id="{CAC887F0-E731-A44B-82D4-D9694605CC8F}"/>
                </a:ext>
              </a:extLst>
            </p:cNvPr>
            <p:cNvSpPr>
              <a:spLocks noChangeArrowheads="1"/>
            </p:cNvSpPr>
            <p:nvPr/>
          </p:nvSpPr>
          <p:spPr bwMode="auto">
            <a:xfrm>
              <a:off x="428625" y="2528888"/>
              <a:ext cx="952500" cy="855662"/>
            </a:xfrm>
            <a:custGeom>
              <a:avLst/>
              <a:gdLst>
                <a:gd name="T0" fmla="*/ 786 w 2646"/>
                <a:gd name="T1" fmla="*/ 1701 h 2379"/>
                <a:gd name="T2" fmla="*/ 1569 w 2646"/>
                <a:gd name="T3" fmla="*/ 1701 h 2379"/>
                <a:gd name="T4" fmla="*/ 1698 w 2646"/>
                <a:gd name="T5" fmla="*/ 2017 h 2379"/>
                <a:gd name="T6" fmla="*/ 638 w 2646"/>
                <a:gd name="T7" fmla="*/ 2017 h 2379"/>
                <a:gd name="T8" fmla="*/ 468 w 2646"/>
                <a:gd name="T9" fmla="*/ 2378 h 2379"/>
                <a:gd name="T10" fmla="*/ 0 w 2646"/>
                <a:gd name="T11" fmla="*/ 2378 h 2379"/>
                <a:gd name="T12" fmla="*/ 1160 w 2646"/>
                <a:gd name="T13" fmla="*/ 0 h 2379"/>
                <a:gd name="T14" fmla="*/ 1484 w 2646"/>
                <a:gd name="T15" fmla="*/ 0 h 2379"/>
                <a:gd name="T16" fmla="*/ 2645 w 2646"/>
                <a:gd name="T17" fmla="*/ 2378 h 2379"/>
                <a:gd name="T18" fmla="*/ 2179 w 2646"/>
                <a:gd name="T19" fmla="*/ 2378 h 2379"/>
                <a:gd name="T20" fmla="*/ 1323 w 2646"/>
                <a:gd name="T21" fmla="*/ 542 h 2379"/>
                <a:gd name="T22" fmla="*/ 786 w 2646"/>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6" h="2379">
                  <a:moveTo>
                    <a:pt x="786" y="1701"/>
                  </a:moveTo>
                  <a:lnTo>
                    <a:pt x="1569" y="1701"/>
                  </a:lnTo>
                  <a:lnTo>
                    <a:pt x="1698" y="2017"/>
                  </a:lnTo>
                  <a:lnTo>
                    <a:pt x="638" y="2017"/>
                  </a:lnTo>
                  <a:lnTo>
                    <a:pt x="468" y="2378"/>
                  </a:lnTo>
                  <a:lnTo>
                    <a:pt x="0" y="2378"/>
                  </a:lnTo>
                  <a:lnTo>
                    <a:pt x="1160" y="0"/>
                  </a:lnTo>
                  <a:lnTo>
                    <a:pt x="1484" y="0"/>
                  </a:lnTo>
                  <a:lnTo>
                    <a:pt x="2645" y="2378"/>
                  </a:lnTo>
                  <a:lnTo>
                    <a:pt x="2179" y="2378"/>
                  </a:lnTo>
                  <a:lnTo>
                    <a:pt x="1323" y="542"/>
                  </a:lnTo>
                  <a:lnTo>
                    <a:pt x="786"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a:p>
          </p:txBody>
        </p:sp>
        <p:sp>
          <p:nvSpPr>
            <p:cNvPr id="19" name="Freeform 3">
              <a:extLst>
                <a:ext uri="{FF2B5EF4-FFF2-40B4-BE49-F238E27FC236}">
                  <a16:creationId xmlns:a16="http://schemas.microsoft.com/office/drawing/2014/main" id="{6FB62A3F-4A58-8942-99E2-CB005A659D05}"/>
                </a:ext>
              </a:extLst>
            </p:cNvPr>
            <p:cNvSpPr>
              <a:spLocks noChangeArrowheads="1"/>
            </p:cNvSpPr>
            <p:nvPr/>
          </p:nvSpPr>
          <p:spPr bwMode="auto">
            <a:xfrm>
              <a:off x="2017713" y="2528888"/>
              <a:ext cx="952500" cy="855662"/>
            </a:xfrm>
            <a:custGeom>
              <a:avLst/>
              <a:gdLst>
                <a:gd name="T0" fmla="*/ 786 w 2648"/>
                <a:gd name="T1" fmla="*/ 1701 h 2379"/>
                <a:gd name="T2" fmla="*/ 1571 w 2648"/>
                <a:gd name="T3" fmla="*/ 1701 h 2379"/>
                <a:gd name="T4" fmla="*/ 1698 w 2648"/>
                <a:gd name="T5" fmla="*/ 2017 h 2379"/>
                <a:gd name="T6" fmla="*/ 638 w 2648"/>
                <a:gd name="T7" fmla="*/ 2017 h 2379"/>
                <a:gd name="T8" fmla="*/ 468 w 2648"/>
                <a:gd name="T9" fmla="*/ 2378 h 2379"/>
                <a:gd name="T10" fmla="*/ 0 w 2648"/>
                <a:gd name="T11" fmla="*/ 2378 h 2379"/>
                <a:gd name="T12" fmla="*/ 1160 w 2648"/>
                <a:gd name="T13" fmla="*/ 0 h 2379"/>
                <a:gd name="T14" fmla="*/ 1484 w 2648"/>
                <a:gd name="T15" fmla="*/ 0 h 2379"/>
                <a:gd name="T16" fmla="*/ 2647 w 2648"/>
                <a:gd name="T17" fmla="*/ 2378 h 2379"/>
                <a:gd name="T18" fmla="*/ 2179 w 2648"/>
                <a:gd name="T19" fmla="*/ 2378 h 2379"/>
                <a:gd name="T20" fmla="*/ 1323 w 2648"/>
                <a:gd name="T21" fmla="*/ 542 h 2379"/>
                <a:gd name="T22" fmla="*/ 786 w 2648"/>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8" h="2379">
                  <a:moveTo>
                    <a:pt x="786" y="1701"/>
                  </a:moveTo>
                  <a:lnTo>
                    <a:pt x="1571" y="1701"/>
                  </a:lnTo>
                  <a:lnTo>
                    <a:pt x="1698" y="2017"/>
                  </a:lnTo>
                  <a:lnTo>
                    <a:pt x="638" y="2017"/>
                  </a:lnTo>
                  <a:lnTo>
                    <a:pt x="468" y="2378"/>
                  </a:lnTo>
                  <a:lnTo>
                    <a:pt x="0" y="2378"/>
                  </a:lnTo>
                  <a:lnTo>
                    <a:pt x="1160" y="0"/>
                  </a:lnTo>
                  <a:lnTo>
                    <a:pt x="1484" y="0"/>
                  </a:lnTo>
                  <a:lnTo>
                    <a:pt x="2647" y="2378"/>
                  </a:lnTo>
                  <a:lnTo>
                    <a:pt x="2179" y="2378"/>
                  </a:lnTo>
                  <a:lnTo>
                    <a:pt x="1323" y="542"/>
                  </a:lnTo>
                  <a:lnTo>
                    <a:pt x="786"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dirty="0"/>
            </a:p>
          </p:txBody>
        </p:sp>
        <p:sp>
          <p:nvSpPr>
            <p:cNvPr id="20" name="Freeform 4">
              <a:extLst>
                <a:ext uri="{FF2B5EF4-FFF2-40B4-BE49-F238E27FC236}">
                  <a16:creationId xmlns:a16="http://schemas.microsoft.com/office/drawing/2014/main" id="{2AFF45A5-49E7-F343-8B2F-3D3F04A082CC}"/>
                </a:ext>
              </a:extLst>
            </p:cNvPr>
            <p:cNvSpPr>
              <a:spLocks noChangeArrowheads="1"/>
            </p:cNvSpPr>
            <p:nvPr/>
          </p:nvSpPr>
          <p:spPr bwMode="auto">
            <a:xfrm>
              <a:off x="1223963" y="2528888"/>
              <a:ext cx="952500" cy="855662"/>
            </a:xfrm>
            <a:custGeom>
              <a:avLst/>
              <a:gdLst>
                <a:gd name="T0" fmla="*/ 0 w 2646"/>
                <a:gd name="T1" fmla="*/ 0 h 2379"/>
                <a:gd name="T2" fmla="*/ 1160 w 2646"/>
                <a:gd name="T3" fmla="*/ 2378 h 2379"/>
                <a:gd name="T4" fmla="*/ 1180 w 2646"/>
                <a:gd name="T5" fmla="*/ 2378 h 2379"/>
                <a:gd name="T6" fmla="*/ 1465 w 2646"/>
                <a:gd name="T7" fmla="*/ 2378 h 2379"/>
                <a:gd name="T8" fmla="*/ 1485 w 2646"/>
                <a:gd name="T9" fmla="*/ 2378 h 2379"/>
                <a:gd name="T10" fmla="*/ 2645 w 2646"/>
                <a:gd name="T11" fmla="*/ 0 h 2379"/>
                <a:gd name="T12" fmla="*/ 2177 w 2646"/>
                <a:gd name="T13" fmla="*/ 0 h 2379"/>
                <a:gd name="T14" fmla="*/ 1321 w 2646"/>
                <a:gd name="T15" fmla="*/ 1871 h 2379"/>
                <a:gd name="T16" fmla="*/ 466 w 2646"/>
                <a:gd name="T17" fmla="*/ 0 h 2379"/>
                <a:gd name="T18" fmla="*/ 0 w 2646"/>
                <a:gd name="T19" fmla="*/ 0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6" h="2379">
                  <a:moveTo>
                    <a:pt x="0" y="0"/>
                  </a:moveTo>
                  <a:lnTo>
                    <a:pt x="1160" y="2378"/>
                  </a:lnTo>
                  <a:lnTo>
                    <a:pt x="1180" y="2378"/>
                  </a:lnTo>
                  <a:lnTo>
                    <a:pt x="1465" y="2378"/>
                  </a:lnTo>
                  <a:lnTo>
                    <a:pt x="1485" y="2378"/>
                  </a:lnTo>
                  <a:lnTo>
                    <a:pt x="2645" y="0"/>
                  </a:lnTo>
                  <a:lnTo>
                    <a:pt x="2177" y="0"/>
                  </a:lnTo>
                  <a:lnTo>
                    <a:pt x="1321" y="1871"/>
                  </a:lnTo>
                  <a:lnTo>
                    <a:pt x="466" y="0"/>
                  </a:lnTo>
                  <a:lnTo>
                    <a:pt x="0"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a:p>
          </p:txBody>
        </p:sp>
        <p:sp>
          <p:nvSpPr>
            <p:cNvPr id="21" name="Freeform 5">
              <a:extLst>
                <a:ext uri="{FF2B5EF4-FFF2-40B4-BE49-F238E27FC236}">
                  <a16:creationId xmlns:a16="http://schemas.microsoft.com/office/drawing/2014/main" id="{3081E258-377E-4D47-A5BB-65AC7DD00BB6}"/>
                </a:ext>
              </a:extLst>
            </p:cNvPr>
            <p:cNvSpPr>
              <a:spLocks noChangeArrowheads="1"/>
            </p:cNvSpPr>
            <p:nvPr/>
          </p:nvSpPr>
          <p:spPr bwMode="auto">
            <a:xfrm>
              <a:off x="2828925" y="2528888"/>
              <a:ext cx="952500" cy="1177925"/>
            </a:xfrm>
            <a:custGeom>
              <a:avLst/>
              <a:gdLst>
                <a:gd name="T0" fmla="*/ 1042 w 2645"/>
                <a:gd name="T1" fmla="*/ 3270 h 3271"/>
                <a:gd name="T2" fmla="*/ 2644 w 2645"/>
                <a:gd name="T3" fmla="*/ 0 h 3271"/>
                <a:gd name="T4" fmla="*/ 2178 w 2645"/>
                <a:gd name="T5" fmla="*/ 0 h 3271"/>
                <a:gd name="T6" fmla="*/ 1288 w 2645"/>
                <a:gd name="T7" fmla="*/ 1906 h 3271"/>
                <a:gd name="T8" fmla="*/ 468 w 2645"/>
                <a:gd name="T9" fmla="*/ 0 h 3271"/>
                <a:gd name="T10" fmla="*/ 0 w 2645"/>
                <a:gd name="T11" fmla="*/ 0 h 3271"/>
                <a:gd name="T12" fmla="*/ 1055 w 2645"/>
                <a:gd name="T13" fmla="*/ 2378 h 3271"/>
                <a:gd name="T14" fmla="*/ 596 w 2645"/>
                <a:gd name="T15" fmla="*/ 3270 h 3271"/>
                <a:gd name="T16" fmla="*/ 1042 w 2645"/>
                <a:gd name="T17" fmla="*/ 327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5" h="3271">
                  <a:moveTo>
                    <a:pt x="1042" y="3270"/>
                  </a:moveTo>
                  <a:lnTo>
                    <a:pt x="2644" y="0"/>
                  </a:lnTo>
                  <a:lnTo>
                    <a:pt x="2178" y="0"/>
                  </a:lnTo>
                  <a:lnTo>
                    <a:pt x="1288" y="1906"/>
                  </a:lnTo>
                  <a:lnTo>
                    <a:pt x="468" y="0"/>
                  </a:lnTo>
                  <a:lnTo>
                    <a:pt x="0" y="0"/>
                  </a:lnTo>
                  <a:lnTo>
                    <a:pt x="1055" y="2378"/>
                  </a:lnTo>
                  <a:lnTo>
                    <a:pt x="596" y="3270"/>
                  </a:lnTo>
                  <a:lnTo>
                    <a:pt x="1042" y="327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a:p>
          </p:txBody>
        </p:sp>
      </p:grpSp>
      <p:sp>
        <p:nvSpPr>
          <p:cNvPr id="24" name="Freeform 5">
            <a:extLst>
              <a:ext uri="{FF2B5EF4-FFF2-40B4-BE49-F238E27FC236}">
                <a16:creationId xmlns:a16="http://schemas.microsoft.com/office/drawing/2014/main" id="{C3A2C38B-53EF-484E-98CA-9048A4E3C4FF}"/>
              </a:ext>
            </a:extLst>
          </p:cNvPr>
          <p:cNvSpPr>
            <a:spLocks noChangeArrowheads="1"/>
          </p:cNvSpPr>
          <p:nvPr userDrawn="1"/>
        </p:nvSpPr>
        <p:spPr bwMode="auto">
          <a:xfrm flipV="1">
            <a:off x="1" y="1331491"/>
            <a:ext cx="1173596" cy="130248"/>
          </a:xfrm>
          <a:custGeom>
            <a:avLst/>
            <a:gdLst>
              <a:gd name="T0" fmla="*/ 7547 w 7548"/>
              <a:gd name="T1" fmla="*/ 0 h 838"/>
              <a:gd name="T2" fmla="*/ 0 w 7548"/>
              <a:gd name="T3" fmla="*/ 0 h 838"/>
              <a:gd name="T4" fmla="*/ 0 w 7548"/>
              <a:gd name="T5" fmla="*/ 837 h 838"/>
              <a:gd name="T6" fmla="*/ 7146 w 7548"/>
              <a:gd name="T7" fmla="*/ 837 h 838"/>
              <a:gd name="T8" fmla="*/ 7547 w 7548"/>
              <a:gd name="T9" fmla="*/ 0 h 838"/>
            </a:gdLst>
            <a:ahLst/>
            <a:cxnLst>
              <a:cxn ang="0">
                <a:pos x="T0" y="T1"/>
              </a:cxn>
              <a:cxn ang="0">
                <a:pos x="T2" y="T3"/>
              </a:cxn>
              <a:cxn ang="0">
                <a:pos x="T4" y="T5"/>
              </a:cxn>
              <a:cxn ang="0">
                <a:pos x="T6" y="T7"/>
              </a:cxn>
              <a:cxn ang="0">
                <a:pos x="T8" y="T9"/>
              </a:cxn>
            </a:cxnLst>
            <a:rect l="0" t="0" r="r" b="b"/>
            <a:pathLst>
              <a:path w="7548" h="838">
                <a:moveTo>
                  <a:pt x="7547" y="0"/>
                </a:moveTo>
                <a:lnTo>
                  <a:pt x="0" y="0"/>
                </a:lnTo>
                <a:lnTo>
                  <a:pt x="0" y="837"/>
                </a:lnTo>
                <a:lnTo>
                  <a:pt x="7146" y="837"/>
                </a:lnTo>
                <a:lnTo>
                  <a:pt x="754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a:p>
        </p:txBody>
      </p:sp>
      <p:sp>
        <p:nvSpPr>
          <p:cNvPr id="22" name="TextBox 21">
            <a:extLst>
              <a:ext uri="{FF2B5EF4-FFF2-40B4-BE49-F238E27FC236}">
                <a16:creationId xmlns:a16="http://schemas.microsoft.com/office/drawing/2014/main" id="{F4808D8E-2AC6-4EF8-AF37-2103D372653C}"/>
              </a:ext>
            </a:extLst>
          </p:cNvPr>
          <p:cNvSpPr txBox="1"/>
          <p:nvPr userDrawn="1"/>
        </p:nvSpPr>
        <p:spPr>
          <a:xfrm>
            <a:off x="1269867" y="7845871"/>
            <a:ext cx="7653722" cy="322910"/>
          </a:xfrm>
          <a:prstGeom prst="rect">
            <a:avLst/>
          </a:prstGeom>
          <a:noFill/>
        </p:spPr>
        <p:txBody>
          <a:bodyPr wrap="square" lIns="188087" tIns="94044" rIns="188087" bIns="94044" rtlCol="0" anchor="ctr">
            <a:spAutoFit/>
          </a:bodyPr>
          <a:lstStyle/>
          <a:p>
            <a:pPr marL="0" marR="0" indent="0" algn="l" defTabSz="1567464" rtl="0" eaLnBrk="1" fontAlgn="auto" latinLnBrk="0" hangingPunct="1">
              <a:lnSpc>
                <a:spcPct val="90000"/>
              </a:lnSpc>
              <a:spcBef>
                <a:spcPts val="0"/>
              </a:spcBef>
              <a:spcAft>
                <a:spcPts val="0"/>
              </a:spcAft>
              <a:buClrTx/>
              <a:buSzTx/>
              <a:buFontTx/>
              <a:buNone/>
              <a:tabLst/>
              <a:defRPr/>
            </a:pPr>
            <a:r>
              <a:rPr lang="en-US" sz="960" dirty="0">
                <a:solidFill>
                  <a:srgbClr val="8F8F8F"/>
                </a:solidFill>
              </a:rPr>
              <a:t>Confidential &amp; proprietary. Use pursuant to your signed agreement or Avaya policy</a:t>
            </a:r>
          </a:p>
        </p:txBody>
      </p:sp>
    </p:spTree>
    <p:extLst>
      <p:ext uri="{BB962C8B-B14F-4D97-AF65-F5344CB8AC3E}">
        <p14:creationId xmlns:p14="http://schemas.microsoft.com/office/powerpoint/2010/main" val="24203975"/>
      </p:ext>
    </p:extLst>
  </p:cSld>
  <p:clrMap bg1="lt1" tx1="dk1" bg2="lt2" tx2="dk2" accent1="accent1" accent2="accent2" accent3="accent3" accent4="accent4" accent5="accent5" accent6="accent6" hlink="hlink" folHlink="folHlink"/>
  <p:sldLayoutIdLst>
    <p:sldLayoutId id="2147484489" r:id="rId1"/>
    <p:sldLayoutId id="2147484495" r:id="rId2"/>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hdr="0" ftr="0" dt="0"/>
  <p:txStyles>
    <p:titleStyle>
      <a:lvl1pPr algn="l" defTabSz="1097280" rtl="0" eaLnBrk="1" latinLnBrk="0" hangingPunct="1">
        <a:lnSpc>
          <a:spcPct val="90000"/>
        </a:lnSpc>
        <a:spcBef>
          <a:spcPct val="0"/>
        </a:spcBef>
        <a:buNone/>
        <a:defRPr sz="4320" b="1" kern="1200" baseline="0">
          <a:solidFill>
            <a:schemeClr val="tx1"/>
          </a:solidFill>
          <a:latin typeface="+mj-lt"/>
          <a:ea typeface="+mj-ea"/>
          <a:cs typeface="+mj-cs"/>
        </a:defRPr>
      </a:lvl1pPr>
    </p:titleStyle>
    <p:bodyStyle>
      <a:lvl1pPr marL="274320" indent="-274320" algn="l" defTabSz="1097280" rtl="0" eaLnBrk="1" latinLnBrk="0" hangingPunct="1">
        <a:lnSpc>
          <a:spcPct val="100000"/>
        </a:lnSpc>
        <a:spcBef>
          <a:spcPts val="1200"/>
        </a:spcBef>
        <a:buFont typeface="Arial"/>
        <a:buChar char="•"/>
        <a:defRPr sz="2160" kern="1200" baseline="0">
          <a:solidFill>
            <a:schemeClr val="accent6"/>
          </a:solidFill>
          <a:latin typeface="+mn-lt"/>
          <a:ea typeface="+mn-ea"/>
          <a:cs typeface="+mn-cs"/>
        </a:defRPr>
      </a:lvl1pPr>
      <a:lvl2pPr marL="822960" indent="-274320" algn="l" defTabSz="1097280" rtl="0" eaLnBrk="1" latinLnBrk="0" hangingPunct="1">
        <a:lnSpc>
          <a:spcPct val="100000"/>
        </a:lnSpc>
        <a:spcBef>
          <a:spcPts val="600"/>
        </a:spcBef>
        <a:buFont typeface="Arial"/>
        <a:buChar char="•"/>
        <a:defRPr sz="1920" kern="1200" baseline="0">
          <a:solidFill>
            <a:schemeClr val="accent6"/>
          </a:solidFill>
          <a:latin typeface="+mn-lt"/>
          <a:ea typeface="+mn-ea"/>
          <a:cs typeface="+mn-cs"/>
        </a:defRPr>
      </a:lvl2pPr>
      <a:lvl3pPr marL="1371600" indent="-274320" algn="l" defTabSz="1097280" rtl="0" eaLnBrk="1" latinLnBrk="0" hangingPunct="1">
        <a:lnSpc>
          <a:spcPct val="100000"/>
        </a:lnSpc>
        <a:spcBef>
          <a:spcPts val="600"/>
        </a:spcBef>
        <a:buFont typeface="Arial"/>
        <a:buChar char="•"/>
        <a:defRPr sz="1680" kern="1200" baseline="0">
          <a:solidFill>
            <a:schemeClr val="accent6"/>
          </a:solidFill>
          <a:latin typeface="+mn-lt"/>
          <a:ea typeface="+mn-ea"/>
          <a:cs typeface="+mn-cs"/>
        </a:defRPr>
      </a:lvl3pPr>
      <a:lvl4pPr marL="1920240" indent="-274320" algn="l" defTabSz="1097280" rtl="0" eaLnBrk="1" latinLnBrk="0" hangingPunct="1">
        <a:lnSpc>
          <a:spcPct val="100000"/>
        </a:lnSpc>
        <a:spcBef>
          <a:spcPts val="600"/>
        </a:spcBef>
        <a:buFont typeface="Arial"/>
        <a:buChar char="•"/>
        <a:defRPr sz="1440" kern="1200" baseline="0">
          <a:solidFill>
            <a:schemeClr val="accent6"/>
          </a:solidFill>
          <a:latin typeface="+mn-lt"/>
          <a:ea typeface="+mn-ea"/>
          <a:cs typeface="+mn-cs"/>
        </a:defRPr>
      </a:lvl4pPr>
      <a:lvl5pPr marL="2468880" indent="-274320" algn="l" defTabSz="1097280" rtl="0" eaLnBrk="1" latinLnBrk="0" hangingPunct="1">
        <a:lnSpc>
          <a:spcPct val="100000"/>
        </a:lnSpc>
        <a:spcBef>
          <a:spcPts val="600"/>
        </a:spcBef>
        <a:buFont typeface="Arial"/>
        <a:buChar char="•"/>
        <a:defRPr sz="1440" kern="1200" baseline="0">
          <a:solidFill>
            <a:schemeClr val="accent6"/>
          </a:solidFill>
          <a:latin typeface="+mn-lt"/>
          <a:ea typeface="+mn-ea"/>
          <a:cs typeface="+mn-cs"/>
        </a:defRPr>
      </a:lvl5pPr>
      <a:lvl6pPr marL="301752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54">
          <p15:clr>
            <a:srgbClr val="F26B43"/>
          </p15:clr>
        </p15:guide>
        <p15:guide id="2" pos="756">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t="32377" b="34017"/>
          <a:stretch/>
        </p:blipFill>
        <p:spPr>
          <a:xfrm>
            <a:off x="321708" y="7858900"/>
            <a:ext cx="957533" cy="321793"/>
          </a:xfrm>
          <a:prstGeom prst="rect">
            <a:avLst/>
          </a:prstGeom>
        </p:spPr>
      </p:pic>
      <p:sp>
        <p:nvSpPr>
          <p:cNvPr id="2" name="Title Placeholder 1"/>
          <p:cNvSpPr>
            <a:spLocks noGrp="1"/>
          </p:cNvSpPr>
          <p:nvPr>
            <p:ph type="title"/>
          </p:nvPr>
        </p:nvSpPr>
        <p:spPr>
          <a:xfrm>
            <a:off x="1330678" y="438150"/>
            <a:ext cx="12007216" cy="1590676"/>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330678" y="2190750"/>
            <a:ext cx="12007216" cy="522160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64484105"/>
      </p:ext>
    </p:extLst>
  </p:cSld>
  <p:clrMap bg1="lt1" tx1="dk1" bg2="lt2" tx2="dk2" accent1="accent1" accent2="accent2" accent3="accent3" accent4="accent4" accent5="accent5" accent6="accent6" hlink="hlink" folHlink="folHlink"/>
  <p:sldLayoutIdLst>
    <p:sldLayoutId id="2147484520" r:id="rId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hdr="0" ftr="0" dt="0"/>
  <p:txStyles>
    <p:titleStyle>
      <a:lvl1pPr algn="l" defTabSz="1097280" rtl="0" eaLnBrk="1" latinLnBrk="0" hangingPunct="1">
        <a:lnSpc>
          <a:spcPct val="90000"/>
        </a:lnSpc>
        <a:spcBef>
          <a:spcPct val="0"/>
        </a:spcBef>
        <a:buNone/>
        <a:defRPr sz="5760" kern="1200" baseline="0">
          <a:solidFill>
            <a:schemeClr val="tx1"/>
          </a:solidFill>
          <a:latin typeface="Times New Roman Bold" charset="0"/>
          <a:ea typeface="+mj-ea"/>
          <a:cs typeface="+mj-cs"/>
        </a:defRPr>
      </a:lvl1pPr>
    </p:titleStyle>
    <p:bodyStyle>
      <a:lvl1pPr marL="274320" indent="-274320" algn="l" defTabSz="1097280" rtl="0" eaLnBrk="1" latinLnBrk="0" hangingPunct="1">
        <a:lnSpc>
          <a:spcPct val="90000"/>
        </a:lnSpc>
        <a:spcBef>
          <a:spcPts val="1200"/>
        </a:spcBef>
        <a:buFont typeface="Arial"/>
        <a:buChar char="•"/>
        <a:defRPr sz="3360" kern="1200" baseline="0">
          <a:solidFill>
            <a:schemeClr val="accent6"/>
          </a:solidFill>
          <a:latin typeface="Verdana" charset="0"/>
          <a:ea typeface="+mn-ea"/>
          <a:cs typeface="+mn-cs"/>
        </a:defRPr>
      </a:lvl1pPr>
      <a:lvl2pPr marL="822960" indent="-274320" algn="l" defTabSz="1097280" rtl="0" eaLnBrk="1" latinLnBrk="0" hangingPunct="1">
        <a:lnSpc>
          <a:spcPct val="90000"/>
        </a:lnSpc>
        <a:spcBef>
          <a:spcPts val="600"/>
        </a:spcBef>
        <a:buFont typeface="Arial"/>
        <a:buChar char="•"/>
        <a:defRPr sz="2880" kern="1200" baseline="0">
          <a:solidFill>
            <a:schemeClr val="accent6"/>
          </a:solidFill>
          <a:latin typeface="Verdana" charset="0"/>
          <a:ea typeface="+mn-ea"/>
          <a:cs typeface="+mn-cs"/>
        </a:defRPr>
      </a:lvl2pPr>
      <a:lvl3pPr marL="1371600" indent="-274320" algn="l" defTabSz="1097280" rtl="0" eaLnBrk="1" latinLnBrk="0" hangingPunct="1">
        <a:lnSpc>
          <a:spcPct val="90000"/>
        </a:lnSpc>
        <a:spcBef>
          <a:spcPts val="600"/>
        </a:spcBef>
        <a:buFont typeface="Arial"/>
        <a:buChar char="•"/>
        <a:defRPr sz="2400" kern="1200" baseline="0">
          <a:solidFill>
            <a:schemeClr val="accent6"/>
          </a:solidFill>
          <a:latin typeface="Verdana" charset="0"/>
          <a:ea typeface="+mn-ea"/>
          <a:cs typeface="+mn-cs"/>
        </a:defRPr>
      </a:lvl3pPr>
      <a:lvl4pPr marL="1920240" indent="-274320" algn="l" defTabSz="1097280" rtl="0" eaLnBrk="1" latinLnBrk="0" hangingPunct="1">
        <a:lnSpc>
          <a:spcPct val="90000"/>
        </a:lnSpc>
        <a:spcBef>
          <a:spcPts val="600"/>
        </a:spcBef>
        <a:buFont typeface="Arial"/>
        <a:buChar char="•"/>
        <a:defRPr sz="2160" kern="1200" baseline="0">
          <a:solidFill>
            <a:schemeClr val="accent6"/>
          </a:solidFill>
          <a:latin typeface="Verdana" charset="0"/>
          <a:ea typeface="+mn-ea"/>
          <a:cs typeface="+mn-cs"/>
        </a:defRPr>
      </a:lvl4pPr>
      <a:lvl5pPr marL="2468880" indent="-274320" algn="l" defTabSz="1097280" rtl="0" eaLnBrk="1" latinLnBrk="0" hangingPunct="1">
        <a:lnSpc>
          <a:spcPct val="90000"/>
        </a:lnSpc>
        <a:spcBef>
          <a:spcPts val="600"/>
        </a:spcBef>
        <a:buFont typeface="Arial"/>
        <a:buChar char="•"/>
        <a:defRPr sz="2160" kern="1200" baseline="0">
          <a:solidFill>
            <a:schemeClr val="accent6"/>
          </a:solidFill>
          <a:latin typeface="Verdana" charset="0"/>
          <a:ea typeface="+mn-ea"/>
          <a:cs typeface="+mn-cs"/>
        </a:defRPr>
      </a:lvl5pPr>
      <a:lvl6pPr marL="301752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3" cstate="screen">
            <a:extLst>
              <a:ext uri="{28A0092B-C50C-407E-A947-70E740481C1C}">
                <a14:useLocalDpi xmlns:a14="http://schemas.microsoft.com/office/drawing/2010/main"/>
              </a:ext>
            </a:extLst>
          </a:blip>
          <a:srcRect t="32377" b="34017"/>
          <a:stretch/>
        </p:blipFill>
        <p:spPr>
          <a:xfrm>
            <a:off x="321708" y="7858900"/>
            <a:ext cx="957533" cy="321793"/>
          </a:xfrm>
          <a:prstGeom prst="rect">
            <a:avLst/>
          </a:prstGeom>
        </p:spPr>
      </p:pic>
      <p:sp>
        <p:nvSpPr>
          <p:cNvPr id="2" name="Title Placeholder 1"/>
          <p:cNvSpPr>
            <a:spLocks noGrp="1"/>
          </p:cNvSpPr>
          <p:nvPr>
            <p:ph type="title"/>
          </p:nvPr>
        </p:nvSpPr>
        <p:spPr>
          <a:xfrm>
            <a:off x="1330678" y="438150"/>
            <a:ext cx="12007216" cy="1590676"/>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330678" y="2190750"/>
            <a:ext cx="12007216" cy="522160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00748495"/>
      </p:ext>
    </p:extLst>
  </p:cSld>
  <p:clrMap bg1="lt1" tx1="dk1" bg2="lt2" tx2="dk2" accent1="accent1" accent2="accent2" accent3="accent3" accent4="accent4" accent5="accent5" accent6="accent6" hlink="hlink" folHlink="folHlink"/>
  <p:sldLayoutIdLst>
    <p:sldLayoutId id="2147484528" r:id="rId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hdr="0" ftr="0" dt="0"/>
  <p:txStyles>
    <p:titleStyle>
      <a:lvl1pPr algn="l" defTabSz="1097280" rtl="0" eaLnBrk="1" latinLnBrk="0" hangingPunct="1">
        <a:lnSpc>
          <a:spcPct val="90000"/>
        </a:lnSpc>
        <a:spcBef>
          <a:spcPct val="0"/>
        </a:spcBef>
        <a:buNone/>
        <a:defRPr sz="5760" kern="1200" baseline="0">
          <a:solidFill>
            <a:schemeClr val="tx1"/>
          </a:solidFill>
          <a:latin typeface="Times New Roman Bold" charset="0"/>
          <a:ea typeface="+mj-ea"/>
          <a:cs typeface="+mj-cs"/>
        </a:defRPr>
      </a:lvl1pPr>
    </p:titleStyle>
    <p:bodyStyle>
      <a:lvl1pPr marL="274320" indent="-274320" algn="l" defTabSz="1097280" rtl="0" eaLnBrk="1" latinLnBrk="0" hangingPunct="1">
        <a:lnSpc>
          <a:spcPct val="90000"/>
        </a:lnSpc>
        <a:spcBef>
          <a:spcPts val="1200"/>
        </a:spcBef>
        <a:buFont typeface="Arial"/>
        <a:buChar char="•"/>
        <a:defRPr sz="3360" kern="1200" baseline="0">
          <a:solidFill>
            <a:schemeClr val="accent6"/>
          </a:solidFill>
          <a:latin typeface="Verdana" charset="0"/>
          <a:ea typeface="+mn-ea"/>
          <a:cs typeface="+mn-cs"/>
        </a:defRPr>
      </a:lvl1pPr>
      <a:lvl2pPr marL="822960" indent="-274320" algn="l" defTabSz="1097280" rtl="0" eaLnBrk="1" latinLnBrk="0" hangingPunct="1">
        <a:lnSpc>
          <a:spcPct val="90000"/>
        </a:lnSpc>
        <a:spcBef>
          <a:spcPts val="600"/>
        </a:spcBef>
        <a:buFont typeface="Arial"/>
        <a:buChar char="•"/>
        <a:defRPr sz="2880" kern="1200" baseline="0">
          <a:solidFill>
            <a:schemeClr val="accent6"/>
          </a:solidFill>
          <a:latin typeface="Verdana" charset="0"/>
          <a:ea typeface="+mn-ea"/>
          <a:cs typeface="+mn-cs"/>
        </a:defRPr>
      </a:lvl2pPr>
      <a:lvl3pPr marL="1371600" indent="-274320" algn="l" defTabSz="1097280" rtl="0" eaLnBrk="1" latinLnBrk="0" hangingPunct="1">
        <a:lnSpc>
          <a:spcPct val="90000"/>
        </a:lnSpc>
        <a:spcBef>
          <a:spcPts val="600"/>
        </a:spcBef>
        <a:buFont typeface="Arial"/>
        <a:buChar char="•"/>
        <a:defRPr sz="2400" kern="1200" baseline="0">
          <a:solidFill>
            <a:schemeClr val="accent6"/>
          </a:solidFill>
          <a:latin typeface="Verdana" charset="0"/>
          <a:ea typeface="+mn-ea"/>
          <a:cs typeface="+mn-cs"/>
        </a:defRPr>
      </a:lvl3pPr>
      <a:lvl4pPr marL="1920240" indent="-274320" algn="l" defTabSz="1097280" rtl="0" eaLnBrk="1" latinLnBrk="0" hangingPunct="1">
        <a:lnSpc>
          <a:spcPct val="90000"/>
        </a:lnSpc>
        <a:spcBef>
          <a:spcPts val="600"/>
        </a:spcBef>
        <a:buFont typeface="Arial"/>
        <a:buChar char="•"/>
        <a:defRPr sz="2160" kern="1200" baseline="0">
          <a:solidFill>
            <a:schemeClr val="accent6"/>
          </a:solidFill>
          <a:latin typeface="Verdana" charset="0"/>
          <a:ea typeface="+mn-ea"/>
          <a:cs typeface="+mn-cs"/>
        </a:defRPr>
      </a:lvl4pPr>
      <a:lvl5pPr marL="2468880" indent="-274320" algn="l" defTabSz="1097280" rtl="0" eaLnBrk="1" latinLnBrk="0" hangingPunct="1">
        <a:lnSpc>
          <a:spcPct val="90000"/>
        </a:lnSpc>
        <a:spcBef>
          <a:spcPts val="600"/>
        </a:spcBef>
        <a:buFont typeface="Arial"/>
        <a:buChar char="•"/>
        <a:defRPr sz="2160" kern="1200" baseline="0">
          <a:solidFill>
            <a:schemeClr val="accent6"/>
          </a:solidFill>
          <a:latin typeface="Verdana" charset="0"/>
          <a:ea typeface="+mn-ea"/>
          <a:cs typeface="+mn-cs"/>
        </a:defRPr>
      </a:lvl5pPr>
      <a:lvl6pPr marL="301752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5" name="Rectangle 24">
            <a:extLst>
              <a:ext uri="{FF2B5EF4-FFF2-40B4-BE49-F238E27FC236}">
                <a16:creationId xmlns:a16="http://schemas.microsoft.com/office/drawing/2014/main" id="{D4E0626D-7D32-A343-9194-5543E1DAE08E}"/>
              </a:ext>
            </a:extLst>
          </p:cNvPr>
          <p:cNvSpPr/>
          <p:nvPr userDrawn="1"/>
        </p:nvSpPr>
        <p:spPr>
          <a:xfrm>
            <a:off x="0" y="0"/>
            <a:ext cx="14630400" cy="7763551"/>
          </a:xfrm>
          <a:prstGeom prst="rect">
            <a:avLst/>
          </a:prstGeom>
          <a:solidFill>
            <a:srgbClr val="F1F1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80" b="1" dirty="0"/>
          </a:p>
        </p:txBody>
      </p:sp>
      <p:sp>
        <p:nvSpPr>
          <p:cNvPr id="2" name="Title Placeholder 1"/>
          <p:cNvSpPr>
            <a:spLocks noGrp="1"/>
          </p:cNvSpPr>
          <p:nvPr>
            <p:ph type="title"/>
          </p:nvPr>
        </p:nvSpPr>
        <p:spPr>
          <a:xfrm>
            <a:off x="1330678" y="210302"/>
            <a:ext cx="12007216" cy="1411712"/>
          </a:xfrm>
          <a:prstGeom prst="rect">
            <a:avLst/>
          </a:prstGeom>
        </p:spPr>
        <p:txBody>
          <a:bodyPr vert="horz" lIns="91440" tIns="45720" rIns="91440" bIns="0" rtlCol="0" anchor="b">
            <a:normAutofit/>
          </a:bodyPr>
          <a:lstStyle/>
          <a:p>
            <a:r>
              <a:rPr lang="en-US" dirty="0"/>
              <a:t>Click to edit Master title style</a:t>
            </a:r>
          </a:p>
        </p:txBody>
      </p:sp>
      <p:sp>
        <p:nvSpPr>
          <p:cNvPr id="3" name="Text Placeholder 2"/>
          <p:cNvSpPr>
            <a:spLocks noGrp="1"/>
          </p:cNvSpPr>
          <p:nvPr>
            <p:ph type="body" idx="1"/>
          </p:nvPr>
        </p:nvSpPr>
        <p:spPr>
          <a:xfrm>
            <a:off x="1330678" y="2190750"/>
            <a:ext cx="12007216" cy="5221606"/>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grpSp>
        <p:nvGrpSpPr>
          <p:cNvPr id="16" name="Group 15">
            <a:extLst>
              <a:ext uri="{FF2B5EF4-FFF2-40B4-BE49-F238E27FC236}">
                <a16:creationId xmlns:a16="http://schemas.microsoft.com/office/drawing/2014/main" id="{F1F53BC7-7215-5A41-84CE-1E6D0E3CE27E}"/>
              </a:ext>
            </a:extLst>
          </p:cNvPr>
          <p:cNvGrpSpPr>
            <a:grpSpLocks noChangeAspect="1"/>
          </p:cNvGrpSpPr>
          <p:nvPr userDrawn="1"/>
        </p:nvGrpSpPr>
        <p:grpSpPr>
          <a:xfrm>
            <a:off x="380607" y="7909958"/>
            <a:ext cx="830046" cy="235974"/>
            <a:chOff x="428625" y="2528888"/>
            <a:chExt cx="4143375" cy="1177925"/>
          </a:xfrm>
        </p:grpSpPr>
        <p:sp>
          <p:nvSpPr>
            <p:cNvPr id="17" name="Freeform 1">
              <a:extLst>
                <a:ext uri="{FF2B5EF4-FFF2-40B4-BE49-F238E27FC236}">
                  <a16:creationId xmlns:a16="http://schemas.microsoft.com/office/drawing/2014/main" id="{FBAC10B9-CC46-C346-ACF1-6FA61F1FA9AD}"/>
                </a:ext>
              </a:extLst>
            </p:cNvPr>
            <p:cNvSpPr>
              <a:spLocks noChangeArrowheads="1"/>
            </p:cNvSpPr>
            <p:nvPr/>
          </p:nvSpPr>
          <p:spPr bwMode="auto">
            <a:xfrm>
              <a:off x="3619500" y="2528888"/>
              <a:ext cx="952500" cy="855662"/>
            </a:xfrm>
            <a:custGeom>
              <a:avLst/>
              <a:gdLst>
                <a:gd name="T0" fmla="*/ 785 w 2647"/>
                <a:gd name="T1" fmla="*/ 1701 h 2379"/>
                <a:gd name="T2" fmla="*/ 1571 w 2647"/>
                <a:gd name="T3" fmla="*/ 1701 h 2379"/>
                <a:gd name="T4" fmla="*/ 1697 w 2647"/>
                <a:gd name="T5" fmla="*/ 2017 h 2379"/>
                <a:gd name="T6" fmla="*/ 637 w 2647"/>
                <a:gd name="T7" fmla="*/ 2017 h 2379"/>
                <a:gd name="T8" fmla="*/ 468 w 2647"/>
                <a:gd name="T9" fmla="*/ 2378 h 2379"/>
                <a:gd name="T10" fmla="*/ 0 w 2647"/>
                <a:gd name="T11" fmla="*/ 2378 h 2379"/>
                <a:gd name="T12" fmla="*/ 1162 w 2647"/>
                <a:gd name="T13" fmla="*/ 0 h 2379"/>
                <a:gd name="T14" fmla="*/ 1486 w 2647"/>
                <a:gd name="T15" fmla="*/ 0 h 2379"/>
                <a:gd name="T16" fmla="*/ 2646 w 2647"/>
                <a:gd name="T17" fmla="*/ 2378 h 2379"/>
                <a:gd name="T18" fmla="*/ 2178 w 2647"/>
                <a:gd name="T19" fmla="*/ 2378 h 2379"/>
                <a:gd name="T20" fmla="*/ 1323 w 2647"/>
                <a:gd name="T21" fmla="*/ 542 h 2379"/>
                <a:gd name="T22" fmla="*/ 785 w 2647"/>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7" h="2379">
                  <a:moveTo>
                    <a:pt x="785" y="1701"/>
                  </a:moveTo>
                  <a:lnTo>
                    <a:pt x="1571" y="1701"/>
                  </a:lnTo>
                  <a:lnTo>
                    <a:pt x="1697" y="2017"/>
                  </a:lnTo>
                  <a:lnTo>
                    <a:pt x="637" y="2017"/>
                  </a:lnTo>
                  <a:lnTo>
                    <a:pt x="468" y="2378"/>
                  </a:lnTo>
                  <a:lnTo>
                    <a:pt x="0" y="2378"/>
                  </a:lnTo>
                  <a:lnTo>
                    <a:pt x="1162" y="0"/>
                  </a:lnTo>
                  <a:lnTo>
                    <a:pt x="1486" y="0"/>
                  </a:lnTo>
                  <a:lnTo>
                    <a:pt x="2646" y="2378"/>
                  </a:lnTo>
                  <a:lnTo>
                    <a:pt x="2178" y="2378"/>
                  </a:lnTo>
                  <a:lnTo>
                    <a:pt x="1323" y="542"/>
                  </a:lnTo>
                  <a:lnTo>
                    <a:pt x="785"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dirty="0"/>
            </a:p>
          </p:txBody>
        </p:sp>
        <p:sp>
          <p:nvSpPr>
            <p:cNvPr id="18" name="Freeform 2">
              <a:extLst>
                <a:ext uri="{FF2B5EF4-FFF2-40B4-BE49-F238E27FC236}">
                  <a16:creationId xmlns:a16="http://schemas.microsoft.com/office/drawing/2014/main" id="{CAC887F0-E731-A44B-82D4-D9694605CC8F}"/>
                </a:ext>
              </a:extLst>
            </p:cNvPr>
            <p:cNvSpPr>
              <a:spLocks noChangeArrowheads="1"/>
            </p:cNvSpPr>
            <p:nvPr/>
          </p:nvSpPr>
          <p:spPr bwMode="auto">
            <a:xfrm>
              <a:off x="428625" y="2528888"/>
              <a:ext cx="952500" cy="855662"/>
            </a:xfrm>
            <a:custGeom>
              <a:avLst/>
              <a:gdLst>
                <a:gd name="T0" fmla="*/ 786 w 2646"/>
                <a:gd name="T1" fmla="*/ 1701 h 2379"/>
                <a:gd name="T2" fmla="*/ 1569 w 2646"/>
                <a:gd name="T3" fmla="*/ 1701 h 2379"/>
                <a:gd name="T4" fmla="*/ 1698 w 2646"/>
                <a:gd name="T5" fmla="*/ 2017 h 2379"/>
                <a:gd name="T6" fmla="*/ 638 w 2646"/>
                <a:gd name="T7" fmla="*/ 2017 h 2379"/>
                <a:gd name="T8" fmla="*/ 468 w 2646"/>
                <a:gd name="T9" fmla="*/ 2378 h 2379"/>
                <a:gd name="T10" fmla="*/ 0 w 2646"/>
                <a:gd name="T11" fmla="*/ 2378 h 2379"/>
                <a:gd name="T12" fmla="*/ 1160 w 2646"/>
                <a:gd name="T13" fmla="*/ 0 h 2379"/>
                <a:gd name="T14" fmla="*/ 1484 w 2646"/>
                <a:gd name="T15" fmla="*/ 0 h 2379"/>
                <a:gd name="T16" fmla="*/ 2645 w 2646"/>
                <a:gd name="T17" fmla="*/ 2378 h 2379"/>
                <a:gd name="T18" fmla="*/ 2179 w 2646"/>
                <a:gd name="T19" fmla="*/ 2378 h 2379"/>
                <a:gd name="T20" fmla="*/ 1323 w 2646"/>
                <a:gd name="T21" fmla="*/ 542 h 2379"/>
                <a:gd name="T22" fmla="*/ 786 w 2646"/>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6" h="2379">
                  <a:moveTo>
                    <a:pt x="786" y="1701"/>
                  </a:moveTo>
                  <a:lnTo>
                    <a:pt x="1569" y="1701"/>
                  </a:lnTo>
                  <a:lnTo>
                    <a:pt x="1698" y="2017"/>
                  </a:lnTo>
                  <a:lnTo>
                    <a:pt x="638" y="2017"/>
                  </a:lnTo>
                  <a:lnTo>
                    <a:pt x="468" y="2378"/>
                  </a:lnTo>
                  <a:lnTo>
                    <a:pt x="0" y="2378"/>
                  </a:lnTo>
                  <a:lnTo>
                    <a:pt x="1160" y="0"/>
                  </a:lnTo>
                  <a:lnTo>
                    <a:pt x="1484" y="0"/>
                  </a:lnTo>
                  <a:lnTo>
                    <a:pt x="2645" y="2378"/>
                  </a:lnTo>
                  <a:lnTo>
                    <a:pt x="2179" y="2378"/>
                  </a:lnTo>
                  <a:lnTo>
                    <a:pt x="1323" y="542"/>
                  </a:lnTo>
                  <a:lnTo>
                    <a:pt x="786"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dirty="0"/>
            </a:p>
          </p:txBody>
        </p:sp>
        <p:sp>
          <p:nvSpPr>
            <p:cNvPr id="19" name="Freeform 3">
              <a:extLst>
                <a:ext uri="{FF2B5EF4-FFF2-40B4-BE49-F238E27FC236}">
                  <a16:creationId xmlns:a16="http://schemas.microsoft.com/office/drawing/2014/main" id="{6FB62A3F-4A58-8942-99E2-CB005A659D05}"/>
                </a:ext>
              </a:extLst>
            </p:cNvPr>
            <p:cNvSpPr>
              <a:spLocks noChangeArrowheads="1"/>
            </p:cNvSpPr>
            <p:nvPr/>
          </p:nvSpPr>
          <p:spPr bwMode="auto">
            <a:xfrm>
              <a:off x="2017713" y="2528888"/>
              <a:ext cx="952500" cy="855662"/>
            </a:xfrm>
            <a:custGeom>
              <a:avLst/>
              <a:gdLst>
                <a:gd name="T0" fmla="*/ 786 w 2648"/>
                <a:gd name="T1" fmla="*/ 1701 h 2379"/>
                <a:gd name="T2" fmla="*/ 1571 w 2648"/>
                <a:gd name="T3" fmla="*/ 1701 h 2379"/>
                <a:gd name="T4" fmla="*/ 1698 w 2648"/>
                <a:gd name="T5" fmla="*/ 2017 h 2379"/>
                <a:gd name="T6" fmla="*/ 638 w 2648"/>
                <a:gd name="T7" fmla="*/ 2017 h 2379"/>
                <a:gd name="T8" fmla="*/ 468 w 2648"/>
                <a:gd name="T9" fmla="*/ 2378 h 2379"/>
                <a:gd name="T10" fmla="*/ 0 w 2648"/>
                <a:gd name="T11" fmla="*/ 2378 h 2379"/>
                <a:gd name="T12" fmla="*/ 1160 w 2648"/>
                <a:gd name="T13" fmla="*/ 0 h 2379"/>
                <a:gd name="T14" fmla="*/ 1484 w 2648"/>
                <a:gd name="T15" fmla="*/ 0 h 2379"/>
                <a:gd name="T16" fmla="*/ 2647 w 2648"/>
                <a:gd name="T17" fmla="*/ 2378 h 2379"/>
                <a:gd name="T18" fmla="*/ 2179 w 2648"/>
                <a:gd name="T19" fmla="*/ 2378 h 2379"/>
                <a:gd name="T20" fmla="*/ 1323 w 2648"/>
                <a:gd name="T21" fmla="*/ 542 h 2379"/>
                <a:gd name="T22" fmla="*/ 786 w 2648"/>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8" h="2379">
                  <a:moveTo>
                    <a:pt x="786" y="1701"/>
                  </a:moveTo>
                  <a:lnTo>
                    <a:pt x="1571" y="1701"/>
                  </a:lnTo>
                  <a:lnTo>
                    <a:pt x="1698" y="2017"/>
                  </a:lnTo>
                  <a:lnTo>
                    <a:pt x="638" y="2017"/>
                  </a:lnTo>
                  <a:lnTo>
                    <a:pt x="468" y="2378"/>
                  </a:lnTo>
                  <a:lnTo>
                    <a:pt x="0" y="2378"/>
                  </a:lnTo>
                  <a:lnTo>
                    <a:pt x="1160" y="0"/>
                  </a:lnTo>
                  <a:lnTo>
                    <a:pt x="1484" y="0"/>
                  </a:lnTo>
                  <a:lnTo>
                    <a:pt x="2647" y="2378"/>
                  </a:lnTo>
                  <a:lnTo>
                    <a:pt x="2179" y="2378"/>
                  </a:lnTo>
                  <a:lnTo>
                    <a:pt x="1323" y="542"/>
                  </a:lnTo>
                  <a:lnTo>
                    <a:pt x="786"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dirty="0"/>
            </a:p>
          </p:txBody>
        </p:sp>
        <p:sp>
          <p:nvSpPr>
            <p:cNvPr id="20" name="Freeform 4">
              <a:extLst>
                <a:ext uri="{FF2B5EF4-FFF2-40B4-BE49-F238E27FC236}">
                  <a16:creationId xmlns:a16="http://schemas.microsoft.com/office/drawing/2014/main" id="{2AFF45A5-49E7-F343-8B2F-3D3F04A082CC}"/>
                </a:ext>
              </a:extLst>
            </p:cNvPr>
            <p:cNvSpPr>
              <a:spLocks noChangeArrowheads="1"/>
            </p:cNvSpPr>
            <p:nvPr/>
          </p:nvSpPr>
          <p:spPr bwMode="auto">
            <a:xfrm>
              <a:off x="1223963" y="2528888"/>
              <a:ext cx="952500" cy="855662"/>
            </a:xfrm>
            <a:custGeom>
              <a:avLst/>
              <a:gdLst>
                <a:gd name="T0" fmla="*/ 0 w 2646"/>
                <a:gd name="T1" fmla="*/ 0 h 2379"/>
                <a:gd name="T2" fmla="*/ 1160 w 2646"/>
                <a:gd name="T3" fmla="*/ 2378 h 2379"/>
                <a:gd name="T4" fmla="*/ 1180 w 2646"/>
                <a:gd name="T5" fmla="*/ 2378 h 2379"/>
                <a:gd name="T6" fmla="*/ 1465 w 2646"/>
                <a:gd name="T7" fmla="*/ 2378 h 2379"/>
                <a:gd name="T8" fmla="*/ 1485 w 2646"/>
                <a:gd name="T9" fmla="*/ 2378 h 2379"/>
                <a:gd name="T10" fmla="*/ 2645 w 2646"/>
                <a:gd name="T11" fmla="*/ 0 h 2379"/>
                <a:gd name="T12" fmla="*/ 2177 w 2646"/>
                <a:gd name="T13" fmla="*/ 0 h 2379"/>
                <a:gd name="T14" fmla="*/ 1321 w 2646"/>
                <a:gd name="T15" fmla="*/ 1871 h 2379"/>
                <a:gd name="T16" fmla="*/ 466 w 2646"/>
                <a:gd name="T17" fmla="*/ 0 h 2379"/>
                <a:gd name="T18" fmla="*/ 0 w 2646"/>
                <a:gd name="T19" fmla="*/ 0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6" h="2379">
                  <a:moveTo>
                    <a:pt x="0" y="0"/>
                  </a:moveTo>
                  <a:lnTo>
                    <a:pt x="1160" y="2378"/>
                  </a:lnTo>
                  <a:lnTo>
                    <a:pt x="1180" y="2378"/>
                  </a:lnTo>
                  <a:lnTo>
                    <a:pt x="1465" y="2378"/>
                  </a:lnTo>
                  <a:lnTo>
                    <a:pt x="1485" y="2378"/>
                  </a:lnTo>
                  <a:lnTo>
                    <a:pt x="2645" y="0"/>
                  </a:lnTo>
                  <a:lnTo>
                    <a:pt x="2177" y="0"/>
                  </a:lnTo>
                  <a:lnTo>
                    <a:pt x="1321" y="1871"/>
                  </a:lnTo>
                  <a:lnTo>
                    <a:pt x="466" y="0"/>
                  </a:lnTo>
                  <a:lnTo>
                    <a:pt x="0"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dirty="0"/>
            </a:p>
          </p:txBody>
        </p:sp>
        <p:sp>
          <p:nvSpPr>
            <p:cNvPr id="21" name="Freeform 5">
              <a:extLst>
                <a:ext uri="{FF2B5EF4-FFF2-40B4-BE49-F238E27FC236}">
                  <a16:creationId xmlns:a16="http://schemas.microsoft.com/office/drawing/2014/main" id="{3081E258-377E-4D47-A5BB-65AC7DD00BB6}"/>
                </a:ext>
              </a:extLst>
            </p:cNvPr>
            <p:cNvSpPr>
              <a:spLocks noChangeArrowheads="1"/>
            </p:cNvSpPr>
            <p:nvPr/>
          </p:nvSpPr>
          <p:spPr bwMode="auto">
            <a:xfrm>
              <a:off x="2828925" y="2528888"/>
              <a:ext cx="952500" cy="1177925"/>
            </a:xfrm>
            <a:custGeom>
              <a:avLst/>
              <a:gdLst>
                <a:gd name="T0" fmla="*/ 1042 w 2645"/>
                <a:gd name="T1" fmla="*/ 3270 h 3271"/>
                <a:gd name="T2" fmla="*/ 2644 w 2645"/>
                <a:gd name="T3" fmla="*/ 0 h 3271"/>
                <a:gd name="T4" fmla="*/ 2178 w 2645"/>
                <a:gd name="T5" fmla="*/ 0 h 3271"/>
                <a:gd name="T6" fmla="*/ 1288 w 2645"/>
                <a:gd name="T7" fmla="*/ 1906 h 3271"/>
                <a:gd name="T8" fmla="*/ 468 w 2645"/>
                <a:gd name="T9" fmla="*/ 0 h 3271"/>
                <a:gd name="T10" fmla="*/ 0 w 2645"/>
                <a:gd name="T11" fmla="*/ 0 h 3271"/>
                <a:gd name="T12" fmla="*/ 1055 w 2645"/>
                <a:gd name="T13" fmla="*/ 2378 h 3271"/>
                <a:gd name="T14" fmla="*/ 596 w 2645"/>
                <a:gd name="T15" fmla="*/ 3270 h 3271"/>
                <a:gd name="T16" fmla="*/ 1042 w 2645"/>
                <a:gd name="T17" fmla="*/ 327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5" h="3271">
                  <a:moveTo>
                    <a:pt x="1042" y="3270"/>
                  </a:moveTo>
                  <a:lnTo>
                    <a:pt x="2644" y="0"/>
                  </a:lnTo>
                  <a:lnTo>
                    <a:pt x="2178" y="0"/>
                  </a:lnTo>
                  <a:lnTo>
                    <a:pt x="1288" y="1906"/>
                  </a:lnTo>
                  <a:lnTo>
                    <a:pt x="468" y="0"/>
                  </a:lnTo>
                  <a:lnTo>
                    <a:pt x="0" y="0"/>
                  </a:lnTo>
                  <a:lnTo>
                    <a:pt x="1055" y="2378"/>
                  </a:lnTo>
                  <a:lnTo>
                    <a:pt x="596" y="3270"/>
                  </a:lnTo>
                  <a:lnTo>
                    <a:pt x="1042" y="327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dirty="0"/>
            </a:p>
          </p:txBody>
        </p:sp>
      </p:grpSp>
      <p:sp>
        <p:nvSpPr>
          <p:cNvPr id="24" name="Freeform 5">
            <a:extLst>
              <a:ext uri="{FF2B5EF4-FFF2-40B4-BE49-F238E27FC236}">
                <a16:creationId xmlns:a16="http://schemas.microsoft.com/office/drawing/2014/main" id="{C3A2C38B-53EF-484E-98CA-9048A4E3C4FF}"/>
              </a:ext>
            </a:extLst>
          </p:cNvPr>
          <p:cNvSpPr>
            <a:spLocks noChangeArrowheads="1"/>
          </p:cNvSpPr>
          <p:nvPr userDrawn="1"/>
        </p:nvSpPr>
        <p:spPr bwMode="auto">
          <a:xfrm flipV="1">
            <a:off x="1" y="1331491"/>
            <a:ext cx="1173596" cy="130248"/>
          </a:xfrm>
          <a:custGeom>
            <a:avLst/>
            <a:gdLst>
              <a:gd name="T0" fmla="*/ 7547 w 7548"/>
              <a:gd name="T1" fmla="*/ 0 h 838"/>
              <a:gd name="T2" fmla="*/ 0 w 7548"/>
              <a:gd name="T3" fmla="*/ 0 h 838"/>
              <a:gd name="T4" fmla="*/ 0 w 7548"/>
              <a:gd name="T5" fmla="*/ 837 h 838"/>
              <a:gd name="T6" fmla="*/ 7146 w 7548"/>
              <a:gd name="T7" fmla="*/ 837 h 838"/>
              <a:gd name="T8" fmla="*/ 7547 w 7548"/>
              <a:gd name="T9" fmla="*/ 0 h 838"/>
            </a:gdLst>
            <a:ahLst/>
            <a:cxnLst>
              <a:cxn ang="0">
                <a:pos x="T0" y="T1"/>
              </a:cxn>
              <a:cxn ang="0">
                <a:pos x="T2" y="T3"/>
              </a:cxn>
              <a:cxn ang="0">
                <a:pos x="T4" y="T5"/>
              </a:cxn>
              <a:cxn ang="0">
                <a:pos x="T6" y="T7"/>
              </a:cxn>
              <a:cxn ang="0">
                <a:pos x="T8" y="T9"/>
              </a:cxn>
            </a:cxnLst>
            <a:rect l="0" t="0" r="r" b="b"/>
            <a:pathLst>
              <a:path w="7548" h="838">
                <a:moveTo>
                  <a:pt x="7547" y="0"/>
                </a:moveTo>
                <a:lnTo>
                  <a:pt x="0" y="0"/>
                </a:lnTo>
                <a:lnTo>
                  <a:pt x="0" y="837"/>
                </a:lnTo>
                <a:lnTo>
                  <a:pt x="7146" y="837"/>
                </a:lnTo>
                <a:lnTo>
                  <a:pt x="754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dirty="0"/>
          </a:p>
        </p:txBody>
      </p:sp>
      <p:sp>
        <p:nvSpPr>
          <p:cNvPr id="15" name="TextBox 14">
            <a:extLst>
              <a:ext uri="{FF2B5EF4-FFF2-40B4-BE49-F238E27FC236}">
                <a16:creationId xmlns:a16="http://schemas.microsoft.com/office/drawing/2014/main" id="{5AAD53A8-5A86-4E06-9993-C190109C9106}"/>
              </a:ext>
            </a:extLst>
          </p:cNvPr>
          <p:cNvSpPr txBox="1"/>
          <p:nvPr userDrawn="1"/>
        </p:nvSpPr>
        <p:spPr>
          <a:xfrm>
            <a:off x="1269867" y="7845871"/>
            <a:ext cx="7653722" cy="322910"/>
          </a:xfrm>
          <a:prstGeom prst="rect">
            <a:avLst/>
          </a:prstGeom>
          <a:noFill/>
        </p:spPr>
        <p:txBody>
          <a:bodyPr wrap="square" lIns="188087" tIns="94044" rIns="188087" bIns="94044" rtlCol="0" anchor="ctr">
            <a:spAutoFit/>
          </a:bodyPr>
          <a:lstStyle/>
          <a:p>
            <a:pPr defTabSz="1880882">
              <a:lnSpc>
                <a:spcPct val="90000"/>
              </a:lnSpc>
              <a:defRPr/>
            </a:pPr>
            <a:r>
              <a:rPr lang="en-US" sz="960" dirty="0">
                <a:solidFill>
                  <a:srgbClr val="575759">
                    <a:alpha val="80000"/>
                  </a:srgbClr>
                </a:solidFill>
                <a:ea typeface="Verdana" charset="0"/>
                <a:cs typeface="Verdana" charset="0"/>
              </a:rPr>
              <a:t>Confidential &amp; proprietary. Use pursuant to your signed agreement or Avaya policy</a:t>
            </a:r>
          </a:p>
        </p:txBody>
      </p:sp>
    </p:spTree>
    <p:extLst>
      <p:ext uri="{BB962C8B-B14F-4D97-AF65-F5344CB8AC3E}">
        <p14:creationId xmlns:p14="http://schemas.microsoft.com/office/powerpoint/2010/main" val="139616690"/>
      </p:ext>
    </p:extLst>
  </p:cSld>
  <p:clrMap bg1="lt1" tx1="dk1" bg2="lt2" tx2="dk2" accent1="accent1" accent2="accent2" accent3="accent3" accent4="accent4" accent5="accent5" accent6="accent6" hlink="hlink" folHlink="folHlink"/>
  <p:sldLayoutIdLst>
    <p:sldLayoutId id="2147484548" r:id="rId1"/>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hf hdr="0" ftr="0" dt="0"/>
  <p:txStyles>
    <p:titleStyle>
      <a:lvl1pPr algn="l" defTabSz="1097280" rtl="0" eaLnBrk="1" latinLnBrk="0" hangingPunct="1">
        <a:lnSpc>
          <a:spcPct val="90000"/>
        </a:lnSpc>
        <a:spcBef>
          <a:spcPct val="0"/>
        </a:spcBef>
        <a:buNone/>
        <a:defRPr sz="4320" b="1" kern="1200" baseline="0">
          <a:solidFill>
            <a:schemeClr val="tx1"/>
          </a:solidFill>
          <a:latin typeface="Times New Roman Bold" charset="0"/>
          <a:ea typeface="+mj-ea"/>
          <a:cs typeface="+mj-cs"/>
        </a:defRPr>
      </a:lvl1pPr>
    </p:titleStyle>
    <p:bodyStyle>
      <a:lvl1pPr marL="274320" indent="-274320" algn="l" defTabSz="1097280" rtl="0" eaLnBrk="1" latinLnBrk="0" hangingPunct="1">
        <a:lnSpc>
          <a:spcPct val="100000"/>
        </a:lnSpc>
        <a:spcBef>
          <a:spcPts val="1200"/>
        </a:spcBef>
        <a:buFont typeface="Arial"/>
        <a:buChar char="•"/>
        <a:defRPr sz="2400" kern="1200" baseline="0">
          <a:solidFill>
            <a:schemeClr val="accent6"/>
          </a:solidFill>
          <a:latin typeface="Verdana" charset="0"/>
          <a:ea typeface="+mn-ea"/>
          <a:cs typeface="+mn-cs"/>
        </a:defRPr>
      </a:lvl1pPr>
      <a:lvl2pPr marL="822960" indent="-274320" algn="l" defTabSz="1097280" rtl="0" eaLnBrk="1" latinLnBrk="0" hangingPunct="1">
        <a:lnSpc>
          <a:spcPct val="100000"/>
        </a:lnSpc>
        <a:spcBef>
          <a:spcPts val="600"/>
        </a:spcBef>
        <a:buFont typeface="Arial"/>
        <a:buChar char="•"/>
        <a:defRPr sz="2160" kern="1200" baseline="0">
          <a:solidFill>
            <a:schemeClr val="accent6"/>
          </a:solidFill>
          <a:latin typeface="Verdana" charset="0"/>
          <a:ea typeface="+mn-ea"/>
          <a:cs typeface="+mn-cs"/>
        </a:defRPr>
      </a:lvl2pPr>
      <a:lvl3pPr marL="1371600" indent="-274320" algn="l" defTabSz="1097280" rtl="0" eaLnBrk="1" latinLnBrk="0" hangingPunct="1">
        <a:lnSpc>
          <a:spcPct val="100000"/>
        </a:lnSpc>
        <a:spcBef>
          <a:spcPts val="600"/>
        </a:spcBef>
        <a:buFont typeface="Arial"/>
        <a:buChar char="•"/>
        <a:defRPr sz="1920" kern="1200" baseline="0">
          <a:solidFill>
            <a:schemeClr val="accent6"/>
          </a:solidFill>
          <a:latin typeface="Verdana" charset="0"/>
          <a:ea typeface="+mn-ea"/>
          <a:cs typeface="+mn-cs"/>
        </a:defRPr>
      </a:lvl3pPr>
      <a:lvl4pPr marL="1920240" indent="-274320" algn="l" defTabSz="1097280" rtl="0" eaLnBrk="1" latinLnBrk="0" hangingPunct="1">
        <a:lnSpc>
          <a:spcPct val="100000"/>
        </a:lnSpc>
        <a:spcBef>
          <a:spcPts val="600"/>
        </a:spcBef>
        <a:buFont typeface="Arial"/>
        <a:buChar char="•"/>
        <a:defRPr sz="1680" kern="1200" baseline="0">
          <a:solidFill>
            <a:schemeClr val="accent6"/>
          </a:solidFill>
          <a:latin typeface="Verdana" charset="0"/>
          <a:ea typeface="+mn-ea"/>
          <a:cs typeface="+mn-cs"/>
        </a:defRPr>
      </a:lvl4pPr>
      <a:lvl5pPr marL="2468880" indent="-274320" algn="l" defTabSz="1097280" rtl="0" eaLnBrk="1" latinLnBrk="0" hangingPunct="1">
        <a:lnSpc>
          <a:spcPct val="100000"/>
        </a:lnSpc>
        <a:spcBef>
          <a:spcPts val="600"/>
        </a:spcBef>
        <a:buFont typeface="Arial"/>
        <a:buChar char="•"/>
        <a:defRPr sz="1680" kern="1200" baseline="0">
          <a:solidFill>
            <a:schemeClr val="accent6"/>
          </a:solidFill>
          <a:latin typeface="Verdana" charset="0"/>
          <a:ea typeface="+mn-ea"/>
          <a:cs typeface="+mn-cs"/>
        </a:defRPr>
      </a:lvl5pPr>
      <a:lvl6pPr marL="301752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6pPr>
      <a:lvl7pPr marL="356616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7pPr>
      <a:lvl8pPr marL="411480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8pPr>
      <a:lvl9pPr marL="4663440" indent="-274320" algn="l" defTabSz="1097280" rtl="0" eaLnBrk="1" latinLnBrk="0" hangingPunct="1">
        <a:lnSpc>
          <a:spcPct val="90000"/>
        </a:lnSpc>
        <a:spcBef>
          <a:spcPts val="600"/>
        </a:spcBef>
        <a:buFont typeface="Arial"/>
        <a:buChar char="•"/>
        <a:defRPr sz="2160" kern="1200">
          <a:solidFill>
            <a:schemeClr val="tx1"/>
          </a:solidFill>
          <a:latin typeface="+mn-lt"/>
          <a:ea typeface="+mn-ea"/>
          <a:cs typeface="+mn-cs"/>
        </a:defRPr>
      </a:lvl9pPr>
    </p:bodyStyle>
    <p:otherStyle>
      <a:defPPr>
        <a:defRPr lang="en-US"/>
      </a:defPPr>
      <a:lvl1pPr marL="0" algn="l" defTabSz="1097280" rtl="0" eaLnBrk="1" latinLnBrk="0" hangingPunct="1">
        <a:defRPr sz="2160" kern="1200">
          <a:solidFill>
            <a:schemeClr val="tx1"/>
          </a:solidFill>
          <a:latin typeface="+mn-lt"/>
          <a:ea typeface="+mn-ea"/>
          <a:cs typeface="+mn-cs"/>
        </a:defRPr>
      </a:lvl1pPr>
      <a:lvl2pPr marL="548640" algn="l" defTabSz="1097280" rtl="0" eaLnBrk="1" latinLnBrk="0" hangingPunct="1">
        <a:defRPr sz="2160" kern="1200">
          <a:solidFill>
            <a:schemeClr val="tx1"/>
          </a:solidFill>
          <a:latin typeface="+mn-lt"/>
          <a:ea typeface="+mn-ea"/>
          <a:cs typeface="+mn-cs"/>
        </a:defRPr>
      </a:lvl2pPr>
      <a:lvl3pPr marL="1097280" algn="l" defTabSz="1097280" rtl="0" eaLnBrk="1" latinLnBrk="0" hangingPunct="1">
        <a:defRPr sz="2160" kern="1200">
          <a:solidFill>
            <a:schemeClr val="tx1"/>
          </a:solidFill>
          <a:latin typeface="+mn-lt"/>
          <a:ea typeface="+mn-ea"/>
          <a:cs typeface="+mn-cs"/>
        </a:defRPr>
      </a:lvl3pPr>
      <a:lvl4pPr marL="1645920" algn="l" defTabSz="1097280" rtl="0" eaLnBrk="1" latinLnBrk="0" hangingPunct="1">
        <a:defRPr sz="2160" kern="1200">
          <a:solidFill>
            <a:schemeClr val="tx1"/>
          </a:solidFill>
          <a:latin typeface="+mn-lt"/>
          <a:ea typeface="+mn-ea"/>
          <a:cs typeface="+mn-cs"/>
        </a:defRPr>
      </a:lvl4pPr>
      <a:lvl5pPr marL="2194560" algn="l" defTabSz="1097280" rtl="0" eaLnBrk="1" latinLnBrk="0" hangingPunct="1">
        <a:defRPr sz="2160" kern="1200">
          <a:solidFill>
            <a:schemeClr val="tx1"/>
          </a:solidFill>
          <a:latin typeface="+mn-lt"/>
          <a:ea typeface="+mn-ea"/>
          <a:cs typeface="+mn-cs"/>
        </a:defRPr>
      </a:lvl5pPr>
      <a:lvl6pPr marL="2743200" algn="l" defTabSz="1097280" rtl="0" eaLnBrk="1" latinLnBrk="0" hangingPunct="1">
        <a:defRPr sz="2160" kern="1200">
          <a:solidFill>
            <a:schemeClr val="tx1"/>
          </a:solidFill>
          <a:latin typeface="+mn-lt"/>
          <a:ea typeface="+mn-ea"/>
          <a:cs typeface="+mn-cs"/>
        </a:defRPr>
      </a:lvl6pPr>
      <a:lvl7pPr marL="3291840" algn="l" defTabSz="1097280" rtl="0" eaLnBrk="1" latinLnBrk="0" hangingPunct="1">
        <a:defRPr sz="2160" kern="1200">
          <a:solidFill>
            <a:schemeClr val="tx1"/>
          </a:solidFill>
          <a:latin typeface="+mn-lt"/>
          <a:ea typeface="+mn-ea"/>
          <a:cs typeface="+mn-cs"/>
        </a:defRPr>
      </a:lvl7pPr>
      <a:lvl8pPr marL="3840480" algn="l" defTabSz="1097280" rtl="0" eaLnBrk="1" latinLnBrk="0" hangingPunct="1">
        <a:defRPr sz="2160" kern="1200">
          <a:solidFill>
            <a:schemeClr val="tx1"/>
          </a:solidFill>
          <a:latin typeface="+mn-lt"/>
          <a:ea typeface="+mn-ea"/>
          <a:cs typeface="+mn-cs"/>
        </a:defRPr>
      </a:lvl8pPr>
      <a:lvl9pPr marL="4389120" algn="l" defTabSz="1097280" rtl="0" eaLnBrk="1" latinLnBrk="0" hangingPunct="1">
        <a:defRPr sz="216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54">
          <p15:clr>
            <a:srgbClr val="F26B43"/>
          </p15:clr>
        </p15:guide>
        <p15:guide id="2" pos="7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notesSlide" Target="../notesSlides/notesSlide10.xml"/><Relationship Id="rId1" Type="http://schemas.openxmlformats.org/officeDocument/2006/relationships/slideLayout" Target="../slideLayouts/slideLayout9.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8" Type="http://schemas.openxmlformats.org/officeDocument/2006/relationships/image" Target="../media/image38.png"/><Relationship Id="rId13" Type="http://schemas.openxmlformats.org/officeDocument/2006/relationships/image" Target="../media/image7.png"/><Relationship Id="rId3" Type="http://schemas.openxmlformats.org/officeDocument/2006/relationships/image" Target="../media/image33.png"/><Relationship Id="rId7" Type="http://schemas.openxmlformats.org/officeDocument/2006/relationships/image" Target="../media/image37.jpeg"/><Relationship Id="rId12" Type="http://schemas.openxmlformats.org/officeDocument/2006/relationships/image" Target="../media/image42.png"/><Relationship Id="rId2" Type="http://schemas.openxmlformats.org/officeDocument/2006/relationships/notesSlide" Target="../notesSlides/notesSlide11.xml"/><Relationship Id="rId1" Type="http://schemas.openxmlformats.org/officeDocument/2006/relationships/slideLayout" Target="../slideLayouts/slideLayout9.xml"/><Relationship Id="rId6" Type="http://schemas.openxmlformats.org/officeDocument/2006/relationships/image" Target="../media/image36.jpeg"/><Relationship Id="rId11" Type="http://schemas.openxmlformats.org/officeDocument/2006/relationships/image" Target="../media/image41.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jpeg"/><Relationship Id="rId9" Type="http://schemas.openxmlformats.org/officeDocument/2006/relationships/image" Target="../media/image39.png"/></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7.png"/><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image" Target="../media/image43.png"/><Relationship Id="rId7" Type="http://schemas.openxmlformats.org/officeDocument/2006/relationships/image" Target="../media/image47.png"/><Relationship Id="rId12"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46.png"/><Relationship Id="rId11" Type="http://schemas.openxmlformats.org/officeDocument/2006/relationships/image" Target="../media/image51.png"/><Relationship Id="rId5" Type="http://schemas.openxmlformats.org/officeDocument/2006/relationships/image" Target="../media/image45.png"/><Relationship Id="rId10" Type="http://schemas.openxmlformats.org/officeDocument/2006/relationships/image" Target="../media/image50.png"/><Relationship Id="rId4" Type="http://schemas.openxmlformats.org/officeDocument/2006/relationships/image" Target="../media/image44.png"/><Relationship Id="rId9" Type="http://schemas.openxmlformats.org/officeDocument/2006/relationships/image" Target="../media/image49.png"/></Relationships>
</file>

<file path=ppt/slides/_rels/slide1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54.png"/></Relationships>
</file>

<file path=ppt/slides/_rels/slide15.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4.emf"/><Relationship Id="rId7" Type="http://schemas.openxmlformats.org/officeDocument/2006/relationships/image" Target="../media/image58.pn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57.png"/><Relationship Id="rId11" Type="http://schemas.openxmlformats.org/officeDocument/2006/relationships/image" Target="../media/image7.png"/><Relationship Id="rId5" Type="http://schemas.openxmlformats.org/officeDocument/2006/relationships/image" Target="../media/image56.png"/><Relationship Id="rId10" Type="http://schemas.openxmlformats.org/officeDocument/2006/relationships/image" Target="../media/image61.png"/><Relationship Id="rId4" Type="http://schemas.openxmlformats.org/officeDocument/2006/relationships/image" Target="../media/image55.png"/><Relationship Id="rId9" Type="http://schemas.openxmlformats.org/officeDocument/2006/relationships/image" Target="../media/image60.png"/></Relationships>
</file>

<file path=ppt/slides/_rels/slide16.xml.rels><?xml version="1.0" encoding="UTF-8" standalone="yes"?>
<Relationships xmlns="http://schemas.openxmlformats.org/package/2006/relationships"><Relationship Id="rId8" Type="http://schemas.openxmlformats.org/officeDocument/2006/relationships/image" Target="../media/image65.tiff"/><Relationship Id="rId3" Type="http://schemas.openxmlformats.org/officeDocument/2006/relationships/image" Target="../media/image4.emf"/><Relationship Id="rId7" Type="http://schemas.openxmlformats.org/officeDocument/2006/relationships/image" Target="../media/image64.tiff"/><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image" Target="../media/image63.tiff"/><Relationship Id="rId5" Type="http://schemas.openxmlformats.org/officeDocument/2006/relationships/image" Target="../media/image62.tiff"/><Relationship Id="rId4" Type="http://schemas.openxmlformats.org/officeDocument/2006/relationships/image" Target="../media/image7.png"/><Relationship Id="rId9" Type="http://schemas.openxmlformats.org/officeDocument/2006/relationships/image" Target="../media/image66.tiff"/></Relationships>
</file>

<file path=ppt/slides/_rels/slide1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67.png"/><Relationship Id="rId7" Type="http://schemas.openxmlformats.org/officeDocument/2006/relationships/image" Target="../media/image71.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70.png"/><Relationship Id="rId5" Type="http://schemas.openxmlformats.org/officeDocument/2006/relationships/image" Target="../media/image69.jpeg"/><Relationship Id="rId4" Type="http://schemas.openxmlformats.org/officeDocument/2006/relationships/image" Target="../media/image68.png"/></Relationships>
</file>

<file path=ppt/slides/_rels/slide18.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16.png"/><Relationship Id="rId5" Type="http://schemas.openxmlformats.org/officeDocument/2006/relationships/image" Target="../media/image7.png"/><Relationship Id="rId4" Type="http://schemas.openxmlformats.org/officeDocument/2006/relationships/image" Target="../media/image72.png"/></Relationships>
</file>

<file path=ppt/slides/_rels/slide1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8.xml"/><Relationship Id="rId1" Type="http://schemas.openxmlformats.org/officeDocument/2006/relationships/slideLayout" Target="../slideLayouts/slideLayout10.xml"/><Relationship Id="rId5" Type="http://schemas.openxmlformats.org/officeDocument/2006/relationships/image" Target="../media/image73.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4.emf"/><Relationship Id="rId7" Type="http://schemas.openxmlformats.org/officeDocument/2006/relationships/image" Target="../media/image76.png"/><Relationship Id="rId2" Type="http://schemas.openxmlformats.org/officeDocument/2006/relationships/notesSlide" Target="../notesSlides/notesSlide19.xml"/><Relationship Id="rId1" Type="http://schemas.openxmlformats.org/officeDocument/2006/relationships/slideLayout" Target="../slideLayouts/slideLayout10.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77.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image" Target="../media/image79.png"/><Relationship Id="rId4" Type="http://schemas.openxmlformats.org/officeDocument/2006/relationships/image" Target="../media/image78.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2.xml"/><Relationship Id="rId1" Type="http://schemas.openxmlformats.org/officeDocument/2006/relationships/slideLayout" Target="../slideLayouts/slideLayout4.xml"/><Relationship Id="rId5" Type="http://schemas.openxmlformats.org/officeDocument/2006/relationships/image" Target="../media/image81.png"/><Relationship Id="rId4" Type="http://schemas.openxmlformats.org/officeDocument/2006/relationships/image" Target="../media/image80.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3.xml"/><Relationship Id="rId1" Type="http://schemas.openxmlformats.org/officeDocument/2006/relationships/slideLayout" Target="../slideLayouts/slideLayout8.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2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12.emf"/></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7.png"/><Relationship Id="rId7" Type="http://schemas.openxmlformats.org/officeDocument/2006/relationships/image" Target="../media/image19.jpg"/><Relationship Id="rId2" Type="http://schemas.openxmlformats.org/officeDocument/2006/relationships/notesSlide" Target="../notesSlides/notesSlide7.xml"/><Relationship Id="rId1" Type="http://schemas.openxmlformats.org/officeDocument/2006/relationships/slideLayout" Target="../slideLayouts/slideLayout11.xml"/><Relationship Id="rId6" Type="http://schemas.openxmlformats.org/officeDocument/2006/relationships/image" Target="../media/image18.tiff"/><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26.png"/><Relationship Id="rId5" Type="http://schemas.openxmlformats.org/officeDocument/2006/relationships/image" Target="../media/image20.png"/><Relationship Id="rId4" Type="http://schemas.openxmlformats.org/officeDocument/2006/relationships/image" Target="../media/image7.png"/><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784B70C4-67F1-5D49-B946-EAD9C70AA31F}"/>
              </a:ext>
            </a:extLst>
          </p:cNvPr>
          <p:cNvGrpSpPr/>
          <p:nvPr/>
        </p:nvGrpSpPr>
        <p:grpSpPr>
          <a:xfrm>
            <a:off x="0" y="3"/>
            <a:ext cx="14630398" cy="3633409"/>
            <a:chOff x="649288" y="2151063"/>
            <a:chExt cx="10080625" cy="2503487"/>
          </a:xfrm>
          <a:solidFill>
            <a:srgbClr val="DA291C"/>
          </a:solidFill>
        </p:grpSpPr>
        <p:sp>
          <p:nvSpPr>
            <p:cNvPr id="7" name="Freeform 1">
              <a:extLst>
                <a:ext uri="{FF2B5EF4-FFF2-40B4-BE49-F238E27FC236}">
                  <a16:creationId xmlns:a16="http://schemas.microsoft.com/office/drawing/2014/main" id="{C7AED24F-F774-354C-8532-885AC8CCD1D3}"/>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pPr defTabSz="1306116">
                <a:buClrTx/>
                <a:defRPr/>
              </a:pPr>
              <a:endParaRPr lang="en-US" sz="3120" kern="1200" dirty="0">
                <a:latin typeface="Calibri" panose="020F0502020204030204"/>
                <a:ea typeface="+mn-ea"/>
                <a:cs typeface="+mn-cs"/>
              </a:endParaRPr>
            </a:p>
          </p:txBody>
        </p:sp>
        <p:sp>
          <p:nvSpPr>
            <p:cNvPr id="8" name="Freeform 2">
              <a:extLst>
                <a:ext uri="{FF2B5EF4-FFF2-40B4-BE49-F238E27FC236}">
                  <a16:creationId xmlns:a16="http://schemas.microsoft.com/office/drawing/2014/main" id="{064EC2CF-D45F-3D41-98B9-5B18D8D724BF}"/>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pPr defTabSz="1306116">
                <a:buClrTx/>
                <a:defRPr/>
              </a:pPr>
              <a:endParaRPr lang="en-US" sz="3120" kern="1200" dirty="0">
                <a:latin typeface="Calibri" panose="020F0502020204030204"/>
                <a:ea typeface="+mn-ea"/>
                <a:cs typeface="+mn-cs"/>
              </a:endParaRPr>
            </a:p>
          </p:txBody>
        </p:sp>
        <p:sp>
          <p:nvSpPr>
            <p:cNvPr id="9" name="Freeform 3">
              <a:extLst>
                <a:ext uri="{FF2B5EF4-FFF2-40B4-BE49-F238E27FC236}">
                  <a16:creationId xmlns:a16="http://schemas.microsoft.com/office/drawing/2014/main" id="{CEC333ED-7EEA-8E4C-87BE-13F80142B741}"/>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pPr defTabSz="1306116">
                <a:buClrTx/>
                <a:defRPr/>
              </a:pPr>
              <a:endParaRPr lang="en-US" sz="3120" kern="1200" dirty="0">
                <a:latin typeface="Calibri" panose="020F0502020204030204"/>
                <a:ea typeface="+mn-ea"/>
                <a:cs typeface="+mn-cs"/>
              </a:endParaRPr>
            </a:p>
          </p:txBody>
        </p:sp>
        <p:sp>
          <p:nvSpPr>
            <p:cNvPr id="10" name="Freeform 4">
              <a:extLst>
                <a:ext uri="{FF2B5EF4-FFF2-40B4-BE49-F238E27FC236}">
                  <a16:creationId xmlns:a16="http://schemas.microsoft.com/office/drawing/2014/main" id="{A5A70FF3-F0A9-D640-BC17-BA5C3DF6DE85}"/>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pPr defTabSz="1306116">
                <a:buClrTx/>
                <a:defRPr/>
              </a:pPr>
              <a:endParaRPr lang="en-US" sz="3120" kern="1200" dirty="0">
                <a:latin typeface="Calibri" panose="020F0502020204030204"/>
                <a:ea typeface="+mn-ea"/>
                <a:cs typeface="+mn-cs"/>
              </a:endParaRPr>
            </a:p>
          </p:txBody>
        </p:sp>
        <p:sp>
          <p:nvSpPr>
            <p:cNvPr id="11" name="Freeform 5">
              <a:extLst>
                <a:ext uri="{FF2B5EF4-FFF2-40B4-BE49-F238E27FC236}">
                  <a16:creationId xmlns:a16="http://schemas.microsoft.com/office/drawing/2014/main" id="{D8BEC0FD-2E64-AF4D-BBC7-19298CE934EF}"/>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pPr defTabSz="1306116">
                <a:buClrTx/>
                <a:defRPr/>
              </a:pPr>
              <a:endParaRPr lang="en-US" sz="3120" kern="1200" dirty="0">
                <a:latin typeface="Calibri" panose="020F0502020204030204"/>
                <a:ea typeface="+mn-ea"/>
                <a:cs typeface="+mn-cs"/>
              </a:endParaRPr>
            </a:p>
          </p:txBody>
        </p:sp>
        <p:sp>
          <p:nvSpPr>
            <p:cNvPr id="12" name="Freeform 6">
              <a:extLst>
                <a:ext uri="{FF2B5EF4-FFF2-40B4-BE49-F238E27FC236}">
                  <a16:creationId xmlns:a16="http://schemas.microsoft.com/office/drawing/2014/main" id="{B2D4C1EA-F120-E048-B108-C7BAC1647894}"/>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pPr defTabSz="1306116">
                <a:buClrTx/>
                <a:defRPr/>
              </a:pPr>
              <a:endParaRPr lang="en-US" sz="3120" kern="1200" dirty="0">
                <a:latin typeface="Calibri" panose="020F0502020204030204"/>
                <a:ea typeface="+mn-ea"/>
                <a:cs typeface="+mn-cs"/>
              </a:endParaRPr>
            </a:p>
          </p:txBody>
        </p:sp>
        <p:sp>
          <p:nvSpPr>
            <p:cNvPr id="13" name="Freeform 7">
              <a:extLst>
                <a:ext uri="{FF2B5EF4-FFF2-40B4-BE49-F238E27FC236}">
                  <a16:creationId xmlns:a16="http://schemas.microsoft.com/office/drawing/2014/main" id="{75C014DD-2F75-5C40-B4AB-70612216B58B}"/>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pPr defTabSz="1306116">
                <a:buClrTx/>
                <a:defRPr/>
              </a:pPr>
              <a:endParaRPr lang="en-US" sz="3120" kern="1200" dirty="0">
                <a:latin typeface="Calibri" panose="020F0502020204030204"/>
                <a:ea typeface="+mn-ea"/>
                <a:cs typeface="+mn-cs"/>
              </a:endParaRPr>
            </a:p>
          </p:txBody>
        </p:sp>
        <p:sp>
          <p:nvSpPr>
            <p:cNvPr id="14" name="Freeform 8">
              <a:extLst>
                <a:ext uri="{FF2B5EF4-FFF2-40B4-BE49-F238E27FC236}">
                  <a16:creationId xmlns:a16="http://schemas.microsoft.com/office/drawing/2014/main" id="{90B1809D-FED9-6A40-87A6-36A65DD497C2}"/>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 xmlns:a14="http://schemas.microsoft.com/office/drawing/2010/main" w="9525" cap="flat">
                  <a:solidFill>
                    <a:srgbClr val="808080"/>
                  </a:solidFill>
                  <a:bevel/>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wrap="none" anchor="ctr"/>
            <a:lstStyle/>
            <a:p>
              <a:pPr defTabSz="1306116">
                <a:buClrTx/>
                <a:defRPr/>
              </a:pPr>
              <a:endParaRPr lang="en-US" sz="3120" kern="1200" dirty="0">
                <a:latin typeface="Calibri" panose="020F0502020204030204"/>
                <a:ea typeface="+mn-ea"/>
                <a:cs typeface="+mn-cs"/>
              </a:endParaRPr>
            </a:p>
          </p:txBody>
        </p:sp>
      </p:grpSp>
      <p:sp>
        <p:nvSpPr>
          <p:cNvPr id="19" name="Title 5">
            <a:extLst>
              <a:ext uri="{FF2B5EF4-FFF2-40B4-BE49-F238E27FC236}">
                <a16:creationId xmlns:a16="http://schemas.microsoft.com/office/drawing/2014/main" id="{D862797A-9FA3-4EB9-B178-09CE8489614C}"/>
              </a:ext>
            </a:extLst>
          </p:cNvPr>
          <p:cNvSpPr>
            <a:spLocks noGrp="1"/>
          </p:cNvSpPr>
          <p:nvPr>
            <p:ph type="title"/>
          </p:nvPr>
        </p:nvSpPr>
        <p:spPr/>
        <p:txBody>
          <a:bodyPr/>
          <a:lstStyle/>
          <a:p>
            <a:r>
              <a:rPr lang="en-US" dirty="0"/>
              <a:t>Avaya </a:t>
            </a:r>
            <a:br>
              <a:rPr lang="en-US" dirty="0"/>
            </a:br>
            <a:r>
              <a:rPr lang="en-US" dirty="0"/>
              <a:t>Cloud Office </a:t>
            </a:r>
          </a:p>
        </p:txBody>
      </p:sp>
      <p:sp>
        <p:nvSpPr>
          <p:cNvPr id="22" name="Text Placeholder 6">
            <a:extLst>
              <a:ext uri="{FF2B5EF4-FFF2-40B4-BE49-F238E27FC236}">
                <a16:creationId xmlns:a16="http://schemas.microsoft.com/office/drawing/2014/main" id="{7CA34507-2FA6-4235-8569-BCB15D678586}"/>
              </a:ext>
            </a:extLst>
          </p:cNvPr>
          <p:cNvSpPr>
            <a:spLocks noGrp="1"/>
          </p:cNvSpPr>
          <p:nvPr>
            <p:ph type="body" idx="1"/>
          </p:nvPr>
        </p:nvSpPr>
        <p:spPr/>
        <p:txBody>
          <a:bodyPr/>
          <a:lstStyle/>
          <a:p>
            <a:r>
              <a:rPr lang="en-US" dirty="0"/>
              <a:t>Name</a:t>
            </a:r>
          </a:p>
          <a:p>
            <a:r>
              <a:rPr lang="en-US" dirty="0"/>
              <a:t>Title</a:t>
            </a:r>
          </a:p>
          <a:p>
            <a:r>
              <a:rPr lang="en-US" dirty="0"/>
              <a:t>Contact</a:t>
            </a:r>
          </a:p>
        </p:txBody>
      </p:sp>
      <p:pic>
        <p:nvPicPr>
          <p:cNvPr id="17" name="Picture 16">
            <a:extLst>
              <a:ext uri="{FF2B5EF4-FFF2-40B4-BE49-F238E27FC236}">
                <a16:creationId xmlns:a16="http://schemas.microsoft.com/office/drawing/2014/main" id="{C5CD31BF-67E1-4DB5-8C57-3A357B9A4F8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spTree>
    <p:extLst>
      <p:ext uri="{BB962C8B-B14F-4D97-AF65-F5344CB8AC3E}">
        <p14:creationId xmlns:p14="http://schemas.microsoft.com/office/powerpoint/2010/main" val="389749360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rma libre 14">
            <a:extLst>
              <a:ext uri="{FF2B5EF4-FFF2-40B4-BE49-F238E27FC236}">
                <a16:creationId xmlns:a16="http://schemas.microsoft.com/office/drawing/2014/main" id="{417DBD66-1D45-064E-8D23-7F8352442114}"/>
              </a:ext>
            </a:extLst>
          </p:cNvPr>
          <p:cNvSpPr>
            <a:spLocks noChangeArrowheads="1"/>
          </p:cNvSpPr>
          <p:nvPr/>
        </p:nvSpPr>
        <p:spPr bwMode="auto">
          <a:xfrm>
            <a:off x="1" y="1"/>
            <a:ext cx="5257921" cy="7760724"/>
          </a:xfrm>
          <a:custGeom>
            <a:avLst/>
            <a:gdLst>
              <a:gd name="connsiteX0" fmla="*/ 2274082 w 4381601"/>
              <a:gd name="connsiteY0" fmla="*/ 6388729 h 6467270"/>
              <a:gd name="connsiteX1" fmla="*/ 2354688 w 4381601"/>
              <a:gd name="connsiteY1" fmla="*/ 6467270 h 6467270"/>
              <a:gd name="connsiteX2" fmla="*/ 2195878 w 4381601"/>
              <a:gd name="connsiteY2" fmla="*/ 6467270 h 6467270"/>
              <a:gd name="connsiteX3" fmla="*/ 4381601 w 4381601"/>
              <a:gd name="connsiteY3" fmla="*/ 6207712 h 6467270"/>
              <a:gd name="connsiteX4" fmla="*/ 4381601 w 4381601"/>
              <a:gd name="connsiteY4" fmla="*/ 6467270 h 6467270"/>
              <a:gd name="connsiteX5" fmla="*/ 4120567 w 4381601"/>
              <a:gd name="connsiteY5" fmla="*/ 6467270 h 6467270"/>
              <a:gd name="connsiteX6" fmla="*/ 4201751 w 4381601"/>
              <a:gd name="connsiteY6" fmla="*/ 6388495 h 6467270"/>
              <a:gd name="connsiteX7" fmla="*/ 4337996 w 4381601"/>
              <a:gd name="connsiteY7" fmla="*/ 6252847 h 6467270"/>
              <a:gd name="connsiteX8" fmla="*/ 2005714 w 4381601"/>
              <a:gd name="connsiteY8" fmla="*/ 6113237 h 6467270"/>
              <a:gd name="connsiteX9" fmla="*/ 2142074 w 4381601"/>
              <a:gd name="connsiteY9" fmla="*/ 6253622 h 6467270"/>
              <a:gd name="connsiteX10" fmla="*/ 2005714 w 4381601"/>
              <a:gd name="connsiteY10" fmla="*/ 6389249 h 6467270"/>
              <a:gd name="connsiteX11" fmla="*/ 1925226 w 4381601"/>
              <a:gd name="connsiteY11" fmla="*/ 6467270 h 6467270"/>
              <a:gd name="connsiteX12" fmla="*/ 1651065 w 4381601"/>
              <a:gd name="connsiteY12" fmla="*/ 6467270 h 6467270"/>
              <a:gd name="connsiteX13" fmla="*/ 1728826 w 4381601"/>
              <a:gd name="connsiteY13" fmla="*/ 6389249 h 6467270"/>
              <a:gd name="connsiteX14" fmla="*/ 1865186 w 4381601"/>
              <a:gd name="connsiteY14" fmla="*/ 6253622 h 6467270"/>
              <a:gd name="connsiteX15" fmla="*/ 0 w 4381601"/>
              <a:gd name="connsiteY15" fmla="*/ 5760603 h 6467270"/>
              <a:gd name="connsiteX16" fmla="*/ 76604 w 4381601"/>
              <a:gd name="connsiteY16" fmla="*/ 5839518 h 6467270"/>
              <a:gd name="connsiteX17" fmla="*/ 217023 w 4381601"/>
              <a:gd name="connsiteY17" fmla="*/ 5975127 h 6467270"/>
              <a:gd name="connsiteX18" fmla="*/ 76604 w 4381601"/>
              <a:gd name="connsiteY18" fmla="*/ 6111332 h 6467270"/>
              <a:gd name="connsiteX19" fmla="*/ 0 w 4381601"/>
              <a:gd name="connsiteY19" fmla="*/ 6034757 h 6467270"/>
              <a:gd name="connsiteX20" fmla="*/ 902992 w 4381601"/>
              <a:gd name="connsiteY20" fmla="*/ 5564874 h 6467270"/>
              <a:gd name="connsiteX21" fmla="*/ 1043504 w 4381601"/>
              <a:gd name="connsiteY21" fmla="*/ 5701095 h 6467270"/>
              <a:gd name="connsiteX22" fmla="*/ 1179847 w 4381601"/>
              <a:gd name="connsiteY22" fmla="*/ 5841480 h 6467270"/>
              <a:gd name="connsiteX23" fmla="*/ 1315596 w 4381601"/>
              <a:gd name="connsiteY23" fmla="*/ 5977107 h 6467270"/>
              <a:gd name="connsiteX24" fmla="*/ 1179847 w 4381601"/>
              <a:gd name="connsiteY24" fmla="*/ 6113328 h 6467270"/>
              <a:gd name="connsiteX25" fmla="*/ 1043504 w 4381601"/>
              <a:gd name="connsiteY25" fmla="*/ 6253713 h 6467270"/>
              <a:gd name="connsiteX26" fmla="*/ 902992 w 4381601"/>
              <a:gd name="connsiteY26" fmla="*/ 6389340 h 6467270"/>
              <a:gd name="connsiteX27" fmla="*/ 824992 w 4381601"/>
              <a:gd name="connsiteY27" fmla="*/ 6467270 h 6467270"/>
              <a:gd name="connsiteX28" fmla="*/ 550516 w 4381601"/>
              <a:gd name="connsiteY28" fmla="*/ 6467270 h 6467270"/>
              <a:gd name="connsiteX29" fmla="*/ 630900 w 4381601"/>
              <a:gd name="connsiteY29" fmla="*/ 6389340 h 6467270"/>
              <a:gd name="connsiteX30" fmla="*/ 766648 w 4381601"/>
              <a:gd name="connsiteY30" fmla="*/ 6253713 h 6467270"/>
              <a:gd name="connsiteX31" fmla="*/ 902992 w 4381601"/>
              <a:gd name="connsiteY31" fmla="*/ 6113328 h 6467270"/>
              <a:gd name="connsiteX32" fmla="*/ 1043504 w 4381601"/>
              <a:gd name="connsiteY32" fmla="*/ 5977107 h 6467270"/>
              <a:gd name="connsiteX33" fmla="*/ 902992 w 4381601"/>
              <a:gd name="connsiteY33" fmla="*/ 5841480 h 6467270"/>
              <a:gd name="connsiteX34" fmla="*/ 766648 w 4381601"/>
              <a:gd name="connsiteY34" fmla="*/ 5701095 h 6467270"/>
              <a:gd name="connsiteX35" fmla="*/ 4061640 w 4381601"/>
              <a:gd name="connsiteY35" fmla="*/ 5428439 h 6467270"/>
              <a:gd name="connsiteX36" fmla="*/ 4202266 w 4381601"/>
              <a:gd name="connsiteY36" fmla="*/ 5564299 h 6467270"/>
              <a:gd name="connsiteX37" fmla="*/ 4338722 w 4381601"/>
              <a:gd name="connsiteY37" fmla="*/ 5700754 h 6467270"/>
              <a:gd name="connsiteX38" fmla="*/ 4381601 w 4381601"/>
              <a:gd name="connsiteY38" fmla="*/ 5745138 h 6467270"/>
              <a:gd name="connsiteX39" fmla="*/ 4381601 w 4381601"/>
              <a:gd name="connsiteY39" fmla="*/ 5934361 h 6467270"/>
              <a:gd name="connsiteX40" fmla="*/ 4338722 w 4381601"/>
              <a:gd name="connsiteY40" fmla="*/ 5977240 h 6467270"/>
              <a:gd name="connsiteX41" fmla="*/ 4202266 w 4381601"/>
              <a:gd name="connsiteY41" fmla="*/ 5841381 h 6467270"/>
              <a:gd name="connsiteX42" fmla="*/ 4061640 w 4381601"/>
              <a:gd name="connsiteY42" fmla="*/ 5700754 h 6467270"/>
              <a:gd name="connsiteX43" fmla="*/ 3925184 w 4381601"/>
              <a:gd name="connsiteY43" fmla="*/ 5841381 h 6467270"/>
              <a:gd name="connsiteX44" fmla="*/ 4061640 w 4381601"/>
              <a:gd name="connsiteY44" fmla="*/ 5977240 h 6467270"/>
              <a:gd name="connsiteX45" fmla="*/ 4202266 w 4381601"/>
              <a:gd name="connsiteY45" fmla="*/ 6113696 h 6467270"/>
              <a:gd name="connsiteX46" fmla="*/ 4061640 w 4381601"/>
              <a:gd name="connsiteY46" fmla="*/ 6254323 h 6467270"/>
              <a:gd name="connsiteX47" fmla="*/ 3925184 w 4381601"/>
              <a:gd name="connsiteY47" fmla="*/ 6113696 h 6467270"/>
              <a:gd name="connsiteX48" fmla="*/ 3789326 w 4381601"/>
              <a:gd name="connsiteY48" fmla="*/ 5977240 h 6467270"/>
              <a:gd name="connsiteX49" fmla="*/ 3648699 w 4381601"/>
              <a:gd name="connsiteY49" fmla="*/ 5841381 h 6467270"/>
              <a:gd name="connsiteX50" fmla="*/ 3789326 w 4381601"/>
              <a:gd name="connsiteY50" fmla="*/ 5700754 h 6467270"/>
              <a:gd name="connsiteX51" fmla="*/ 3925184 w 4381601"/>
              <a:gd name="connsiteY51" fmla="*/ 5564299 h 6467270"/>
              <a:gd name="connsiteX52" fmla="*/ 4381601 w 4381601"/>
              <a:gd name="connsiteY52" fmla="*/ 5384414 h 6467270"/>
              <a:gd name="connsiteX53" fmla="*/ 4381601 w 4381601"/>
              <a:gd name="connsiteY53" fmla="*/ 5475606 h 6467270"/>
              <a:gd name="connsiteX54" fmla="*/ 4336118 w 4381601"/>
              <a:gd name="connsiteY54" fmla="*/ 5430110 h 6467270"/>
              <a:gd name="connsiteX55" fmla="*/ 1179180 w 4381601"/>
              <a:gd name="connsiteY55" fmla="*/ 5292004 h 6467270"/>
              <a:gd name="connsiteX56" fmla="*/ 1314944 w 4381601"/>
              <a:gd name="connsiteY56" fmla="*/ 5428187 h 6467270"/>
              <a:gd name="connsiteX57" fmla="*/ 1451306 w 4381601"/>
              <a:gd name="connsiteY57" fmla="*/ 5563776 h 6467270"/>
              <a:gd name="connsiteX58" fmla="*/ 1591834 w 4381601"/>
              <a:gd name="connsiteY58" fmla="*/ 5699958 h 6467270"/>
              <a:gd name="connsiteX59" fmla="*/ 1727598 w 4381601"/>
              <a:gd name="connsiteY59" fmla="*/ 5840304 h 6467270"/>
              <a:gd name="connsiteX60" fmla="*/ 1863958 w 4381601"/>
              <a:gd name="connsiteY60" fmla="*/ 5975892 h 6467270"/>
              <a:gd name="connsiteX61" fmla="*/ 1727598 w 4381601"/>
              <a:gd name="connsiteY61" fmla="*/ 6112074 h 6467270"/>
              <a:gd name="connsiteX62" fmla="*/ 1591834 w 4381601"/>
              <a:gd name="connsiteY62" fmla="*/ 6252420 h 6467270"/>
              <a:gd name="connsiteX63" fmla="*/ 1451306 w 4381601"/>
              <a:gd name="connsiteY63" fmla="*/ 6388008 h 6467270"/>
              <a:gd name="connsiteX64" fmla="*/ 1371939 w 4381601"/>
              <a:gd name="connsiteY64" fmla="*/ 6467270 h 6467270"/>
              <a:gd name="connsiteX65" fmla="*/ 1099815 w 4381601"/>
              <a:gd name="connsiteY65" fmla="*/ 6467270 h 6467270"/>
              <a:gd name="connsiteX66" fmla="*/ 1179180 w 4381601"/>
              <a:gd name="connsiteY66" fmla="*/ 6388008 h 6467270"/>
              <a:gd name="connsiteX67" fmla="*/ 1314944 w 4381601"/>
              <a:gd name="connsiteY67" fmla="*/ 6252420 h 6467270"/>
              <a:gd name="connsiteX68" fmla="*/ 1451306 w 4381601"/>
              <a:gd name="connsiteY68" fmla="*/ 6112074 h 6467270"/>
              <a:gd name="connsiteX69" fmla="*/ 1591834 w 4381601"/>
              <a:gd name="connsiteY69" fmla="*/ 5975892 h 6467270"/>
              <a:gd name="connsiteX70" fmla="*/ 1451306 w 4381601"/>
              <a:gd name="connsiteY70" fmla="*/ 5840304 h 6467270"/>
              <a:gd name="connsiteX71" fmla="*/ 1314944 w 4381601"/>
              <a:gd name="connsiteY71" fmla="*/ 5699958 h 6467270"/>
              <a:gd name="connsiteX72" fmla="*/ 1179180 w 4381601"/>
              <a:gd name="connsiteY72" fmla="*/ 5563776 h 6467270"/>
              <a:gd name="connsiteX73" fmla="*/ 1042820 w 4381601"/>
              <a:gd name="connsiteY73" fmla="*/ 5428187 h 6467270"/>
              <a:gd name="connsiteX74" fmla="*/ 3790359 w 4381601"/>
              <a:gd name="connsiteY74" fmla="*/ 5152947 h 6467270"/>
              <a:gd name="connsiteX75" fmla="*/ 3926220 w 4381601"/>
              <a:gd name="connsiteY75" fmla="*/ 5293468 h 6467270"/>
              <a:gd name="connsiteX76" fmla="*/ 3790359 w 4381601"/>
              <a:gd name="connsiteY76" fmla="*/ 5429821 h 6467270"/>
              <a:gd name="connsiteX77" fmla="*/ 3649732 w 4381601"/>
              <a:gd name="connsiteY77" fmla="*/ 5565578 h 6467270"/>
              <a:gd name="connsiteX78" fmla="*/ 3513277 w 4381601"/>
              <a:gd name="connsiteY78" fmla="*/ 5701930 h 6467270"/>
              <a:gd name="connsiteX79" fmla="*/ 3377418 w 4381601"/>
              <a:gd name="connsiteY79" fmla="*/ 5842451 h 6467270"/>
              <a:gd name="connsiteX80" fmla="*/ 3513277 w 4381601"/>
              <a:gd name="connsiteY80" fmla="*/ 5978208 h 6467270"/>
              <a:gd name="connsiteX81" fmla="*/ 3649732 w 4381601"/>
              <a:gd name="connsiteY81" fmla="*/ 6114561 h 6467270"/>
              <a:gd name="connsiteX82" fmla="*/ 3790359 w 4381601"/>
              <a:gd name="connsiteY82" fmla="*/ 6255082 h 6467270"/>
              <a:gd name="connsiteX83" fmla="*/ 3926220 w 4381601"/>
              <a:gd name="connsiteY83" fmla="*/ 6390839 h 6467270"/>
              <a:gd name="connsiteX84" fmla="*/ 3850065 w 4381601"/>
              <a:gd name="connsiteY84" fmla="*/ 6467270 h 6467270"/>
              <a:gd name="connsiteX85" fmla="*/ 3728559 w 4381601"/>
              <a:gd name="connsiteY85" fmla="*/ 6467270 h 6467270"/>
              <a:gd name="connsiteX86" fmla="*/ 3649732 w 4381601"/>
              <a:gd name="connsiteY86" fmla="*/ 6390839 h 6467270"/>
              <a:gd name="connsiteX87" fmla="*/ 3513277 w 4381601"/>
              <a:gd name="connsiteY87" fmla="*/ 6255082 h 6467270"/>
              <a:gd name="connsiteX88" fmla="*/ 3377418 w 4381601"/>
              <a:gd name="connsiteY88" fmla="*/ 6114561 h 6467270"/>
              <a:gd name="connsiteX89" fmla="*/ 3236791 w 4381601"/>
              <a:gd name="connsiteY89" fmla="*/ 5978208 h 6467270"/>
              <a:gd name="connsiteX90" fmla="*/ 3100336 w 4381601"/>
              <a:gd name="connsiteY90" fmla="*/ 5842451 h 6467270"/>
              <a:gd name="connsiteX91" fmla="*/ 3236791 w 4381601"/>
              <a:gd name="connsiteY91" fmla="*/ 5701930 h 6467270"/>
              <a:gd name="connsiteX92" fmla="*/ 3377418 w 4381601"/>
              <a:gd name="connsiteY92" fmla="*/ 5565578 h 6467270"/>
              <a:gd name="connsiteX93" fmla="*/ 3513277 w 4381601"/>
              <a:gd name="connsiteY93" fmla="*/ 5429821 h 6467270"/>
              <a:gd name="connsiteX94" fmla="*/ 3649732 w 4381601"/>
              <a:gd name="connsiteY94" fmla="*/ 5293468 h 6467270"/>
              <a:gd name="connsiteX95" fmla="*/ 1449912 w 4381601"/>
              <a:gd name="connsiteY95" fmla="*/ 5016513 h 6467270"/>
              <a:gd name="connsiteX96" fmla="*/ 1590424 w 4381601"/>
              <a:gd name="connsiteY96" fmla="*/ 5152821 h 6467270"/>
              <a:gd name="connsiteX97" fmla="*/ 1726173 w 4381601"/>
              <a:gd name="connsiteY97" fmla="*/ 5293297 h 6467270"/>
              <a:gd name="connsiteX98" fmla="*/ 1862518 w 4381601"/>
              <a:gd name="connsiteY98" fmla="*/ 5429605 h 6467270"/>
              <a:gd name="connsiteX99" fmla="*/ 2003030 w 4381601"/>
              <a:gd name="connsiteY99" fmla="*/ 5565319 h 6467270"/>
              <a:gd name="connsiteX100" fmla="*/ 2139374 w 4381601"/>
              <a:gd name="connsiteY100" fmla="*/ 5701628 h 6467270"/>
              <a:gd name="connsiteX101" fmla="*/ 2275124 w 4381601"/>
              <a:gd name="connsiteY101" fmla="*/ 5842102 h 6467270"/>
              <a:gd name="connsiteX102" fmla="*/ 2415040 w 4381601"/>
              <a:gd name="connsiteY102" fmla="*/ 5977816 h 6467270"/>
              <a:gd name="connsiteX103" fmla="*/ 2550790 w 4381601"/>
              <a:gd name="connsiteY103" fmla="*/ 6114125 h 6467270"/>
              <a:gd name="connsiteX104" fmla="*/ 2687134 w 4381601"/>
              <a:gd name="connsiteY104" fmla="*/ 6254600 h 6467270"/>
              <a:gd name="connsiteX105" fmla="*/ 2823478 w 4381601"/>
              <a:gd name="connsiteY105" fmla="*/ 6390313 h 6467270"/>
              <a:gd name="connsiteX106" fmla="*/ 2902808 w 4381601"/>
              <a:gd name="connsiteY106" fmla="*/ 6467270 h 6467270"/>
              <a:gd name="connsiteX107" fmla="*/ 2627767 w 4381601"/>
              <a:gd name="connsiteY107" fmla="*/ 6467270 h 6467270"/>
              <a:gd name="connsiteX108" fmla="*/ 2550790 w 4381601"/>
              <a:gd name="connsiteY108" fmla="*/ 6390313 h 6467270"/>
              <a:gd name="connsiteX109" fmla="*/ 2415040 w 4381601"/>
              <a:gd name="connsiteY109" fmla="*/ 6254600 h 6467270"/>
              <a:gd name="connsiteX110" fmla="*/ 2275124 w 4381601"/>
              <a:gd name="connsiteY110" fmla="*/ 6114125 h 6467270"/>
              <a:gd name="connsiteX111" fmla="*/ 2139374 w 4381601"/>
              <a:gd name="connsiteY111" fmla="*/ 5977816 h 6467270"/>
              <a:gd name="connsiteX112" fmla="*/ 2003030 w 4381601"/>
              <a:gd name="connsiteY112" fmla="*/ 5842102 h 6467270"/>
              <a:gd name="connsiteX113" fmla="*/ 1862518 w 4381601"/>
              <a:gd name="connsiteY113" fmla="*/ 5701628 h 6467270"/>
              <a:gd name="connsiteX114" fmla="*/ 1726173 w 4381601"/>
              <a:gd name="connsiteY114" fmla="*/ 5565319 h 6467270"/>
              <a:gd name="connsiteX115" fmla="*/ 1590424 w 4381601"/>
              <a:gd name="connsiteY115" fmla="*/ 5429605 h 6467270"/>
              <a:gd name="connsiteX116" fmla="*/ 1449912 w 4381601"/>
              <a:gd name="connsiteY116" fmla="*/ 5293297 h 6467270"/>
              <a:gd name="connsiteX117" fmla="*/ 1313568 w 4381601"/>
              <a:gd name="connsiteY117" fmla="*/ 5152821 h 6467270"/>
              <a:gd name="connsiteX118" fmla="*/ 0 w 4381601"/>
              <a:gd name="connsiteY118" fmla="*/ 4938321 h 6467270"/>
              <a:gd name="connsiteX119" fmla="*/ 76604 w 4381601"/>
              <a:gd name="connsiteY119" fmla="*/ 5014562 h 6467270"/>
              <a:gd name="connsiteX120" fmla="*/ 217023 w 4381601"/>
              <a:gd name="connsiteY120" fmla="*/ 5150766 h 6467270"/>
              <a:gd name="connsiteX121" fmla="*/ 352683 w 4381601"/>
              <a:gd name="connsiteY121" fmla="*/ 5291134 h 6467270"/>
              <a:gd name="connsiteX122" fmla="*/ 217023 w 4381601"/>
              <a:gd name="connsiteY122" fmla="*/ 5427338 h 6467270"/>
              <a:gd name="connsiteX123" fmla="*/ 76604 w 4381601"/>
              <a:gd name="connsiteY123" fmla="*/ 5562947 h 6467270"/>
              <a:gd name="connsiteX124" fmla="*/ 0 w 4381601"/>
              <a:gd name="connsiteY124" fmla="*/ 5639522 h 6467270"/>
              <a:gd name="connsiteX125" fmla="*/ 0 w 4381601"/>
              <a:gd name="connsiteY125" fmla="*/ 5367709 h 6467270"/>
              <a:gd name="connsiteX126" fmla="*/ 76604 w 4381601"/>
              <a:gd name="connsiteY126" fmla="*/ 5291134 h 6467270"/>
              <a:gd name="connsiteX127" fmla="*/ 0 w 4381601"/>
              <a:gd name="connsiteY127" fmla="*/ 5212218 h 6467270"/>
              <a:gd name="connsiteX128" fmla="*/ 4200157 w 4381601"/>
              <a:gd name="connsiteY128" fmla="*/ 4468151 h 6467270"/>
              <a:gd name="connsiteX129" fmla="*/ 4336434 w 4381601"/>
              <a:gd name="connsiteY129" fmla="*/ 4604010 h 6467270"/>
              <a:gd name="connsiteX130" fmla="*/ 4381601 w 4381601"/>
              <a:gd name="connsiteY130" fmla="*/ 4649435 h 6467270"/>
              <a:gd name="connsiteX131" fmla="*/ 4381601 w 4381601"/>
              <a:gd name="connsiteY131" fmla="*/ 5107983 h 6467270"/>
              <a:gd name="connsiteX132" fmla="*/ 4336434 w 4381601"/>
              <a:gd name="connsiteY132" fmla="*/ 5153407 h 6467270"/>
              <a:gd name="connsiteX133" fmla="*/ 4200157 w 4381601"/>
              <a:gd name="connsiteY133" fmla="*/ 5294034 h 6467270"/>
              <a:gd name="connsiteX134" fmla="*/ 4059715 w 4381601"/>
              <a:gd name="connsiteY134" fmla="*/ 5153407 h 6467270"/>
              <a:gd name="connsiteX135" fmla="*/ 3923438 w 4381601"/>
              <a:gd name="connsiteY135" fmla="*/ 5016952 h 6467270"/>
              <a:gd name="connsiteX136" fmla="*/ 3787756 w 4381601"/>
              <a:gd name="connsiteY136" fmla="*/ 4881092 h 6467270"/>
              <a:gd name="connsiteX137" fmla="*/ 3923438 w 4381601"/>
              <a:gd name="connsiteY137" fmla="*/ 4740466 h 6467270"/>
              <a:gd name="connsiteX138" fmla="*/ 4059715 w 4381601"/>
              <a:gd name="connsiteY138" fmla="*/ 4881092 h 6467270"/>
              <a:gd name="connsiteX139" fmla="*/ 4200157 w 4381601"/>
              <a:gd name="connsiteY139" fmla="*/ 5016952 h 6467270"/>
              <a:gd name="connsiteX140" fmla="*/ 4336434 w 4381601"/>
              <a:gd name="connsiteY140" fmla="*/ 4881092 h 6467270"/>
              <a:gd name="connsiteX141" fmla="*/ 4200157 w 4381601"/>
              <a:gd name="connsiteY141" fmla="*/ 4740466 h 6467270"/>
              <a:gd name="connsiteX142" fmla="*/ 4059715 w 4381601"/>
              <a:gd name="connsiteY142" fmla="*/ 4604010 h 6467270"/>
              <a:gd name="connsiteX143" fmla="*/ 4381601 w 4381601"/>
              <a:gd name="connsiteY143" fmla="*/ 4283200 h 6467270"/>
              <a:gd name="connsiteX144" fmla="*/ 4381601 w 4381601"/>
              <a:gd name="connsiteY144" fmla="*/ 4375989 h 6467270"/>
              <a:gd name="connsiteX145" fmla="*/ 4336118 w 4381601"/>
              <a:gd name="connsiteY145" fmla="*/ 4328896 h 6467270"/>
              <a:gd name="connsiteX146" fmla="*/ 4381601 w 4381601"/>
              <a:gd name="connsiteY146" fmla="*/ 3734151 h 6467270"/>
              <a:gd name="connsiteX147" fmla="*/ 4381601 w 4381601"/>
              <a:gd name="connsiteY147" fmla="*/ 4009331 h 6467270"/>
              <a:gd name="connsiteX148" fmla="*/ 4336381 w 4381601"/>
              <a:gd name="connsiteY148" fmla="*/ 4056142 h 6467270"/>
              <a:gd name="connsiteX149" fmla="*/ 4200188 w 4381601"/>
              <a:gd name="connsiteY149" fmla="*/ 4191752 h 6467270"/>
              <a:gd name="connsiteX150" fmla="*/ 4059832 w 4381601"/>
              <a:gd name="connsiteY150" fmla="*/ 4327958 h 6467270"/>
              <a:gd name="connsiteX151" fmla="*/ 3923639 w 4381601"/>
              <a:gd name="connsiteY151" fmla="*/ 4468326 h 6467270"/>
              <a:gd name="connsiteX152" fmla="*/ 3788041 w 4381601"/>
              <a:gd name="connsiteY152" fmla="*/ 4603936 h 6467270"/>
              <a:gd name="connsiteX153" fmla="*/ 3647684 w 4381601"/>
              <a:gd name="connsiteY153" fmla="*/ 4740141 h 6467270"/>
              <a:gd name="connsiteX154" fmla="*/ 3511491 w 4381601"/>
              <a:gd name="connsiteY154" fmla="*/ 4880510 h 6467270"/>
              <a:gd name="connsiteX155" fmla="*/ 3647684 w 4381601"/>
              <a:gd name="connsiteY155" fmla="*/ 5016120 h 6467270"/>
              <a:gd name="connsiteX156" fmla="*/ 3511491 w 4381601"/>
              <a:gd name="connsiteY156" fmla="*/ 5152325 h 6467270"/>
              <a:gd name="connsiteX157" fmla="*/ 3375893 w 4381601"/>
              <a:gd name="connsiteY157" fmla="*/ 5292694 h 6467270"/>
              <a:gd name="connsiteX158" fmla="*/ 3235536 w 4381601"/>
              <a:gd name="connsiteY158" fmla="*/ 5428899 h 6467270"/>
              <a:gd name="connsiteX159" fmla="*/ 3099344 w 4381601"/>
              <a:gd name="connsiteY159" fmla="*/ 5564509 h 6467270"/>
              <a:gd name="connsiteX160" fmla="*/ 2963746 w 4381601"/>
              <a:gd name="connsiteY160" fmla="*/ 5700714 h 6467270"/>
              <a:gd name="connsiteX161" fmla="*/ 2823390 w 4381601"/>
              <a:gd name="connsiteY161" fmla="*/ 5564509 h 6467270"/>
              <a:gd name="connsiteX162" fmla="*/ 2963746 w 4381601"/>
              <a:gd name="connsiteY162" fmla="*/ 5428899 h 6467270"/>
              <a:gd name="connsiteX163" fmla="*/ 3099344 w 4381601"/>
              <a:gd name="connsiteY163" fmla="*/ 5292694 h 6467270"/>
              <a:gd name="connsiteX164" fmla="*/ 3235536 w 4381601"/>
              <a:gd name="connsiteY164" fmla="*/ 5152325 h 6467270"/>
              <a:gd name="connsiteX165" fmla="*/ 3375893 w 4381601"/>
              <a:gd name="connsiteY165" fmla="*/ 5016120 h 6467270"/>
              <a:gd name="connsiteX166" fmla="*/ 3235536 w 4381601"/>
              <a:gd name="connsiteY166" fmla="*/ 4880510 h 6467270"/>
              <a:gd name="connsiteX167" fmla="*/ 3099344 w 4381601"/>
              <a:gd name="connsiteY167" fmla="*/ 5016120 h 6467270"/>
              <a:gd name="connsiteX168" fmla="*/ 2963746 w 4381601"/>
              <a:gd name="connsiteY168" fmla="*/ 5152325 h 6467270"/>
              <a:gd name="connsiteX169" fmla="*/ 2823390 w 4381601"/>
              <a:gd name="connsiteY169" fmla="*/ 5292694 h 6467270"/>
              <a:gd name="connsiteX170" fmla="*/ 2687196 w 4381601"/>
              <a:gd name="connsiteY170" fmla="*/ 5428899 h 6467270"/>
              <a:gd name="connsiteX171" fmla="*/ 2551003 w 4381601"/>
              <a:gd name="connsiteY171" fmla="*/ 5292694 h 6467270"/>
              <a:gd name="connsiteX172" fmla="*/ 2415405 w 4381601"/>
              <a:gd name="connsiteY172" fmla="*/ 5152325 h 6467270"/>
              <a:gd name="connsiteX173" fmla="*/ 2275644 w 4381601"/>
              <a:gd name="connsiteY173" fmla="*/ 5016120 h 6467270"/>
              <a:gd name="connsiteX174" fmla="*/ 2140046 w 4381601"/>
              <a:gd name="connsiteY174" fmla="*/ 4880510 h 6467270"/>
              <a:gd name="connsiteX175" fmla="*/ 2275644 w 4381601"/>
              <a:gd name="connsiteY175" fmla="*/ 4740141 h 6467270"/>
              <a:gd name="connsiteX176" fmla="*/ 2415405 w 4381601"/>
              <a:gd name="connsiteY176" fmla="*/ 4880510 h 6467270"/>
              <a:gd name="connsiteX177" fmla="*/ 2551003 w 4381601"/>
              <a:gd name="connsiteY177" fmla="*/ 5016120 h 6467270"/>
              <a:gd name="connsiteX178" fmla="*/ 2687196 w 4381601"/>
              <a:gd name="connsiteY178" fmla="*/ 5152325 h 6467270"/>
              <a:gd name="connsiteX179" fmla="*/ 2823390 w 4381601"/>
              <a:gd name="connsiteY179" fmla="*/ 5016120 h 6467270"/>
              <a:gd name="connsiteX180" fmla="*/ 2963746 w 4381601"/>
              <a:gd name="connsiteY180" fmla="*/ 4880510 h 6467270"/>
              <a:gd name="connsiteX181" fmla="*/ 3099344 w 4381601"/>
              <a:gd name="connsiteY181" fmla="*/ 4740141 h 6467270"/>
              <a:gd name="connsiteX182" fmla="*/ 3235536 w 4381601"/>
              <a:gd name="connsiteY182" fmla="*/ 4603936 h 6467270"/>
              <a:gd name="connsiteX183" fmla="*/ 3375893 w 4381601"/>
              <a:gd name="connsiteY183" fmla="*/ 4740141 h 6467270"/>
              <a:gd name="connsiteX184" fmla="*/ 3511491 w 4381601"/>
              <a:gd name="connsiteY184" fmla="*/ 4603936 h 6467270"/>
              <a:gd name="connsiteX185" fmla="*/ 3647684 w 4381601"/>
              <a:gd name="connsiteY185" fmla="*/ 4468326 h 6467270"/>
              <a:gd name="connsiteX186" fmla="*/ 3788041 w 4381601"/>
              <a:gd name="connsiteY186" fmla="*/ 4327958 h 6467270"/>
              <a:gd name="connsiteX187" fmla="*/ 3923639 w 4381601"/>
              <a:gd name="connsiteY187" fmla="*/ 4191752 h 6467270"/>
              <a:gd name="connsiteX188" fmla="*/ 4059832 w 4381601"/>
              <a:gd name="connsiteY188" fmla="*/ 4056142 h 6467270"/>
              <a:gd name="connsiteX189" fmla="*/ 4200188 w 4381601"/>
              <a:gd name="connsiteY189" fmla="*/ 3915776 h 6467270"/>
              <a:gd name="connsiteX190" fmla="*/ 4336381 w 4381601"/>
              <a:gd name="connsiteY190" fmla="*/ 3779573 h 6467270"/>
              <a:gd name="connsiteX191" fmla="*/ 2687410 w 4381601"/>
              <a:gd name="connsiteY191" fmla="*/ 3232377 h 6467270"/>
              <a:gd name="connsiteX192" fmla="*/ 2823632 w 4381601"/>
              <a:gd name="connsiteY192" fmla="*/ 3368013 h 6467270"/>
              <a:gd name="connsiteX193" fmla="*/ 2687410 w 4381601"/>
              <a:gd name="connsiteY193" fmla="*/ 3507811 h 6467270"/>
              <a:gd name="connsiteX194" fmla="*/ 2551188 w 4381601"/>
              <a:gd name="connsiteY194" fmla="*/ 3643447 h 6467270"/>
              <a:gd name="connsiteX195" fmla="*/ 2415561 w 4381601"/>
              <a:gd name="connsiteY195" fmla="*/ 3779679 h 6467270"/>
              <a:gd name="connsiteX196" fmla="*/ 2275769 w 4381601"/>
              <a:gd name="connsiteY196" fmla="*/ 3915909 h 6467270"/>
              <a:gd name="connsiteX197" fmla="*/ 2140142 w 4381601"/>
              <a:gd name="connsiteY197" fmla="*/ 4056301 h 6467270"/>
              <a:gd name="connsiteX198" fmla="*/ 2003920 w 4381601"/>
              <a:gd name="connsiteY198" fmla="*/ 4191938 h 6467270"/>
              <a:gd name="connsiteX199" fmla="*/ 2140142 w 4381601"/>
              <a:gd name="connsiteY199" fmla="*/ 4328170 h 6467270"/>
              <a:gd name="connsiteX200" fmla="*/ 2275769 w 4381601"/>
              <a:gd name="connsiteY200" fmla="*/ 4191938 h 6467270"/>
              <a:gd name="connsiteX201" fmla="*/ 2415561 w 4381601"/>
              <a:gd name="connsiteY201" fmla="*/ 4056301 h 6467270"/>
              <a:gd name="connsiteX202" fmla="*/ 2551188 w 4381601"/>
              <a:gd name="connsiteY202" fmla="*/ 3915909 h 6467270"/>
              <a:gd name="connsiteX203" fmla="*/ 2687410 w 4381601"/>
              <a:gd name="connsiteY203" fmla="*/ 4056301 h 6467270"/>
              <a:gd name="connsiteX204" fmla="*/ 2551188 w 4381601"/>
              <a:gd name="connsiteY204" fmla="*/ 4191938 h 6467270"/>
              <a:gd name="connsiteX205" fmla="*/ 2415561 w 4381601"/>
              <a:gd name="connsiteY205" fmla="*/ 4328170 h 6467270"/>
              <a:gd name="connsiteX206" fmla="*/ 2551188 w 4381601"/>
              <a:gd name="connsiteY206" fmla="*/ 4468566 h 6467270"/>
              <a:gd name="connsiteX207" fmla="*/ 2687410 w 4381601"/>
              <a:gd name="connsiteY207" fmla="*/ 4604203 h 6467270"/>
              <a:gd name="connsiteX208" fmla="*/ 2823632 w 4381601"/>
              <a:gd name="connsiteY208" fmla="*/ 4740434 h 6467270"/>
              <a:gd name="connsiteX209" fmla="*/ 2687410 w 4381601"/>
              <a:gd name="connsiteY209" fmla="*/ 4880830 h 6467270"/>
              <a:gd name="connsiteX210" fmla="*/ 2551188 w 4381601"/>
              <a:gd name="connsiteY210" fmla="*/ 4740434 h 6467270"/>
              <a:gd name="connsiteX211" fmla="*/ 2415561 w 4381601"/>
              <a:gd name="connsiteY211" fmla="*/ 4604203 h 6467270"/>
              <a:gd name="connsiteX212" fmla="*/ 2275769 w 4381601"/>
              <a:gd name="connsiteY212" fmla="*/ 4468566 h 6467270"/>
              <a:gd name="connsiteX213" fmla="*/ 2140142 w 4381601"/>
              <a:gd name="connsiteY213" fmla="*/ 4604203 h 6467270"/>
              <a:gd name="connsiteX214" fmla="*/ 2003920 w 4381601"/>
              <a:gd name="connsiteY214" fmla="*/ 4740434 h 6467270"/>
              <a:gd name="connsiteX215" fmla="*/ 1863534 w 4381601"/>
              <a:gd name="connsiteY215" fmla="*/ 4880830 h 6467270"/>
              <a:gd name="connsiteX216" fmla="*/ 2003920 w 4381601"/>
              <a:gd name="connsiteY216" fmla="*/ 5016467 h 6467270"/>
              <a:gd name="connsiteX217" fmla="*/ 2140142 w 4381601"/>
              <a:gd name="connsiteY217" fmla="*/ 5152699 h 6467270"/>
              <a:gd name="connsiteX218" fmla="*/ 2275769 w 4381601"/>
              <a:gd name="connsiteY218" fmla="*/ 5293094 h 6467270"/>
              <a:gd name="connsiteX219" fmla="*/ 2415561 w 4381601"/>
              <a:gd name="connsiteY219" fmla="*/ 5429326 h 6467270"/>
              <a:gd name="connsiteX220" fmla="*/ 2551188 w 4381601"/>
              <a:gd name="connsiteY220" fmla="*/ 5564963 h 6467270"/>
              <a:gd name="connsiteX221" fmla="*/ 2687410 w 4381601"/>
              <a:gd name="connsiteY221" fmla="*/ 5701194 h 6467270"/>
              <a:gd name="connsiteX222" fmla="*/ 2823632 w 4381601"/>
              <a:gd name="connsiteY222" fmla="*/ 5841590 h 6467270"/>
              <a:gd name="connsiteX223" fmla="*/ 2964018 w 4381601"/>
              <a:gd name="connsiteY223" fmla="*/ 5977227 h 6467270"/>
              <a:gd name="connsiteX224" fmla="*/ 3099646 w 4381601"/>
              <a:gd name="connsiteY224" fmla="*/ 6113458 h 6467270"/>
              <a:gd name="connsiteX225" fmla="*/ 3235868 w 4381601"/>
              <a:gd name="connsiteY225" fmla="*/ 6253854 h 6467270"/>
              <a:gd name="connsiteX226" fmla="*/ 3376254 w 4381601"/>
              <a:gd name="connsiteY226" fmla="*/ 6389491 h 6467270"/>
              <a:gd name="connsiteX227" fmla="*/ 3453688 w 4381601"/>
              <a:gd name="connsiteY227" fmla="*/ 6467270 h 6467270"/>
              <a:gd name="connsiteX228" fmla="*/ 3177420 w 4381601"/>
              <a:gd name="connsiteY228" fmla="*/ 6467270 h 6467270"/>
              <a:gd name="connsiteX229" fmla="*/ 3099646 w 4381601"/>
              <a:gd name="connsiteY229" fmla="*/ 6389491 h 6467270"/>
              <a:gd name="connsiteX230" fmla="*/ 2964018 w 4381601"/>
              <a:gd name="connsiteY230" fmla="*/ 6253854 h 6467270"/>
              <a:gd name="connsiteX231" fmla="*/ 2823632 w 4381601"/>
              <a:gd name="connsiteY231" fmla="*/ 6113458 h 6467270"/>
              <a:gd name="connsiteX232" fmla="*/ 2687410 w 4381601"/>
              <a:gd name="connsiteY232" fmla="*/ 5977227 h 6467270"/>
              <a:gd name="connsiteX233" fmla="*/ 2551188 w 4381601"/>
              <a:gd name="connsiteY233" fmla="*/ 5841590 h 6467270"/>
              <a:gd name="connsiteX234" fmla="*/ 2415561 w 4381601"/>
              <a:gd name="connsiteY234" fmla="*/ 5701194 h 6467270"/>
              <a:gd name="connsiteX235" fmla="*/ 2275769 w 4381601"/>
              <a:gd name="connsiteY235" fmla="*/ 5564963 h 6467270"/>
              <a:gd name="connsiteX236" fmla="*/ 2140142 w 4381601"/>
              <a:gd name="connsiteY236" fmla="*/ 5429326 h 6467270"/>
              <a:gd name="connsiteX237" fmla="*/ 2003920 w 4381601"/>
              <a:gd name="connsiteY237" fmla="*/ 5293094 h 6467270"/>
              <a:gd name="connsiteX238" fmla="*/ 1863534 w 4381601"/>
              <a:gd name="connsiteY238" fmla="*/ 5152699 h 6467270"/>
              <a:gd name="connsiteX239" fmla="*/ 1727312 w 4381601"/>
              <a:gd name="connsiteY239" fmla="*/ 5016467 h 6467270"/>
              <a:gd name="connsiteX240" fmla="*/ 1591684 w 4381601"/>
              <a:gd name="connsiteY240" fmla="*/ 4880830 h 6467270"/>
              <a:gd name="connsiteX241" fmla="*/ 1727312 w 4381601"/>
              <a:gd name="connsiteY241" fmla="*/ 4740434 h 6467270"/>
              <a:gd name="connsiteX242" fmla="*/ 1863534 w 4381601"/>
              <a:gd name="connsiteY242" fmla="*/ 4604203 h 6467270"/>
              <a:gd name="connsiteX243" fmla="*/ 2003920 w 4381601"/>
              <a:gd name="connsiteY243" fmla="*/ 4468566 h 6467270"/>
              <a:gd name="connsiteX244" fmla="*/ 1863534 w 4381601"/>
              <a:gd name="connsiteY244" fmla="*/ 4328170 h 6467270"/>
              <a:gd name="connsiteX245" fmla="*/ 1727312 w 4381601"/>
              <a:gd name="connsiteY245" fmla="*/ 4191938 h 6467270"/>
              <a:gd name="connsiteX246" fmla="*/ 1863534 w 4381601"/>
              <a:gd name="connsiteY246" fmla="*/ 4056301 h 6467270"/>
              <a:gd name="connsiteX247" fmla="*/ 2003920 w 4381601"/>
              <a:gd name="connsiteY247" fmla="*/ 3915909 h 6467270"/>
              <a:gd name="connsiteX248" fmla="*/ 2140142 w 4381601"/>
              <a:gd name="connsiteY248" fmla="*/ 3779679 h 6467270"/>
              <a:gd name="connsiteX249" fmla="*/ 2275769 w 4381601"/>
              <a:gd name="connsiteY249" fmla="*/ 3643447 h 6467270"/>
              <a:gd name="connsiteX250" fmla="*/ 2415561 w 4381601"/>
              <a:gd name="connsiteY250" fmla="*/ 3507811 h 6467270"/>
              <a:gd name="connsiteX251" fmla="*/ 2551188 w 4381601"/>
              <a:gd name="connsiteY251" fmla="*/ 3368013 h 6467270"/>
              <a:gd name="connsiteX252" fmla="*/ 4381601 w 4381601"/>
              <a:gd name="connsiteY252" fmla="*/ 3187196 h 6467270"/>
              <a:gd name="connsiteX253" fmla="*/ 4381601 w 4381601"/>
              <a:gd name="connsiteY253" fmla="*/ 3461526 h 6467270"/>
              <a:gd name="connsiteX254" fmla="*/ 4337842 w 4381601"/>
              <a:gd name="connsiteY254" fmla="*/ 3506638 h 6467270"/>
              <a:gd name="connsiteX255" fmla="*/ 4201621 w 4381601"/>
              <a:gd name="connsiteY255" fmla="*/ 3642298 h 6467270"/>
              <a:gd name="connsiteX256" fmla="*/ 4061236 w 4381601"/>
              <a:gd name="connsiteY256" fmla="*/ 3778552 h 6467270"/>
              <a:gd name="connsiteX257" fmla="*/ 3925014 w 4381601"/>
              <a:gd name="connsiteY257" fmla="*/ 3914803 h 6467270"/>
              <a:gd name="connsiteX258" fmla="*/ 3789388 w 4381601"/>
              <a:gd name="connsiteY258" fmla="*/ 4055221 h 6467270"/>
              <a:gd name="connsiteX259" fmla="*/ 3649003 w 4381601"/>
              <a:gd name="connsiteY259" fmla="*/ 4190880 h 6467270"/>
              <a:gd name="connsiteX260" fmla="*/ 3512782 w 4381601"/>
              <a:gd name="connsiteY260" fmla="*/ 4327136 h 6467270"/>
              <a:gd name="connsiteX261" fmla="*/ 3377156 w 4381601"/>
              <a:gd name="connsiteY261" fmla="*/ 4467555 h 6467270"/>
              <a:gd name="connsiteX262" fmla="*/ 3236770 w 4381601"/>
              <a:gd name="connsiteY262" fmla="*/ 4327136 h 6467270"/>
              <a:gd name="connsiteX263" fmla="*/ 3377156 w 4381601"/>
              <a:gd name="connsiteY263" fmla="*/ 4190880 h 6467270"/>
              <a:gd name="connsiteX264" fmla="*/ 3512782 w 4381601"/>
              <a:gd name="connsiteY264" fmla="*/ 4055221 h 6467270"/>
              <a:gd name="connsiteX265" fmla="*/ 3649003 w 4381601"/>
              <a:gd name="connsiteY265" fmla="*/ 3914803 h 6467270"/>
              <a:gd name="connsiteX266" fmla="*/ 3789388 w 4381601"/>
              <a:gd name="connsiteY266" fmla="*/ 3778552 h 6467270"/>
              <a:gd name="connsiteX267" fmla="*/ 3925014 w 4381601"/>
              <a:gd name="connsiteY267" fmla="*/ 3642298 h 6467270"/>
              <a:gd name="connsiteX268" fmla="*/ 4061236 w 4381601"/>
              <a:gd name="connsiteY268" fmla="*/ 3506638 h 6467270"/>
              <a:gd name="connsiteX269" fmla="*/ 4201621 w 4381601"/>
              <a:gd name="connsiteY269" fmla="*/ 3366817 h 6467270"/>
              <a:gd name="connsiteX270" fmla="*/ 4337842 w 4381601"/>
              <a:gd name="connsiteY270" fmla="*/ 3231158 h 6467270"/>
              <a:gd name="connsiteX271" fmla="*/ 0 w 4381601"/>
              <a:gd name="connsiteY271" fmla="*/ 3015777 h 6467270"/>
              <a:gd name="connsiteX272" fmla="*/ 75869 w 4381601"/>
              <a:gd name="connsiteY272" fmla="*/ 3093975 h 6467270"/>
              <a:gd name="connsiteX273" fmla="*/ 216249 w 4381601"/>
              <a:gd name="connsiteY273" fmla="*/ 3230207 h 6467270"/>
              <a:gd name="connsiteX274" fmla="*/ 75869 w 4381601"/>
              <a:gd name="connsiteY274" fmla="*/ 3365843 h 6467270"/>
              <a:gd name="connsiteX275" fmla="*/ 0 w 4381601"/>
              <a:gd name="connsiteY275" fmla="*/ 3443709 h 6467270"/>
              <a:gd name="connsiteX276" fmla="*/ 3786856 w 4381601"/>
              <a:gd name="connsiteY276" fmla="*/ 2684014 h 6467270"/>
              <a:gd name="connsiteX277" fmla="*/ 3922482 w 4381601"/>
              <a:gd name="connsiteY277" fmla="*/ 2819625 h 6467270"/>
              <a:gd name="connsiteX278" fmla="*/ 4058704 w 4381601"/>
              <a:gd name="connsiteY278" fmla="*/ 2955833 h 6467270"/>
              <a:gd name="connsiteX279" fmla="*/ 4199090 w 4381601"/>
              <a:gd name="connsiteY279" fmla="*/ 3096204 h 6467270"/>
              <a:gd name="connsiteX280" fmla="*/ 4058704 w 4381601"/>
              <a:gd name="connsiteY280" fmla="*/ 3232411 h 6467270"/>
              <a:gd name="connsiteX281" fmla="*/ 3922482 w 4381601"/>
              <a:gd name="connsiteY281" fmla="*/ 3368023 h 6467270"/>
              <a:gd name="connsiteX282" fmla="*/ 3786856 w 4381601"/>
              <a:gd name="connsiteY282" fmla="*/ 3507795 h 6467270"/>
              <a:gd name="connsiteX283" fmla="*/ 3646472 w 4381601"/>
              <a:gd name="connsiteY283" fmla="*/ 3643407 h 6467270"/>
              <a:gd name="connsiteX284" fmla="*/ 3510250 w 4381601"/>
              <a:gd name="connsiteY284" fmla="*/ 3779614 h 6467270"/>
              <a:gd name="connsiteX285" fmla="*/ 3374623 w 4381601"/>
              <a:gd name="connsiteY285" fmla="*/ 3915818 h 6467270"/>
              <a:gd name="connsiteX286" fmla="*/ 3234238 w 4381601"/>
              <a:gd name="connsiteY286" fmla="*/ 4056187 h 6467270"/>
              <a:gd name="connsiteX287" fmla="*/ 3098017 w 4381601"/>
              <a:gd name="connsiteY287" fmla="*/ 4191799 h 6467270"/>
              <a:gd name="connsiteX288" fmla="*/ 2962390 w 4381601"/>
              <a:gd name="connsiteY288" fmla="*/ 4328006 h 6467270"/>
              <a:gd name="connsiteX289" fmla="*/ 3098017 w 4381601"/>
              <a:gd name="connsiteY289" fmla="*/ 4468377 h 6467270"/>
              <a:gd name="connsiteX290" fmla="*/ 2962390 w 4381601"/>
              <a:gd name="connsiteY290" fmla="*/ 4603990 h 6467270"/>
              <a:gd name="connsiteX291" fmla="*/ 2822005 w 4381601"/>
              <a:gd name="connsiteY291" fmla="*/ 4468377 h 6467270"/>
              <a:gd name="connsiteX292" fmla="*/ 2685784 w 4381601"/>
              <a:gd name="connsiteY292" fmla="*/ 4328006 h 6467270"/>
              <a:gd name="connsiteX293" fmla="*/ 2822005 w 4381601"/>
              <a:gd name="connsiteY293" fmla="*/ 4191799 h 6467270"/>
              <a:gd name="connsiteX294" fmla="*/ 2962390 w 4381601"/>
              <a:gd name="connsiteY294" fmla="*/ 4056187 h 6467270"/>
              <a:gd name="connsiteX295" fmla="*/ 3098017 w 4381601"/>
              <a:gd name="connsiteY295" fmla="*/ 3915818 h 6467270"/>
              <a:gd name="connsiteX296" fmla="*/ 3234238 w 4381601"/>
              <a:gd name="connsiteY296" fmla="*/ 3779614 h 6467270"/>
              <a:gd name="connsiteX297" fmla="*/ 3374623 w 4381601"/>
              <a:gd name="connsiteY297" fmla="*/ 3643407 h 6467270"/>
              <a:gd name="connsiteX298" fmla="*/ 3510250 w 4381601"/>
              <a:gd name="connsiteY298" fmla="*/ 3507795 h 6467270"/>
              <a:gd name="connsiteX299" fmla="*/ 3646472 w 4381601"/>
              <a:gd name="connsiteY299" fmla="*/ 3368023 h 6467270"/>
              <a:gd name="connsiteX300" fmla="*/ 3786856 w 4381601"/>
              <a:gd name="connsiteY300" fmla="*/ 3232411 h 6467270"/>
              <a:gd name="connsiteX301" fmla="*/ 3922482 w 4381601"/>
              <a:gd name="connsiteY301" fmla="*/ 3096204 h 6467270"/>
              <a:gd name="connsiteX302" fmla="*/ 3786856 w 4381601"/>
              <a:gd name="connsiteY302" fmla="*/ 2955833 h 6467270"/>
              <a:gd name="connsiteX303" fmla="*/ 3646472 w 4381601"/>
              <a:gd name="connsiteY303" fmla="*/ 2819625 h 6467270"/>
              <a:gd name="connsiteX304" fmla="*/ 0 w 4381601"/>
              <a:gd name="connsiteY304" fmla="*/ 2466071 h 6467270"/>
              <a:gd name="connsiteX305" fmla="*/ 78799 w 4381601"/>
              <a:gd name="connsiteY305" fmla="*/ 2544811 h 6467270"/>
              <a:gd name="connsiteX306" fmla="*/ 219426 w 4381601"/>
              <a:gd name="connsiteY306" fmla="*/ 2685331 h 6467270"/>
              <a:gd name="connsiteX307" fmla="*/ 355285 w 4381601"/>
              <a:gd name="connsiteY307" fmla="*/ 2821088 h 6467270"/>
              <a:gd name="connsiteX308" fmla="*/ 491740 w 4381601"/>
              <a:gd name="connsiteY308" fmla="*/ 2957440 h 6467270"/>
              <a:gd name="connsiteX309" fmla="*/ 355285 w 4381601"/>
              <a:gd name="connsiteY309" fmla="*/ 3097962 h 6467270"/>
              <a:gd name="connsiteX310" fmla="*/ 219426 w 4381601"/>
              <a:gd name="connsiteY310" fmla="*/ 2957440 h 6467270"/>
              <a:gd name="connsiteX311" fmla="*/ 78799 w 4381601"/>
              <a:gd name="connsiteY311" fmla="*/ 2821088 h 6467270"/>
              <a:gd name="connsiteX312" fmla="*/ 0 w 4381601"/>
              <a:gd name="connsiteY312" fmla="*/ 2742692 h 6467270"/>
              <a:gd name="connsiteX313" fmla="*/ 4061236 w 4381601"/>
              <a:gd name="connsiteY313" fmla="*/ 2405897 h 6467270"/>
              <a:gd name="connsiteX314" fmla="*/ 4201621 w 4381601"/>
              <a:gd name="connsiteY314" fmla="*/ 2542151 h 6467270"/>
              <a:gd name="connsiteX315" fmla="*/ 4337842 w 4381601"/>
              <a:gd name="connsiteY315" fmla="*/ 2682570 h 6467270"/>
              <a:gd name="connsiteX316" fmla="*/ 4381601 w 4381601"/>
              <a:gd name="connsiteY316" fmla="*/ 2726340 h 6467270"/>
              <a:gd name="connsiteX317" fmla="*/ 4381601 w 4381601"/>
              <a:gd name="connsiteY317" fmla="*/ 2999789 h 6467270"/>
              <a:gd name="connsiteX318" fmla="*/ 4337842 w 4381601"/>
              <a:gd name="connsiteY318" fmla="*/ 2954484 h 6467270"/>
              <a:gd name="connsiteX319" fmla="*/ 4201621 w 4381601"/>
              <a:gd name="connsiteY319" fmla="*/ 2818230 h 6467270"/>
              <a:gd name="connsiteX320" fmla="*/ 4061236 w 4381601"/>
              <a:gd name="connsiteY320" fmla="*/ 2682570 h 6467270"/>
              <a:gd name="connsiteX321" fmla="*/ 3925014 w 4381601"/>
              <a:gd name="connsiteY321" fmla="*/ 2542151 h 6467270"/>
              <a:gd name="connsiteX322" fmla="*/ 4335983 w 4381601"/>
              <a:gd name="connsiteY322" fmla="*/ 2135652 h 6467270"/>
              <a:gd name="connsiteX323" fmla="*/ 4381601 w 4381601"/>
              <a:gd name="connsiteY323" fmla="*/ 2181425 h 6467270"/>
              <a:gd name="connsiteX324" fmla="*/ 4381601 w 4381601"/>
              <a:gd name="connsiteY324" fmla="*/ 2453161 h 6467270"/>
              <a:gd name="connsiteX325" fmla="*/ 4335983 w 4381601"/>
              <a:gd name="connsiteY325" fmla="*/ 2407388 h 6467270"/>
              <a:gd name="connsiteX326" fmla="*/ 4199684 w 4381601"/>
              <a:gd name="connsiteY326" fmla="*/ 2271816 h 6467270"/>
              <a:gd name="connsiteX327" fmla="*/ 629784 w 4381601"/>
              <a:gd name="connsiteY327" fmla="*/ 1993964 h 6467270"/>
              <a:gd name="connsiteX328" fmla="*/ 765644 w 4381601"/>
              <a:gd name="connsiteY328" fmla="*/ 2134591 h 6467270"/>
              <a:gd name="connsiteX329" fmla="*/ 902100 w 4381601"/>
              <a:gd name="connsiteY329" fmla="*/ 2271046 h 6467270"/>
              <a:gd name="connsiteX330" fmla="*/ 1042726 w 4381601"/>
              <a:gd name="connsiteY330" fmla="*/ 2406904 h 6467270"/>
              <a:gd name="connsiteX331" fmla="*/ 902100 w 4381601"/>
              <a:gd name="connsiteY331" fmla="*/ 2543361 h 6467270"/>
              <a:gd name="connsiteX332" fmla="*/ 765644 w 4381601"/>
              <a:gd name="connsiteY332" fmla="*/ 2406904 h 6467270"/>
              <a:gd name="connsiteX333" fmla="*/ 629784 w 4381601"/>
              <a:gd name="connsiteY333" fmla="*/ 2271046 h 6467270"/>
              <a:gd name="connsiteX334" fmla="*/ 489159 w 4381601"/>
              <a:gd name="connsiteY334" fmla="*/ 2406904 h 6467270"/>
              <a:gd name="connsiteX335" fmla="*/ 629784 w 4381601"/>
              <a:gd name="connsiteY335" fmla="*/ 2543361 h 6467270"/>
              <a:gd name="connsiteX336" fmla="*/ 765644 w 4381601"/>
              <a:gd name="connsiteY336" fmla="*/ 2683987 h 6467270"/>
              <a:gd name="connsiteX337" fmla="*/ 629784 w 4381601"/>
              <a:gd name="connsiteY337" fmla="*/ 2819846 h 6467270"/>
              <a:gd name="connsiteX338" fmla="*/ 489159 w 4381601"/>
              <a:gd name="connsiteY338" fmla="*/ 2683987 h 6467270"/>
              <a:gd name="connsiteX339" fmla="*/ 352703 w 4381601"/>
              <a:gd name="connsiteY339" fmla="*/ 2543361 h 6467270"/>
              <a:gd name="connsiteX340" fmla="*/ 216844 w 4381601"/>
              <a:gd name="connsiteY340" fmla="*/ 2406904 h 6467270"/>
              <a:gd name="connsiteX341" fmla="*/ 352703 w 4381601"/>
              <a:gd name="connsiteY341" fmla="*/ 2271046 h 6467270"/>
              <a:gd name="connsiteX342" fmla="*/ 489159 w 4381601"/>
              <a:gd name="connsiteY342" fmla="*/ 2134591 h 6467270"/>
              <a:gd name="connsiteX343" fmla="*/ 2139482 w 4381601"/>
              <a:gd name="connsiteY343" fmla="*/ 1857532 h 6467270"/>
              <a:gd name="connsiteX344" fmla="*/ 2275130 w 4381601"/>
              <a:gd name="connsiteY344" fmla="*/ 1993799 h 6467270"/>
              <a:gd name="connsiteX345" fmla="*/ 2139482 w 4381601"/>
              <a:gd name="connsiteY345" fmla="*/ 2134233 h 6467270"/>
              <a:gd name="connsiteX346" fmla="*/ 2003237 w 4381601"/>
              <a:gd name="connsiteY346" fmla="*/ 2270502 h 6467270"/>
              <a:gd name="connsiteX347" fmla="*/ 2139482 w 4381601"/>
              <a:gd name="connsiteY347" fmla="*/ 2406174 h 6467270"/>
              <a:gd name="connsiteX348" fmla="*/ 2275130 w 4381601"/>
              <a:gd name="connsiteY348" fmla="*/ 2542443 h 6467270"/>
              <a:gd name="connsiteX349" fmla="*/ 2414945 w 4381601"/>
              <a:gd name="connsiteY349" fmla="*/ 2682875 h 6467270"/>
              <a:gd name="connsiteX350" fmla="*/ 2275130 w 4381601"/>
              <a:gd name="connsiteY350" fmla="*/ 2818548 h 6467270"/>
              <a:gd name="connsiteX351" fmla="*/ 2139482 w 4381601"/>
              <a:gd name="connsiteY351" fmla="*/ 2682875 h 6467270"/>
              <a:gd name="connsiteX352" fmla="*/ 2003237 w 4381601"/>
              <a:gd name="connsiteY352" fmla="*/ 2542443 h 6467270"/>
              <a:gd name="connsiteX353" fmla="*/ 1862828 w 4381601"/>
              <a:gd name="connsiteY353" fmla="*/ 2406174 h 6467270"/>
              <a:gd name="connsiteX354" fmla="*/ 1726583 w 4381601"/>
              <a:gd name="connsiteY354" fmla="*/ 2542443 h 6467270"/>
              <a:gd name="connsiteX355" fmla="*/ 1590934 w 4381601"/>
              <a:gd name="connsiteY355" fmla="*/ 2682875 h 6467270"/>
              <a:gd name="connsiteX356" fmla="*/ 1450524 w 4381601"/>
              <a:gd name="connsiteY356" fmla="*/ 2818548 h 6467270"/>
              <a:gd name="connsiteX357" fmla="*/ 1590934 w 4381601"/>
              <a:gd name="connsiteY357" fmla="*/ 2954816 h 6467270"/>
              <a:gd name="connsiteX358" fmla="*/ 1450524 w 4381601"/>
              <a:gd name="connsiteY358" fmla="*/ 3095250 h 6467270"/>
              <a:gd name="connsiteX359" fmla="*/ 1314280 w 4381601"/>
              <a:gd name="connsiteY359" fmla="*/ 3231517 h 6467270"/>
              <a:gd name="connsiteX360" fmla="*/ 1178630 w 4381601"/>
              <a:gd name="connsiteY360" fmla="*/ 3367189 h 6467270"/>
              <a:gd name="connsiteX361" fmla="*/ 1042386 w 4381601"/>
              <a:gd name="connsiteY361" fmla="*/ 3507024 h 6467270"/>
              <a:gd name="connsiteX362" fmla="*/ 901977 w 4381601"/>
              <a:gd name="connsiteY362" fmla="*/ 3642697 h 6467270"/>
              <a:gd name="connsiteX363" fmla="*/ 765732 w 4381601"/>
              <a:gd name="connsiteY363" fmla="*/ 3778964 h 6467270"/>
              <a:gd name="connsiteX364" fmla="*/ 630082 w 4381601"/>
              <a:gd name="connsiteY364" fmla="*/ 3915231 h 6467270"/>
              <a:gd name="connsiteX365" fmla="*/ 489674 w 4381601"/>
              <a:gd name="connsiteY365" fmla="*/ 4055664 h 6467270"/>
              <a:gd name="connsiteX366" fmla="*/ 353430 w 4381601"/>
              <a:gd name="connsiteY366" fmla="*/ 4191336 h 6467270"/>
              <a:gd name="connsiteX367" fmla="*/ 489674 w 4381601"/>
              <a:gd name="connsiteY367" fmla="*/ 4327605 h 6467270"/>
              <a:gd name="connsiteX368" fmla="*/ 630082 w 4381601"/>
              <a:gd name="connsiteY368" fmla="*/ 4468038 h 6467270"/>
              <a:gd name="connsiteX369" fmla="*/ 765732 w 4381601"/>
              <a:gd name="connsiteY369" fmla="*/ 4603711 h 6467270"/>
              <a:gd name="connsiteX370" fmla="*/ 901977 w 4381601"/>
              <a:gd name="connsiteY370" fmla="*/ 4739978 h 6467270"/>
              <a:gd name="connsiteX371" fmla="*/ 765732 w 4381601"/>
              <a:gd name="connsiteY371" fmla="*/ 4880412 h 6467270"/>
              <a:gd name="connsiteX372" fmla="*/ 630082 w 4381601"/>
              <a:gd name="connsiteY372" fmla="*/ 5016084 h 6467270"/>
              <a:gd name="connsiteX373" fmla="*/ 489674 w 4381601"/>
              <a:gd name="connsiteY373" fmla="*/ 5152352 h 6467270"/>
              <a:gd name="connsiteX374" fmla="*/ 353430 w 4381601"/>
              <a:gd name="connsiteY374" fmla="*/ 5016084 h 6467270"/>
              <a:gd name="connsiteX375" fmla="*/ 217780 w 4381601"/>
              <a:gd name="connsiteY375" fmla="*/ 4880412 h 6467270"/>
              <a:gd name="connsiteX376" fmla="*/ 77370 w 4381601"/>
              <a:gd name="connsiteY376" fmla="*/ 4739978 h 6467270"/>
              <a:gd name="connsiteX377" fmla="*/ 0 w 4381601"/>
              <a:gd name="connsiteY377" fmla="*/ 4662595 h 6467270"/>
              <a:gd name="connsiteX378" fmla="*/ 0 w 4381601"/>
              <a:gd name="connsiteY378" fmla="*/ 4388289 h 6467270"/>
              <a:gd name="connsiteX379" fmla="*/ 77370 w 4381601"/>
              <a:gd name="connsiteY379" fmla="*/ 4468038 h 6467270"/>
              <a:gd name="connsiteX380" fmla="*/ 217780 w 4381601"/>
              <a:gd name="connsiteY380" fmla="*/ 4603711 h 6467270"/>
              <a:gd name="connsiteX381" fmla="*/ 353430 w 4381601"/>
              <a:gd name="connsiteY381" fmla="*/ 4739978 h 6467270"/>
              <a:gd name="connsiteX382" fmla="*/ 489674 w 4381601"/>
              <a:gd name="connsiteY382" fmla="*/ 4880412 h 6467270"/>
              <a:gd name="connsiteX383" fmla="*/ 630082 w 4381601"/>
              <a:gd name="connsiteY383" fmla="*/ 4739978 h 6467270"/>
              <a:gd name="connsiteX384" fmla="*/ 489674 w 4381601"/>
              <a:gd name="connsiteY384" fmla="*/ 4603711 h 6467270"/>
              <a:gd name="connsiteX385" fmla="*/ 353430 w 4381601"/>
              <a:gd name="connsiteY385" fmla="*/ 4468038 h 6467270"/>
              <a:gd name="connsiteX386" fmla="*/ 217780 w 4381601"/>
              <a:gd name="connsiteY386" fmla="*/ 4327605 h 6467270"/>
              <a:gd name="connsiteX387" fmla="*/ 77370 w 4381601"/>
              <a:gd name="connsiteY387" fmla="*/ 4191336 h 6467270"/>
              <a:gd name="connsiteX388" fmla="*/ 217780 w 4381601"/>
              <a:gd name="connsiteY388" fmla="*/ 4055664 h 6467270"/>
              <a:gd name="connsiteX389" fmla="*/ 353430 w 4381601"/>
              <a:gd name="connsiteY389" fmla="*/ 3915231 h 6467270"/>
              <a:gd name="connsiteX390" fmla="*/ 489674 w 4381601"/>
              <a:gd name="connsiteY390" fmla="*/ 3778964 h 6467270"/>
              <a:gd name="connsiteX391" fmla="*/ 630082 w 4381601"/>
              <a:gd name="connsiteY391" fmla="*/ 3642697 h 6467270"/>
              <a:gd name="connsiteX392" fmla="*/ 765732 w 4381601"/>
              <a:gd name="connsiteY392" fmla="*/ 3507024 h 6467270"/>
              <a:gd name="connsiteX393" fmla="*/ 901977 w 4381601"/>
              <a:gd name="connsiteY393" fmla="*/ 3367189 h 6467270"/>
              <a:gd name="connsiteX394" fmla="*/ 1042386 w 4381601"/>
              <a:gd name="connsiteY394" fmla="*/ 3231517 h 6467270"/>
              <a:gd name="connsiteX395" fmla="*/ 1178630 w 4381601"/>
              <a:gd name="connsiteY395" fmla="*/ 3095250 h 6467270"/>
              <a:gd name="connsiteX396" fmla="*/ 1314280 w 4381601"/>
              <a:gd name="connsiteY396" fmla="*/ 2954816 h 6467270"/>
              <a:gd name="connsiteX397" fmla="*/ 1178630 w 4381601"/>
              <a:gd name="connsiteY397" fmla="*/ 2818548 h 6467270"/>
              <a:gd name="connsiteX398" fmla="*/ 1042386 w 4381601"/>
              <a:gd name="connsiteY398" fmla="*/ 2954816 h 6467270"/>
              <a:gd name="connsiteX399" fmla="*/ 901977 w 4381601"/>
              <a:gd name="connsiteY399" fmla="*/ 3095250 h 6467270"/>
              <a:gd name="connsiteX400" fmla="*/ 765732 w 4381601"/>
              <a:gd name="connsiteY400" fmla="*/ 3231517 h 6467270"/>
              <a:gd name="connsiteX401" fmla="*/ 630082 w 4381601"/>
              <a:gd name="connsiteY401" fmla="*/ 3367189 h 6467270"/>
              <a:gd name="connsiteX402" fmla="*/ 489674 w 4381601"/>
              <a:gd name="connsiteY402" fmla="*/ 3507024 h 6467270"/>
              <a:gd name="connsiteX403" fmla="*/ 353430 w 4381601"/>
              <a:gd name="connsiteY403" fmla="*/ 3642697 h 6467270"/>
              <a:gd name="connsiteX404" fmla="*/ 217780 w 4381601"/>
              <a:gd name="connsiteY404" fmla="*/ 3778964 h 6467270"/>
              <a:gd name="connsiteX405" fmla="*/ 77370 w 4381601"/>
              <a:gd name="connsiteY405" fmla="*/ 3915231 h 6467270"/>
              <a:gd name="connsiteX406" fmla="*/ 0 w 4381601"/>
              <a:gd name="connsiteY406" fmla="*/ 3994980 h 6467270"/>
              <a:gd name="connsiteX407" fmla="*/ 0 w 4381601"/>
              <a:gd name="connsiteY407" fmla="*/ 3720080 h 6467270"/>
              <a:gd name="connsiteX408" fmla="*/ 77370 w 4381601"/>
              <a:gd name="connsiteY408" fmla="*/ 3642697 h 6467270"/>
              <a:gd name="connsiteX409" fmla="*/ 217780 w 4381601"/>
              <a:gd name="connsiteY409" fmla="*/ 3507024 h 6467270"/>
              <a:gd name="connsiteX410" fmla="*/ 353430 w 4381601"/>
              <a:gd name="connsiteY410" fmla="*/ 3367189 h 6467270"/>
              <a:gd name="connsiteX411" fmla="*/ 489674 w 4381601"/>
              <a:gd name="connsiteY411" fmla="*/ 3231517 h 6467270"/>
              <a:gd name="connsiteX412" fmla="*/ 630082 w 4381601"/>
              <a:gd name="connsiteY412" fmla="*/ 3095250 h 6467270"/>
              <a:gd name="connsiteX413" fmla="*/ 765732 w 4381601"/>
              <a:gd name="connsiteY413" fmla="*/ 2954816 h 6467270"/>
              <a:gd name="connsiteX414" fmla="*/ 901977 w 4381601"/>
              <a:gd name="connsiteY414" fmla="*/ 2818548 h 6467270"/>
              <a:gd name="connsiteX415" fmla="*/ 1042386 w 4381601"/>
              <a:gd name="connsiteY415" fmla="*/ 2682875 h 6467270"/>
              <a:gd name="connsiteX416" fmla="*/ 1178630 w 4381601"/>
              <a:gd name="connsiteY416" fmla="*/ 2542443 h 6467270"/>
              <a:gd name="connsiteX417" fmla="*/ 1314280 w 4381601"/>
              <a:gd name="connsiteY417" fmla="*/ 2682875 h 6467270"/>
              <a:gd name="connsiteX418" fmla="*/ 1450524 w 4381601"/>
              <a:gd name="connsiteY418" fmla="*/ 2542443 h 6467270"/>
              <a:gd name="connsiteX419" fmla="*/ 1590934 w 4381601"/>
              <a:gd name="connsiteY419" fmla="*/ 2406174 h 6467270"/>
              <a:gd name="connsiteX420" fmla="*/ 1726583 w 4381601"/>
              <a:gd name="connsiteY420" fmla="*/ 2270502 h 6467270"/>
              <a:gd name="connsiteX421" fmla="*/ 1862828 w 4381601"/>
              <a:gd name="connsiteY421" fmla="*/ 2134233 h 6467270"/>
              <a:gd name="connsiteX422" fmla="*/ 2003237 w 4381601"/>
              <a:gd name="connsiteY422" fmla="*/ 1993799 h 6467270"/>
              <a:gd name="connsiteX423" fmla="*/ 355285 w 4381601"/>
              <a:gd name="connsiteY423" fmla="*/ 1723717 h 6467270"/>
              <a:gd name="connsiteX424" fmla="*/ 491740 w 4381601"/>
              <a:gd name="connsiteY424" fmla="*/ 1859474 h 6467270"/>
              <a:gd name="connsiteX425" fmla="*/ 355285 w 4381601"/>
              <a:gd name="connsiteY425" fmla="*/ 1995826 h 6467270"/>
              <a:gd name="connsiteX426" fmla="*/ 219426 w 4381601"/>
              <a:gd name="connsiteY426" fmla="*/ 2136347 h 6467270"/>
              <a:gd name="connsiteX427" fmla="*/ 78799 w 4381601"/>
              <a:gd name="connsiteY427" fmla="*/ 2272700 h 6467270"/>
              <a:gd name="connsiteX428" fmla="*/ 0 w 4381601"/>
              <a:gd name="connsiteY428" fmla="*/ 2351096 h 6467270"/>
              <a:gd name="connsiteX429" fmla="*/ 0 w 4381601"/>
              <a:gd name="connsiteY429" fmla="*/ 2076973 h 6467270"/>
              <a:gd name="connsiteX430" fmla="*/ 78799 w 4381601"/>
              <a:gd name="connsiteY430" fmla="*/ 1995826 h 6467270"/>
              <a:gd name="connsiteX431" fmla="*/ 219426 w 4381601"/>
              <a:gd name="connsiteY431" fmla="*/ 1859474 h 6467270"/>
              <a:gd name="connsiteX432" fmla="*/ 765922 w 4381601"/>
              <a:gd name="connsiteY432" fmla="*/ 1033676 h 6467270"/>
              <a:gd name="connsiteX433" fmla="*/ 902279 w 4381601"/>
              <a:gd name="connsiteY433" fmla="*/ 1170132 h 6467270"/>
              <a:gd name="connsiteX434" fmla="*/ 1042804 w 4381601"/>
              <a:gd name="connsiteY434" fmla="*/ 1310758 h 6467270"/>
              <a:gd name="connsiteX435" fmla="*/ 1179161 w 4381601"/>
              <a:gd name="connsiteY435" fmla="*/ 1446617 h 6467270"/>
              <a:gd name="connsiteX436" fmla="*/ 1042804 w 4381601"/>
              <a:gd name="connsiteY436" fmla="*/ 1583072 h 6467270"/>
              <a:gd name="connsiteX437" fmla="*/ 902279 w 4381601"/>
              <a:gd name="connsiteY437" fmla="*/ 1723699 h 6467270"/>
              <a:gd name="connsiteX438" fmla="*/ 765922 w 4381601"/>
              <a:gd name="connsiteY438" fmla="*/ 1859558 h 6467270"/>
              <a:gd name="connsiteX439" fmla="*/ 630160 w 4381601"/>
              <a:gd name="connsiteY439" fmla="*/ 1723699 h 6467270"/>
              <a:gd name="connsiteX440" fmla="*/ 489635 w 4381601"/>
              <a:gd name="connsiteY440" fmla="*/ 1583072 h 6467270"/>
              <a:gd name="connsiteX441" fmla="*/ 353279 w 4381601"/>
              <a:gd name="connsiteY441" fmla="*/ 1446617 h 6467270"/>
              <a:gd name="connsiteX442" fmla="*/ 489635 w 4381601"/>
              <a:gd name="connsiteY442" fmla="*/ 1310758 h 6467270"/>
              <a:gd name="connsiteX443" fmla="*/ 630160 w 4381601"/>
              <a:gd name="connsiteY443" fmla="*/ 1446617 h 6467270"/>
              <a:gd name="connsiteX444" fmla="*/ 765922 w 4381601"/>
              <a:gd name="connsiteY444" fmla="*/ 1583072 h 6467270"/>
              <a:gd name="connsiteX445" fmla="*/ 902279 w 4381601"/>
              <a:gd name="connsiteY445" fmla="*/ 1446617 h 6467270"/>
              <a:gd name="connsiteX446" fmla="*/ 765922 w 4381601"/>
              <a:gd name="connsiteY446" fmla="*/ 1310758 h 6467270"/>
              <a:gd name="connsiteX447" fmla="*/ 630160 w 4381601"/>
              <a:gd name="connsiteY447" fmla="*/ 1170132 h 6467270"/>
              <a:gd name="connsiteX448" fmla="*/ 4381601 w 4381601"/>
              <a:gd name="connsiteY448" fmla="*/ 987841 h 6467270"/>
              <a:gd name="connsiteX449" fmla="*/ 4381601 w 4381601"/>
              <a:gd name="connsiteY449" fmla="*/ 1263001 h 6467270"/>
              <a:gd name="connsiteX450" fmla="*/ 4335967 w 4381601"/>
              <a:gd name="connsiteY450" fmla="*/ 1310244 h 6467270"/>
              <a:gd name="connsiteX451" fmla="*/ 4381601 w 4381601"/>
              <a:gd name="connsiteY451" fmla="*/ 1355886 h 6467270"/>
              <a:gd name="connsiteX452" fmla="*/ 4381601 w 4381601"/>
              <a:gd name="connsiteY452" fmla="*/ 1812771 h 6467270"/>
              <a:gd name="connsiteX453" fmla="*/ 4335967 w 4381601"/>
              <a:gd name="connsiteY453" fmla="*/ 1858413 h 6467270"/>
              <a:gd name="connsiteX454" fmla="*/ 4199692 w 4381601"/>
              <a:gd name="connsiteY454" fmla="*/ 1994711 h 6467270"/>
              <a:gd name="connsiteX455" fmla="*/ 4059250 w 4381601"/>
              <a:gd name="connsiteY455" fmla="*/ 2135176 h 6467270"/>
              <a:gd name="connsiteX456" fmla="*/ 3922974 w 4381601"/>
              <a:gd name="connsiteY456" fmla="*/ 2271474 h 6467270"/>
              <a:gd name="connsiteX457" fmla="*/ 3787294 w 4381601"/>
              <a:gd name="connsiteY457" fmla="*/ 2407177 h 6467270"/>
              <a:gd name="connsiteX458" fmla="*/ 3646853 w 4381601"/>
              <a:gd name="connsiteY458" fmla="*/ 2543475 h 6467270"/>
              <a:gd name="connsiteX459" fmla="*/ 3510578 w 4381601"/>
              <a:gd name="connsiteY459" fmla="*/ 2683939 h 6467270"/>
              <a:gd name="connsiteX460" fmla="*/ 3374898 w 4381601"/>
              <a:gd name="connsiteY460" fmla="*/ 2819642 h 6467270"/>
              <a:gd name="connsiteX461" fmla="*/ 3510578 w 4381601"/>
              <a:gd name="connsiteY461" fmla="*/ 2955940 h 6467270"/>
              <a:gd name="connsiteX462" fmla="*/ 3646853 w 4381601"/>
              <a:gd name="connsiteY462" fmla="*/ 3096405 h 6467270"/>
              <a:gd name="connsiteX463" fmla="*/ 3510578 w 4381601"/>
              <a:gd name="connsiteY463" fmla="*/ 3232703 h 6467270"/>
              <a:gd name="connsiteX464" fmla="*/ 3374898 w 4381601"/>
              <a:gd name="connsiteY464" fmla="*/ 3368406 h 6467270"/>
              <a:gd name="connsiteX465" fmla="*/ 3234456 w 4381601"/>
              <a:gd name="connsiteY465" fmla="*/ 3508272 h 6467270"/>
              <a:gd name="connsiteX466" fmla="*/ 3098181 w 4381601"/>
              <a:gd name="connsiteY466" fmla="*/ 3643974 h 6467270"/>
              <a:gd name="connsiteX467" fmla="*/ 2962500 w 4381601"/>
              <a:gd name="connsiteY467" fmla="*/ 3780272 h 6467270"/>
              <a:gd name="connsiteX468" fmla="*/ 2822060 w 4381601"/>
              <a:gd name="connsiteY468" fmla="*/ 3916570 h 6467270"/>
              <a:gd name="connsiteX469" fmla="*/ 2685784 w 4381601"/>
              <a:gd name="connsiteY469" fmla="*/ 3780272 h 6467270"/>
              <a:gd name="connsiteX470" fmla="*/ 2822060 w 4381601"/>
              <a:gd name="connsiteY470" fmla="*/ 3643974 h 6467270"/>
              <a:gd name="connsiteX471" fmla="*/ 2962500 w 4381601"/>
              <a:gd name="connsiteY471" fmla="*/ 3508272 h 6467270"/>
              <a:gd name="connsiteX472" fmla="*/ 3098181 w 4381601"/>
              <a:gd name="connsiteY472" fmla="*/ 3368406 h 6467270"/>
              <a:gd name="connsiteX473" fmla="*/ 3234456 w 4381601"/>
              <a:gd name="connsiteY473" fmla="*/ 3232703 h 6467270"/>
              <a:gd name="connsiteX474" fmla="*/ 3374898 w 4381601"/>
              <a:gd name="connsiteY474" fmla="*/ 3096405 h 6467270"/>
              <a:gd name="connsiteX475" fmla="*/ 3234456 w 4381601"/>
              <a:gd name="connsiteY475" fmla="*/ 2955940 h 6467270"/>
              <a:gd name="connsiteX476" fmla="*/ 3098181 w 4381601"/>
              <a:gd name="connsiteY476" fmla="*/ 2819642 h 6467270"/>
              <a:gd name="connsiteX477" fmla="*/ 3234456 w 4381601"/>
              <a:gd name="connsiteY477" fmla="*/ 2683939 h 6467270"/>
              <a:gd name="connsiteX478" fmla="*/ 3374898 w 4381601"/>
              <a:gd name="connsiteY478" fmla="*/ 2543475 h 6467270"/>
              <a:gd name="connsiteX479" fmla="*/ 3510578 w 4381601"/>
              <a:gd name="connsiteY479" fmla="*/ 2407177 h 6467270"/>
              <a:gd name="connsiteX480" fmla="*/ 3646853 w 4381601"/>
              <a:gd name="connsiteY480" fmla="*/ 2271474 h 6467270"/>
              <a:gd name="connsiteX481" fmla="*/ 3787294 w 4381601"/>
              <a:gd name="connsiteY481" fmla="*/ 2135176 h 6467270"/>
              <a:gd name="connsiteX482" fmla="*/ 3922974 w 4381601"/>
              <a:gd name="connsiteY482" fmla="*/ 1994711 h 6467270"/>
              <a:gd name="connsiteX483" fmla="*/ 4059250 w 4381601"/>
              <a:gd name="connsiteY483" fmla="*/ 1858413 h 6467270"/>
              <a:gd name="connsiteX484" fmla="*/ 4199692 w 4381601"/>
              <a:gd name="connsiteY484" fmla="*/ 1722710 h 6467270"/>
              <a:gd name="connsiteX485" fmla="*/ 4335967 w 4381601"/>
              <a:gd name="connsiteY485" fmla="*/ 1582245 h 6467270"/>
              <a:gd name="connsiteX486" fmla="*/ 4199692 w 4381601"/>
              <a:gd name="connsiteY486" fmla="*/ 1445948 h 6467270"/>
              <a:gd name="connsiteX487" fmla="*/ 4059250 w 4381601"/>
              <a:gd name="connsiteY487" fmla="*/ 1310244 h 6467270"/>
              <a:gd name="connsiteX488" fmla="*/ 4199692 w 4381601"/>
              <a:gd name="connsiteY488" fmla="*/ 1169780 h 6467270"/>
              <a:gd name="connsiteX489" fmla="*/ 4335967 w 4381601"/>
              <a:gd name="connsiteY489" fmla="*/ 1033483 h 6467270"/>
              <a:gd name="connsiteX490" fmla="*/ 1042063 w 4381601"/>
              <a:gd name="connsiteY490" fmla="*/ 758184 h 6467270"/>
              <a:gd name="connsiteX491" fmla="*/ 1178322 w 4381601"/>
              <a:gd name="connsiteY491" fmla="*/ 898638 h 6467270"/>
              <a:gd name="connsiteX492" fmla="*/ 1313986 w 4381601"/>
              <a:gd name="connsiteY492" fmla="*/ 1034331 h 6467270"/>
              <a:gd name="connsiteX493" fmla="*/ 1450246 w 4381601"/>
              <a:gd name="connsiteY493" fmla="*/ 1170618 h 6467270"/>
              <a:gd name="connsiteX494" fmla="*/ 1590670 w 4381601"/>
              <a:gd name="connsiteY494" fmla="*/ 1311073 h 6467270"/>
              <a:gd name="connsiteX495" fmla="*/ 1726334 w 4381601"/>
              <a:gd name="connsiteY495" fmla="*/ 1446766 h 6467270"/>
              <a:gd name="connsiteX496" fmla="*/ 1590670 w 4381601"/>
              <a:gd name="connsiteY496" fmla="*/ 1583054 h 6467270"/>
              <a:gd name="connsiteX497" fmla="*/ 1450246 w 4381601"/>
              <a:gd name="connsiteY497" fmla="*/ 1723507 h 6467270"/>
              <a:gd name="connsiteX498" fmla="*/ 1313986 w 4381601"/>
              <a:gd name="connsiteY498" fmla="*/ 1859200 h 6467270"/>
              <a:gd name="connsiteX499" fmla="*/ 1178322 w 4381601"/>
              <a:gd name="connsiteY499" fmla="*/ 1995489 h 6467270"/>
              <a:gd name="connsiteX500" fmla="*/ 1313986 w 4381601"/>
              <a:gd name="connsiteY500" fmla="*/ 2135942 h 6467270"/>
              <a:gd name="connsiteX501" fmla="*/ 1450246 w 4381601"/>
              <a:gd name="connsiteY501" fmla="*/ 1995489 h 6467270"/>
              <a:gd name="connsiteX502" fmla="*/ 1590670 w 4381601"/>
              <a:gd name="connsiteY502" fmla="*/ 1859200 h 6467270"/>
              <a:gd name="connsiteX503" fmla="*/ 1726334 w 4381601"/>
              <a:gd name="connsiteY503" fmla="*/ 1723507 h 6467270"/>
              <a:gd name="connsiteX504" fmla="*/ 1862592 w 4381601"/>
              <a:gd name="connsiteY504" fmla="*/ 1583054 h 6467270"/>
              <a:gd name="connsiteX505" fmla="*/ 2003017 w 4381601"/>
              <a:gd name="connsiteY505" fmla="*/ 1723507 h 6467270"/>
              <a:gd name="connsiteX506" fmla="*/ 1862592 w 4381601"/>
              <a:gd name="connsiteY506" fmla="*/ 1859200 h 6467270"/>
              <a:gd name="connsiteX507" fmla="*/ 1726334 w 4381601"/>
              <a:gd name="connsiteY507" fmla="*/ 1995489 h 6467270"/>
              <a:gd name="connsiteX508" fmla="*/ 1590670 w 4381601"/>
              <a:gd name="connsiteY508" fmla="*/ 2135942 h 6467270"/>
              <a:gd name="connsiteX509" fmla="*/ 1450246 w 4381601"/>
              <a:gd name="connsiteY509" fmla="*/ 2272230 h 6467270"/>
              <a:gd name="connsiteX510" fmla="*/ 1313986 w 4381601"/>
              <a:gd name="connsiteY510" fmla="*/ 2407924 h 6467270"/>
              <a:gd name="connsiteX511" fmla="*/ 1178322 w 4381601"/>
              <a:gd name="connsiteY511" fmla="*/ 2272230 h 6467270"/>
              <a:gd name="connsiteX512" fmla="*/ 1042063 w 4381601"/>
              <a:gd name="connsiteY512" fmla="*/ 2135942 h 6467270"/>
              <a:gd name="connsiteX513" fmla="*/ 901640 w 4381601"/>
              <a:gd name="connsiteY513" fmla="*/ 1995489 h 6467270"/>
              <a:gd name="connsiteX514" fmla="*/ 1042063 w 4381601"/>
              <a:gd name="connsiteY514" fmla="*/ 1859200 h 6467270"/>
              <a:gd name="connsiteX515" fmla="*/ 1178322 w 4381601"/>
              <a:gd name="connsiteY515" fmla="*/ 1723507 h 6467270"/>
              <a:gd name="connsiteX516" fmla="*/ 1313986 w 4381601"/>
              <a:gd name="connsiteY516" fmla="*/ 1583054 h 6467270"/>
              <a:gd name="connsiteX517" fmla="*/ 1450246 w 4381601"/>
              <a:gd name="connsiteY517" fmla="*/ 1446766 h 6467270"/>
              <a:gd name="connsiteX518" fmla="*/ 1313986 w 4381601"/>
              <a:gd name="connsiteY518" fmla="*/ 1311073 h 6467270"/>
              <a:gd name="connsiteX519" fmla="*/ 1178322 w 4381601"/>
              <a:gd name="connsiteY519" fmla="*/ 1170618 h 6467270"/>
              <a:gd name="connsiteX520" fmla="*/ 1042063 w 4381601"/>
              <a:gd name="connsiteY520" fmla="*/ 1034331 h 6467270"/>
              <a:gd name="connsiteX521" fmla="*/ 901640 w 4381601"/>
              <a:gd name="connsiteY521" fmla="*/ 898638 h 6467270"/>
              <a:gd name="connsiteX522" fmla="*/ 4381601 w 4381601"/>
              <a:gd name="connsiteY522" fmla="*/ 442324 h 6467270"/>
              <a:gd name="connsiteX523" fmla="*/ 4381601 w 4381601"/>
              <a:gd name="connsiteY523" fmla="*/ 714171 h 6467270"/>
              <a:gd name="connsiteX524" fmla="*/ 4337670 w 4381601"/>
              <a:gd name="connsiteY524" fmla="*/ 758276 h 6467270"/>
              <a:gd name="connsiteX525" fmla="*/ 4201392 w 4381601"/>
              <a:gd name="connsiteY525" fmla="*/ 898661 h 6467270"/>
              <a:gd name="connsiteX526" fmla="*/ 4060948 w 4381601"/>
              <a:gd name="connsiteY526" fmla="*/ 1034288 h 6467270"/>
              <a:gd name="connsiteX527" fmla="*/ 3924670 w 4381601"/>
              <a:gd name="connsiteY527" fmla="*/ 1170509 h 6467270"/>
              <a:gd name="connsiteX528" fmla="*/ 3788986 w 4381601"/>
              <a:gd name="connsiteY528" fmla="*/ 1310893 h 6467270"/>
              <a:gd name="connsiteX529" fmla="*/ 3924670 w 4381601"/>
              <a:gd name="connsiteY529" fmla="*/ 1446520 h 6467270"/>
              <a:gd name="connsiteX530" fmla="*/ 4060948 w 4381601"/>
              <a:gd name="connsiteY530" fmla="*/ 1582741 h 6467270"/>
              <a:gd name="connsiteX531" fmla="*/ 3924670 w 4381601"/>
              <a:gd name="connsiteY531" fmla="*/ 1723126 h 6467270"/>
              <a:gd name="connsiteX532" fmla="*/ 3788986 w 4381601"/>
              <a:gd name="connsiteY532" fmla="*/ 1582741 h 6467270"/>
              <a:gd name="connsiteX533" fmla="*/ 3648542 w 4381601"/>
              <a:gd name="connsiteY533" fmla="*/ 1446520 h 6467270"/>
              <a:gd name="connsiteX534" fmla="*/ 3512264 w 4381601"/>
              <a:gd name="connsiteY534" fmla="*/ 1310893 h 6467270"/>
              <a:gd name="connsiteX535" fmla="*/ 3648542 w 4381601"/>
              <a:gd name="connsiteY535" fmla="*/ 1170509 h 6467270"/>
              <a:gd name="connsiteX536" fmla="*/ 3788986 w 4381601"/>
              <a:gd name="connsiteY536" fmla="*/ 1034288 h 6467270"/>
              <a:gd name="connsiteX537" fmla="*/ 3924670 w 4381601"/>
              <a:gd name="connsiteY537" fmla="*/ 898661 h 6467270"/>
              <a:gd name="connsiteX538" fmla="*/ 4060948 w 4381601"/>
              <a:gd name="connsiteY538" fmla="*/ 758276 h 6467270"/>
              <a:gd name="connsiteX539" fmla="*/ 4201392 w 4381601"/>
              <a:gd name="connsiteY539" fmla="*/ 622055 h 6467270"/>
              <a:gd name="connsiteX540" fmla="*/ 4337670 w 4381601"/>
              <a:gd name="connsiteY540" fmla="*/ 486429 h 6467270"/>
              <a:gd name="connsiteX541" fmla="*/ 1726778 w 4381601"/>
              <a:gd name="connsiteY541" fmla="*/ 73389 h 6467270"/>
              <a:gd name="connsiteX542" fmla="*/ 1863076 w 4381601"/>
              <a:gd name="connsiteY542" fmla="*/ 209058 h 6467270"/>
              <a:gd name="connsiteX543" fmla="*/ 1726778 w 4381601"/>
              <a:gd name="connsiteY543" fmla="*/ 349487 h 6467270"/>
              <a:gd name="connsiteX544" fmla="*/ 1591075 w 4381601"/>
              <a:gd name="connsiteY544" fmla="*/ 485751 h 6467270"/>
              <a:gd name="connsiteX545" fmla="*/ 1450610 w 4381601"/>
              <a:gd name="connsiteY545" fmla="*/ 621421 h 6467270"/>
              <a:gd name="connsiteX546" fmla="*/ 1591075 w 4381601"/>
              <a:gd name="connsiteY546" fmla="*/ 757684 h 6467270"/>
              <a:gd name="connsiteX547" fmla="*/ 1726778 w 4381601"/>
              <a:gd name="connsiteY547" fmla="*/ 898113 h 6467270"/>
              <a:gd name="connsiteX548" fmla="*/ 1863076 w 4381601"/>
              <a:gd name="connsiteY548" fmla="*/ 1033783 h 6467270"/>
              <a:gd name="connsiteX549" fmla="*/ 2003540 w 4381601"/>
              <a:gd name="connsiteY549" fmla="*/ 1170046 h 6467270"/>
              <a:gd name="connsiteX550" fmla="*/ 2139838 w 4381601"/>
              <a:gd name="connsiteY550" fmla="*/ 1310476 h 6467270"/>
              <a:gd name="connsiteX551" fmla="*/ 2275541 w 4381601"/>
              <a:gd name="connsiteY551" fmla="*/ 1446145 h 6467270"/>
              <a:gd name="connsiteX552" fmla="*/ 2415410 w 4381601"/>
              <a:gd name="connsiteY552" fmla="*/ 1582409 h 6467270"/>
              <a:gd name="connsiteX553" fmla="*/ 2551114 w 4381601"/>
              <a:gd name="connsiteY553" fmla="*/ 1722838 h 6467270"/>
              <a:gd name="connsiteX554" fmla="*/ 2687411 w 4381601"/>
              <a:gd name="connsiteY554" fmla="*/ 1858506 h 6467270"/>
              <a:gd name="connsiteX555" fmla="*/ 2823709 w 4381601"/>
              <a:gd name="connsiteY555" fmla="*/ 1994771 h 6467270"/>
              <a:gd name="connsiteX556" fmla="*/ 2964174 w 4381601"/>
              <a:gd name="connsiteY556" fmla="*/ 2135200 h 6467270"/>
              <a:gd name="connsiteX557" fmla="*/ 3099877 w 4381601"/>
              <a:gd name="connsiteY557" fmla="*/ 2271465 h 6467270"/>
              <a:gd name="connsiteX558" fmla="*/ 3236174 w 4381601"/>
              <a:gd name="connsiteY558" fmla="*/ 2407135 h 6467270"/>
              <a:gd name="connsiteX559" fmla="*/ 3099877 w 4381601"/>
              <a:gd name="connsiteY559" fmla="*/ 2543397 h 6467270"/>
              <a:gd name="connsiteX560" fmla="*/ 2964174 w 4381601"/>
              <a:gd name="connsiteY560" fmla="*/ 2683828 h 6467270"/>
              <a:gd name="connsiteX561" fmla="*/ 2823709 w 4381601"/>
              <a:gd name="connsiteY561" fmla="*/ 2819496 h 6467270"/>
              <a:gd name="connsiteX562" fmla="*/ 2964174 w 4381601"/>
              <a:gd name="connsiteY562" fmla="*/ 2955761 h 6467270"/>
              <a:gd name="connsiteX563" fmla="*/ 3099877 w 4381601"/>
              <a:gd name="connsiteY563" fmla="*/ 3096190 h 6467270"/>
              <a:gd name="connsiteX564" fmla="*/ 2964174 w 4381601"/>
              <a:gd name="connsiteY564" fmla="*/ 3232454 h 6467270"/>
              <a:gd name="connsiteX565" fmla="*/ 2823709 w 4381601"/>
              <a:gd name="connsiteY565" fmla="*/ 3096190 h 6467270"/>
              <a:gd name="connsiteX566" fmla="*/ 2687411 w 4381601"/>
              <a:gd name="connsiteY566" fmla="*/ 2955761 h 6467270"/>
              <a:gd name="connsiteX567" fmla="*/ 2551114 w 4381601"/>
              <a:gd name="connsiteY567" fmla="*/ 3096190 h 6467270"/>
              <a:gd name="connsiteX568" fmla="*/ 2415410 w 4381601"/>
              <a:gd name="connsiteY568" fmla="*/ 3232454 h 6467270"/>
              <a:gd name="connsiteX569" fmla="*/ 2275541 w 4381601"/>
              <a:gd name="connsiteY569" fmla="*/ 3368124 h 6467270"/>
              <a:gd name="connsiteX570" fmla="*/ 2139838 w 4381601"/>
              <a:gd name="connsiteY570" fmla="*/ 3507954 h 6467270"/>
              <a:gd name="connsiteX571" fmla="*/ 2003540 w 4381601"/>
              <a:gd name="connsiteY571" fmla="*/ 3643623 h 6467270"/>
              <a:gd name="connsiteX572" fmla="*/ 1863076 w 4381601"/>
              <a:gd name="connsiteY572" fmla="*/ 3779886 h 6467270"/>
              <a:gd name="connsiteX573" fmla="*/ 1726778 w 4381601"/>
              <a:gd name="connsiteY573" fmla="*/ 3916150 h 6467270"/>
              <a:gd name="connsiteX574" fmla="*/ 1591075 w 4381601"/>
              <a:gd name="connsiteY574" fmla="*/ 4056577 h 6467270"/>
              <a:gd name="connsiteX575" fmla="*/ 1450610 w 4381601"/>
              <a:gd name="connsiteY575" fmla="*/ 4192247 h 6467270"/>
              <a:gd name="connsiteX576" fmla="*/ 1591075 w 4381601"/>
              <a:gd name="connsiteY576" fmla="*/ 4328511 h 6467270"/>
              <a:gd name="connsiteX577" fmla="*/ 1726778 w 4381601"/>
              <a:gd name="connsiteY577" fmla="*/ 4468940 h 6467270"/>
              <a:gd name="connsiteX578" fmla="*/ 1591075 w 4381601"/>
              <a:gd name="connsiteY578" fmla="*/ 4604610 h 6467270"/>
              <a:gd name="connsiteX579" fmla="*/ 1450610 w 4381601"/>
              <a:gd name="connsiteY579" fmla="*/ 4740873 h 6467270"/>
              <a:gd name="connsiteX580" fmla="*/ 1314312 w 4381601"/>
              <a:gd name="connsiteY580" fmla="*/ 4881302 h 6467270"/>
              <a:gd name="connsiteX581" fmla="*/ 1178609 w 4381601"/>
              <a:gd name="connsiteY581" fmla="*/ 5016972 h 6467270"/>
              <a:gd name="connsiteX582" fmla="*/ 1042312 w 4381601"/>
              <a:gd name="connsiteY582" fmla="*/ 5153236 h 6467270"/>
              <a:gd name="connsiteX583" fmla="*/ 901846 w 4381601"/>
              <a:gd name="connsiteY583" fmla="*/ 5293665 h 6467270"/>
              <a:gd name="connsiteX584" fmla="*/ 765549 w 4381601"/>
              <a:gd name="connsiteY584" fmla="*/ 5429929 h 6467270"/>
              <a:gd name="connsiteX585" fmla="*/ 629846 w 4381601"/>
              <a:gd name="connsiteY585" fmla="*/ 5565598 h 6467270"/>
              <a:gd name="connsiteX586" fmla="*/ 489382 w 4381601"/>
              <a:gd name="connsiteY586" fmla="*/ 5701862 h 6467270"/>
              <a:gd name="connsiteX587" fmla="*/ 629846 w 4381601"/>
              <a:gd name="connsiteY587" fmla="*/ 5842292 h 6467270"/>
              <a:gd name="connsiteX588" fmla="*/ 765549 w 4381601"/>
              <a:gd name="connsiteY588" fmla="*/ 5977960 h 6467270"/>
              <a:gd name="connsiteX589" fmla="*/ 629846 w 4381601"/>
              <a:gd name="connsiteY589" fmla="*/ 6114224 h 6467270"/>
              <a:gd name="connsiteX590" fmla="*/ 489382 w 4381601"/>
              <a:gd name="connsiteY590" fmla="*/ 6254654 h 6467270"/>
              <a:gd name="connsiteX591" fmla="*/ 353083 w 4381601"/>
              <a:gd name="connsiteY591" fmla="*/ 6390323 h 6467270"/>
              <a:gd name="connsiteX592" fmla="*/ 276453 w 4381601"/>
              <a:gd name="connsiteY592" fmla="*/ 6467270 h 6467270"/>
              <a:gd name="connsiteX593" fmla="*/ 0 w 4381601"/>
              <a:gd name="connsiteY593" fmla="*/ 6467270 h 6467270"/>
              <a:gd name="connsiteX594" fmla="*/ 0 w 4381601"/>
              <a:gd name="connsiteY594" fmla="*/ 6467220 h 6467270"/>
              <a:gd name="connsiteX595" fmla="*/ 76916 w 4381601"/>
              <a:gd name="connsiteY595" fmla="*/ 6390323 h 6467270"/>
              <a:gd name="connsiteX596" fmla="*/ 217380 w 4381601"/>
              <a:gd name="connsiteY596" fmla="*/ 6254654 h 6467270"/>
              <a:gd name="connsiteX597" fmla="*/ 353083 w 4381601"/>
              <a:gd name="connsiteY597" fmla="*/ 6114224 h 6467270"/>
              <a:gd name="connsiteX598" fmla="*/ 489382 w 4381601"/>
              <a:gd name="connsiteY598" fmla="*/ 5977960 h 6467270"/>
              <a:gd name="connsiteX599" fmla="*/ 353083 w 4381601"/>
              <a:gd name="connsiteY599" fmla="*/ 5842292 h 6467270"/>
              <a:gd name="connsiteX600" fmla="*/ 217380 w 4381601"/>
              <a:gd name="connsiteY600" fmla="*/ 5701862 h 6467270"/>
              <a:gd name="connsiteX601" fmla="*/ 353083 w 4381601"/>
              <a:gd name="connsiteY601" fmla="*/ 5565598 h 6467270"/>
              <a:gd name="connsiteX602" fmla="*/ 489382 w 4381601"/>
              <a:gd name="connsiteY602" fmla="*/ 5429929 h 6467270"/>
              <a:gd name="connsiteX603" fmla="*/ 629846 w 4381601"/>
              <a:gd name="connsiteY603" fmla="*/ 5293665 h 6467270"/>
              <a:gd name="connsiteX604" fmla="*/ 765549 w 4381601"/>
              <a:gd name="connsiteY604" fmla="*/ 5153236 h 6467270"/>
              <a:gd name="connsiteX605" fmla="*/ 901846 w 4381601"/>
              <a:gd name="connsiteY605" fmla="*/ 5016972 h 6467270"/>
              <a:gd name="connsiteX606" fmla="*/ 1042312 w 4381601"/>
              <a:gd name="connsiteY606" fmla="*/ 4881302 h 6467270"/>
              <a:gd name="connsiteX607" fmla="*/ 1178609 w 4381601"/>
              <a:gd name="connsiteY607" fmla="*/ 4740873 h 6467270"/>
              <a:gd name="connsiteX608" fmla="*/ 1314312 w 4381601"/>
              <a:gd name="connsiteY608" fmla="*/ 4604610 h 6467270"/>
              <a:gd name="connsiteX609" fmla="*/ 1450610 w 4381601"/>
              <a:gd name="connsiteY609" fmla="*/ 4468940 h 6467270"/>
              <a:gd name="connsiteX610" fmla="*/ 1314312 w 4381601"/>
              <a:gd name="connsiteY610" fmla="*/ 4328511 h 6467270"/>
              <a:gd name="connsiteX611" fmla="*/ 1178609 w 4381601"/>
              <a:gd name="connsiteY611" fmla="*/ 4192247 h 6467270"/>
              <a:gd name="connsiteX612" fmla="*/ 1314312 w 4381601"/>
              <a:gd name="connsiteY612" fmla="*/ 4056577 h 6467270"/>
              <a:gd name="connsiteX613" fmla="*/ 1450610 w 4381601"/>
              <a:gd name="connsiteY613" fmla="*/ 3916150 h 6467270"/>
              <a:gd name="connsiteX614" fmla="*/ 1591075 w 4381601"/>
              <a:gd name="connsiteY614" fmla="*/ 3779886 h 6467270"/>
              <a:gd name="connsiteX615" fmla="*/ 1726778 w 4381601"/>
              <a:gd name="connsiteY615" fmla="*/ 3643623 h 6467270"/>
              <a:gd name="connsiteX616" fmla="*/ 1863076 w 4381601"/>
              <a:gd name="connsiteY616" fmla="*/ 3507954 h 6467270"/>
              <a:gd name="connsiteX617" fmla="*/ 2003540 w 4381601"/>
              <a:gd name="connsiteY617" fmla="*/ 3368124 h 6467270"/>
              <a:gd name="connsiteX618" fmla="*/ 1863076 w 4381601"/>
              <a:gd name="connsiteY618" fmla="*/ 3232454 h 6467270"/>
              <a:gd name="connsiteX619" fmla="*/ 1726778 w 4381601"/>
              <a:gd name="connsiteY619" fmla="*/ 3368124 h 6467270"/>
              <a:gd name="connsiteX620" fmla="*/ 1591075 w 4381601"/>
              <a:gd name="connsiteY620" fmla="*/ 3507954 h 6467270"/>
              <a:gd name="connsiteX621" fmla="*/ 1450610 w 4381601"/>
              <a:gd name="connsiteY621" fmla="*/ 3643623 h 6467270"/>
              <a:gd name="connsiteX622" fmla="*/ 1314312 w 4381601"/>
              <a:gd name="connsiteY622" fmla="*/ 3779886 h 6467270"/>
              <a:gd name="connsiteX623" fmla="*/ 1178609 w 4381601"/>
              <a:gd name="connsiteY623" fmla="*/ 3916150 h 6467270"/>
              <a:gd name="connsiteX624" fmla="*/ 1042312 w 4381601"/>
              <a:gd name="connsiteY624" fmla="*/ 4056577 h 6467270"/>
              <a:gd name="connsiteX625" fmla="*/ 901846 w 4381601"/>
              <a:gd name="connsiteY625" fmla="*/ 4192247 h 6467270"/>
              <a:gd name="connsiteX626" fmla="*/ 1042312 w 4381601"/>
              <a:gd name="connsiteY626" fmla="*/ 4328511 h 6467270"/>
              <a:gd name="connsiteX627" fmla="*/ 1178609 w 4381601"/>
              <a:gd name="connsiteY627" fmla="*/ 4468940 h 6467270"/>
              <a:gd name="connsiteX628" fmla="*/ 1042312 w 4381601"/>
              <a:gd name="connsiteY628" fmla="*/ 4604610 h 6467270"/>
              <a:gd name="connsiteX629" fmla="*/ 901846 w 4381601"/>
              <a:gd name="connsiteY629" fmla="*/ 4468940 h 6467270"/>
              <a:gd name="connsiteX630" fmla="*/ 765549 w 4381601"/>
              <a:gd name="connsiteY630" fmla="*/ 4328511 h 6467270"/>
              <a:gd name="connsiteX631" fmla="*/ 629846 w 4381601"/>
              <a:gd name="connsiteY631" fmla="*/ 4192247 h 6467270"/>
              <a:gd name="connsiteX632" fmla="*/ 765549 w 4381601"/>
              <a:gd name="connsiteY632" fmla="*/ 4056577 h 6467270"/>
              <a:gd name="connsiteX633" fmla="*/ 901846 w 4381601"/>
              <a:gd name="connsiteY633" fmla="*/ 3916150 h 6467270"/>
              <a:gd name="connsiteX634" fmla="*/ 1042312 w 4381601"/>
              <a:gd name="connsiteY634" fmla="*/ 3779886 h 6467270"/>
              <a:gd name="connsiteX635" fmla="*/ 1178609 w 4381601"/>
              <a:gd name="connsiteY635" fmla="*/ 3643623 h 6467270"/>
              <a:gd name="connsiteX636" fmla="*/ 1314312 w 4381601"/>
              <a:gd name="connsiteY636" fmla="*/ 3507954 h 6467270"/>
              <a:gd name="connsiteX637" fmla="*/ 1450610 w 4381601"/>
              <a:gd name="connsiteY637" fmla="*/ 3368124 h 6467270"/>
              <a:gd name="connsiteX638" fmla="*/ 1591075 w 4381601"/>
              <a:gd name="connsiteY638" fmla="*/ 3232454 h 6467270"/>
              <a:gd name="connsiteX639" fmla="*/ 1726778 w 4381601"/>
              <a:gd name="connsiteY639" fmla="*/ 3096190 h 6467270"/>
              <a:gd name="connsiteX640" fmla="*/ 1863076 w 4381601"/>
              <a:gd name="connsiteY640" fmla="*/ 2955761 h 6467270"/>
              <a:gd name="connsiteX641" fmla="*/ 1726778 w 4381601"/>
              <a:gd name="connsiteY641" fmla="*/ 2819496 h 6467270"/>
              <a:gd name="connsiteX642" fmla="*/ 1863076 w 4381601"/>
              <a:gd name="connsiteY642" fmla="*/ 2683828 h 6467270"/>
              <a:gd name="connsiteX643" fmla="*/ 2003540 w 4381601"/>
              <a:gd name="connsiteY643" fmla="*/ 2819496 h 6467270"/>
              <a:gd name="connsiteX644" fmla="*/ 2139838 w 4381601"/>
              <a:gd name="connsiteY644" fmla="*/ 2955761 h 6467270"/>
              <a:gd name="connsiteX645" fmla="*/ 2003540 w 4381601"/>
              <a:gd name="connsiteY645" fmla="*/ 3096190 h 6467270"/>
              <a:gd name="connsiteX646" fmla="*/ 2139838 w 4381601"/>
              <a:gd name="connsiteY646" fmla="*/ 3232454 h 6467270"/>
              <a:gd name="connsiteX647" fmla="*/ 2275541 w 4381601"/>
              <a:gd name="connsiteY647" fmla="*/ 3096190 h 6467270"/>
              <a:gd name="connsiteX648" fmla="*/ 2415410 w 4381601"/>
              <a:gd name="connsiteY648" fmla="*/ 2955761 h 6467270"/>
              <a:gd name="connsiteX649" fmla="*/ 2551114 w 4381601"/>
              <a:gd name="connsiteY649" fmla="*/ 2819496 h 6467270"/>
              <a:gd name="connsiteX650" fmla="*/ 2687411 w 4381601"/>
              <a:gd name="connsiteY650" fmla="*/ 2683828 h 6467270"/>
              <a:gd name="connsiteX651" fmla="*/ 2551114 w 4381601"/>
              <a:gd name="connsiteY651" fmla="*/ 2543397 h 6467270"/>
              <a:gd name="connsiteX652" fmla="*/ 2415410 w 4381601"/>
              <a:gd name="connsiteY652" fmla="*/ 2407135 h 6467270"/>
              <a:gd name="connsiteX653" fmla="*/ 2275541 w 4381601"/>
              <a:gd name="connsiteY653" fmla="*/ 2271465 h 6467270"/>
              <a:gd name="connsiteX654" fmla="*/ 2415410 w 4381601"/>
              <a:gd name="connsiteY654" fmla="*/ 2135200 h 6467270"/>
              <a:gd name="connsiteX655" fmla="*/ 2551114 w 4381601"/>
              <a:gd name="connsiteY655" fmla="*/ 2271465 h 6467270"/>
              <a:gd name="connsiteX656" fmla="*/ 2687411 w 4381601"/>
              <a:gd name="connsiteY656" fmla="*/ 2407135 h 6467270"/>
              <a:gd name="connsiteX657" fmla="*/ 2823709 w 4381601"/>
              <a:gd name="connsiteY657" fmla="*/ 2543397 h 6467270"/>
              <a:gd name="connsiteX658" fmla="*/ 2964174 w 4381601"/>
              <a:gd name="connsiteY658" fmla="*/ 2407135 h 6467270"/>
              <a:gd name="connsiteX659" fmla="*/ 2823709 w 4381601"/>
              <a:gd name="connsiteY659" fmla="*/ 2271465 h 6467270"/>
              <a:gd name="connsiteX660" fmla="*/ 2687411 w 4381601"/>
              <a:gd name="connsiteY660" fmla="*/ 2135200 h 6467270"/>
              <a:gd name="connsiteX661" fmla="*/ 2551114 w 4381601"/>
              <a:gd name="connsiteY661" fmla="*/ 1994771 h 6467270"/>
              <a:gd name="connsiteX662" fmla="*/ 2415410 w 4381601"/>
              <a:gd name="connsiteY662" fmla="*/ 1858506 h 6467270"/>
              <a:gd name="connsiteX663" fmla="*/ 2275541 w 4381601"/>
              <a:gd name="connsiteY663" fmla="*/ 1722838 h 6467270"/>
              <a:gd name="connsiteX664" fmla="*/ 2139838 w 4381601"/>
              <a:gd name="connsiteY664" fmla="*/ 1582409 h 6467270"/>
              <a:gd name="connsiteX665" fmla="*/ 2003540 w 4381601"/>
              <a:gd name="connsiteY665" fmla="*/ 1446145 h 6467270"/>
              <a:gd name="connsiteX666" fmla="*/ 1863076 w 4381601"/>
              <a:gd name="connsiteY666" fmla="*/ 1310476 h 6467270"/>
              <a:gd name="connsiteX667" fmla="*/ 1726778 w 4381601"/>
              <a:gd name="connsiteY667" fmla="*/ 1170046 h 6467270"/>
              <a:gd name="connsiteX668" fmla="*/ 1591075 w 4381601"/>
              <a:gd name="connsiteY668" fmla="*/ 1033783 h 6467270"/>
              <a:gd name="connsiteX669" fmla="*/ 1450610 w 4381601"/>
              <a:gd name="connsiteY669" fmla="*/ 898113 h 6467270"/>
              <a:gd name="connsiteX670" fmla="*/ 1314312 w 4381601"/>
              <a:gd name="connsiteY670" fmla="*/ 757684 h 6467270"/>
              <a:gd name="connsiteX671" fmla="*/ 1178609 w 4381601"/>
              <a:gd name="connsiteY671" fmla="*/ 621421 h 6467270"/>
              <a:gd name="connsiteX672" fmla="*/ 1314312 w 4381601"/>
              <a:gd name="connsiteY672" fmla="*/ 485751 h 6467270"/>
              <a:gd name="connsiteX673" fmla="*/ 1450610 w 4381601"/>
              <a:gd name="connsiteY673" fmla="*/ 349487 h 6467270"/>
              <a:gd name="connsiteX674" fmla="*/ 1591075 w 4381601"/>
              <a:gd name="connsiteY674" fmla="*/ 209058 h 6467270"/>
              <a:gd name="connsiteX675" fmla="*/ 4123423 w 4381601"/>
              <a:gd name="connsiteY675" fmla="*/ 0 h 6467270"/>
              <a:gd name="connsiteX676" fmla="*/ 4381601 w 4381601"/>
              <a:gd name="connsiteY676" fmla="*/ 0 h 6467270"/>
              <a:gd name="connsiteX677" fmla="*/ 4381601 w 4381601"/>
              <a:gd name="connsiteY677" fmla="*/ 164570 h 6467270"/>
              <a:gd name="connsiteX678" fmla="*/ 4336272 w 4381601"/>
              <a:gd name="connsiteY678" fmla="*/ 209875 h 6467270"/>
              <a:gd name="connsiteX679" fmla="*/ 4199991 w 4381601"/>
              <a:gd name="connsiteY679" fmla="*/ 350251 h 6467270"/>
              <a:gd name="connsiteX680" fmla="*/ 4059543 w 4381601"/>
              <a:gd name="connsiteY680" fmla="*/ 486462 h 6467270"/>
              <a:gd name="connsiteX681" fmla="*/ 3923262 w 4381601"/>
              <a:gd name="connsiteY681" fmla="*/ 622079 h 6467270"/>
              <a:gd name="connsiteX682" fmla="*/ 3787575 w 4381601"/>
              <a:gd name="connsiteY682" fmla="*/ 758290 h 6467270"/>
              <a:gd name="connsiteX683" fmla="*/ 3647127 w 4381601"/>
              <a:gd name="connsiteY683" fmla="*/ 898666 h 6467270"/>
              <a:gd name="connsiteX684" fmla="*/ 3510845 w 4381601"/>
              <a:gd name="connsiteY684" fmla="*/ 1034283 h 6467270"/>
              <a:gd name="connsiteX685" fmla="*/ 3375158 w 4381601"/>
              <a:gd name="connsiteY685" fmla="*/ 1170494 h 6467270"/>
              <a:gd name="connsiteX686" fmla="*/ 3234712 w 4381601"/>
              <a:gd name="connsiteY686" fmla="*/ 1310869 h 6467270"/>
              <a:gd name="connsiteX687" fmla="*/ 3375158 w 4381601"/>
              <a:gd name="connsiteY687" fmla="*/ 1446486 h 6467270"/>
              <a:gd name="connsiteX688" fmla="*/ 3510845 w 4381601"/>
              <a:gd name="connsiteY688" fmla="*/ 1582697 h 6467270"/>
              <a:gd name="connsiteX689" fmla="*/ 3647127 w 4381601"/>
              <a:gd name="connsiteY689" fmla="*/ 1723073 h 6467270"/>
              <a:gd name="connsiteX690" fmla="*/ 3787575 w 4381601"/>
              <a:gd name="connsiteY690" fmla="*/ 1858690 h 6467270"/>
              <a:gd name="connsiteX691" fmla="*/ 3647127 w 4381601"/>
              <a:gd name="connsiteY691" fmla="*/ 1994901 h 6467270"/>
              <a:gd name="connsiteX692" fmla="*/ 3510845 w 4381601"/>
              <a:gd name="connsiteY692" fmla="*/ 2135277 h 6467270"/>
              <a:gd name="connsiteX693" fmla="*/ 3375158 w 4381601"/>
              <a:gd name="connsiteY693" fmla="*/ 2271489 h 6467270"/>
              <a:gd name="connsiteX694" fmla="*/ 3234712 w 4381601"/>
              <a:gd name="connsiteY694" fmla="*/ 2135277 h 6467270"/>
              <a:gd name="connsiteX695" fmla="*/ 3098430 w 4381601"/>
              <a:gd name="connsiteY695" fmla="*/ 1994901 h 6467270"/>
              <a:gd name="connsiteX696" fmla="*/ 2962743 w 4381601"/>
              <a:gd name="connsiteY696" fmla="*/ 1858690 h 6467270"/>
              <a:gd name="connsiteX697" fmla="*/ 2822295 w 4381601"/>
              <a:gd name="connsiteY697" fmla="*/ 1723073 h 6467270"/>
              <a:gd name="connsiteX698" fmla="*/ 2686014 w 4381601"/>
              <a:gd name="connsiteY698" fmla="*/ 1582697 h 6467270"/>
              <a:gd name="connsiteX699" fmla="*/ 2549732 w 4381601"/>
              <a:gd name="connsiteY699" fmla="*/ 1446486 h 6467270"/>
              <a:gd name="connsiteX700" fmla="*/ 2414045 w 4381601"/>
              <a:gd name="connsiteY700" fmla="*/ 1310869 h 6467270"/>
              <a:gd name="connsiteX701" fmla="*/ 2274192 w 4381601"/>
              <a:gd name="connsiteY701" fmla="*/ 1170494 h 6467270"/>
              <a:gd name="connsiteX702" fmla="*/ 2138506 w 4381601"/>
              <a:gd name="connsiteY702" fmla="*/ 1034283 h 6467270"/>
              <a:gd name="connsiteX703" fmla="*/ 2002224 w 4381601"/>
              <a:gd name="connsiteY703" fmla="*/ 898666 h 6467270"/>
              <a:gd name="connsiteX704" fmla="*/ 1861777 w 4381601"/>
              <a:gd name="connsiteY704" fmla="*/ 758290 h 6467270"/>
              <a:gd name="connsiteX705" fmla="*/ 1725495 w 4381601"/>
              <a:gd name="connsiteY705" fmla="*/ 622079 h 6467270"/>
              <a:gd name="connsiteX706" fmla="*/ 1861777 w 4381601"/>
              <a:gd name="connsiteY706" fmla="*/ 486462 h 6467270"/>
              <a:gd name="connsiteX707" fmla="*/ 2002224 w 4381601"/>
              <a:gd name="connsiteY707" fmla="*/ 350251 h 6467270"/>
              <a:gd name="connsiteX708" fmla="*/ 2138506 w 4381601"/>
              <a:gd name="connsiteY708" fmla="*/ 486462 h 6467270"/>
              <a:gd name="connsiteX709" fmla="*/ 2002224 w 4381601"/>
              <a:gd name="connsiteY709" fmla="*/ 622079 h 6467270"/>
              <a:gd name="connsiteX710" fmla="*/ 2138506 w 4381601"/>
              <a:gd name="connsiteY710" fmla="*/ 758290 h 6467270"/>
              <a:gd name="connsiteX711" fmla="*/ 2274192 w 4381601"/>
              <a:gd name="connsiteY711" fmla="*/ 898666 h 6467270"/>
              <a:gd name="connsiteX712" fmla="*/ 2414045 w 4381601"/>
              <a:gd name="connsiteY712" fmla="*/ 1034283 h 6467270"/>
              <a:gd name="connsiteX713" fmla="*/ 2549732 w 4381601"/>
              <a:gd name="connsiteY713" fmla="*/ 1170494 h 6467270"/>
              <a:gd name="connsiteX714" fmla="*/ 2686014 w 4381601"/>
              <a:gd name="connsiteY714" fmla="*/ 1310869 h 6467270"/>
              <a:gd name="connsiteX715" fmla="*/ 2822295 w 4381601"/>
              <a:gd name="connsiteY715" fmla="*/ 1446486 h 6467270"/>
              <a:gd name="connsiteX716" fmla="*/ 2962743 w 4381601"/>
              <a:gd name="connsiteY716" fmla="*/ 1582697 h 6467270"/>
              <a:gd name="connsiteX717" fmla="*/ 3098430 w 4381601"/>
              <a:gd name="connsiteY717" fmla="*/ 1723073 h 6467270"/>
              <a:gd name="connsiteX718" fmla="*/ 3234712 w 4381601"/>
              <a:gd name="connsiteY718" fmla="*/ 1858690 h 6467270"/>
              <a:gd name="connsiteX719" fmla="*/ 3375158 w 4381601"/>
              <a:gd name="connsiteY719" fmla="*/ 1994901 h 6467270"/>
              <a:gd name="connsiteX720" fmla="*/ 3510845 w 4381601"/>
              <a:gd name="connsiteY720" fmla="*/ 1858690 h 6467270"/>
              <a:gd name="connsiteX721" fmla="*/ 3375158 w 4381601"/>
              <a:gd name="connsiteY721" fmla="*/ 1723073 h 6467270"/>
              <a:gd name="connsiteX722" fmla="*/ 3234712 w 4381601"/>
              <a:gd name="connsiteY722" fmla="*/ 1582697 h 6467270"/>
              <a:gd name="connsiteX723" fmla="*/ 3098430 w 4381601"/>
              <a:gd name="connsiteY723" fmla="*/ 1446486 h 6467270"/>
              <a:gd name="connsiteX724" fmla="*/ 2962743 w 4381601"/>
              <a:gd name="connsiteY724" fmla="*/ 1310869 h 6467270"/>
              <a:gd name="connsiteX725" fmla="*/ 3098430 w 4381601"/>
              <a:gd name="connsiteY725" fmla="*/ 1170494 h 6467270"/>
              <a:gd name="connsiteX726" fmla="*/ 3234712 w 4381601"/>
              <a:gd name="connsiteY726" fmla="*/ 1034283 h 6467270"/>
              <a:gd name="connsiteX727" fmla="*/ 3375158 w 4381601"/>
              <a:gd name="connsiteY727" fmla="*/ 898666 h 6467270"/>
              <a:gd name="connsiteX728" fmla="*/ 3510845 w 4381601"/>
              <a:gd name="connsiteY728" fmla="*/ 758290 h 6467270"/>
              <a:gd name="connsiteX729" fmla="*/ 3647127 w 4381601"/>
              <a:gd name="connsiteY729" fmla="*/ 622079 h 6467270"/>
              <a:gd name="connsiteX730" fmla="*/ 3787575 w 4381601"/>
              <a:gd name="connsiteY730" fmla="*/ 486462 h 6467270"/>
              <a:gd name="connsiteX731" fmla="*/ 3923262 w 4381601"/>
              <a:gd name="connsiteY731" fmla="*/ 350251 h 6467270"/>
              <a:gd name="connsiteX732" fmla="*/ 4059543 w 4381601"/>
              <a:gd name="connsiteY732" fmla="*/ 209875 h 6467270"/>
              <a:gd name="connsiteX733" fmla="*/ 4199991 w 4381601"/>
              <a:gd name="connsiteY733" fmla="*/ 74258 h 6467270"/>
              <a:gd name="connsiteX734" fmla="*/ 3723695 w 4381601"/>
              <a:gd name="connsiteY734" fmla="*/ 0 h 6467270"/>
              <a:gd name="connsiteX735" fmla="*/ 3997558 w 4381601"/>
              <a:gd name="connsiteY735" fmla="*/ 0 h 6467270"/>
              <a:gd name="connsiteX736" fmla="*/ 3923262 w 4381601"/>
              <a:gd name="connsiteY736" fmla="*/ 74258 h 6467270"/>
              <a:gd name="connsiteX737" fmla="*/ 3787575 w 4381601"/>
              <a:gd name="connsiteY737" fmla="*/ 209875 h 6467270"/>
              <a:gd name="connsiteX738" fmla="*/ 3647127 w 4381601"/>
              <a:gd name="connsiteY738" fmla="*/ 350251 h 6467270"/>
              <a:gd name="connsiteX739" fmla="*/ 3510845 w 4381601"/>
              <a:gd name="connsiteY739" fmla="*/ 486462 h 6467270"/>
              <a:gd name="connsiteX740" fmla="*/ 3375158 w 4381601"/>
              <a:gd name="connsiteY740" fmla="*/ 622079 h 6467270"/>
              <a:gd name="connsiteX741" fmla="*/ 3234712 w 4381601"/>
              <a:gd name="connsiteY741" fmla="*/ 758290 h 6467270"/>
              <a:gd name="connsiteX742" fmla="*/ 3098430 w 4381601"/>
              <a:gd name="connsiteY742" fmla="*/ 898666 h 6467270"/>
              <a:gd name="connsiteX743" fmla="*/ 2962743 w 4381601"/>
              <a:gd name="connsiteY743" fmla="*/ 1034283 h 6467270"/>
              <a:gd name="connsiteX744" fmla="*/ 2822295 w 4381601"/>
              <a:gd name="connsiteY744" fmla="*/ 1170494 h 6467270"/>
              <a:gd name="connsiteX745" fmla="*/ 2686014 w 4381601"/>
              <a:gd name="connsiteY745" fmla="*/ 1034283 h 6467270"/>
              <a:gd name="connsiteX746" fmla="*/ 2822295 w 4381601"/>
              <a:gd name="connsiteY746" fmla="*/ 898666 h 6467270"/>
              <a:gd name="connsiteX747" fmla="*/ 2962743 w 4381601"/>
              <a:gd name="connsiteY747" fmla="*/ 758290 h 6467270"/>
              <a:gd name="connsiteX748" fmla="*/ 3098430 w 4381601"/>
              <a:gd name="connsiteY748" fmla="*/ 622079 h 6467270"/>
              <a:gd name="connsiteX749" fmla="*/ 3234712 w 4381601"/>
              <a:gd name="connsiteY749" fmla="*/ 486462 h 6467270"/>
              <a:gd name="connsiteX750" fmla="*/ 3375158 w 4381601"/>
              <a:gd name="connsiteY750" fmla="*/ 350251 h 6467270"/>
              <a:gd name="connsiteX751" fmla="*/ 3510845 w 4381601"/>
              <a:gd name="connsiteY751" fmla="*/ 209875 h 6467270"/>
              <a:gd name="connsiteX752" fmla="*/ 3647127 w 4381601"/>
              <a:gd name="connsiteY752" fmla="*/ 74258 h 6467270"/>
              <a:gd name="connsiteX753" fmla="*/ 3027825 w 4381601"/>
              <a:gd name="connsiteY753" fmla="*/ 0 h 6467270"/>
              <a:gd name="connsiteX754" fmla="*/ 3302140 w 4381601"/>
              <a:gd name="connsiteY754" fmla="*/ 0 h 6467270"/>
              <a:gd name="connsiteX755" fmla="*/ 3377856 w 4381601"/>
              <a:gd name="connsiteY755" fmla="*/ 73469 h 6467270"/>
              <a:gd name="connsiteX756" fmla="*/ 3237332 w 4381601"/>
              <a:gd name="connsiteY756" fmla="*/ 209226 h 6467270"/>
              <a:gd name="connsiteX757" fmla="*/ 3100975 w 4381601"/>
              <a:gd name="connsiteY757" fmla="*/ 73469 h 6467270"/>
              <a:gd name="connsiteX758" fmla="*/ 2479472 w 4381601"/>
              <a:gd name="connsiteY758" fmla="*/ 0 h 6467270"/>
              <a:gd name="connsiteX759" fmla="*/ 2751601 w 4381601"/>
              <a:gd name="connsiteY759" fmla="*/ 0 h 6467270"/>
              <a:gd name="connsiteX760" fmla="*/ 2823727 w 4381601"/>
              <a:gd name="connsiteY760" fmla="*/ 72130 h 6467270"/>
              <a:gd name="connsiteX761" fmla="*/ 2964114 w 4381601"/>
              <a:gd name="connsiteY761" fmla="*/ 207764 h 6467270"/>
              <a:gd name="connsiteX762" fmla="*/ 3099740 w 4381601"/>
              <a:gd name="connsiteY762" fmla="*/ 348158 h 6467270"/>
              <a:gd name="connsiteX763" fmla="*/ 2964114 w 4381601"/>
              <a:gd name="connsiteY763" fmla="*/ 484388 h 6467270"/>
              <a:gd name="connsiteX764" fmla="*/ 2823727 w 4381601"/>
              <a:gd name="connsiteY764" fmla="*/ 620023 h 6467270"/>
              <a:gd name="connsiteX765" fmla="*/ 2687505 w 4381601"/>
              <a:gd name="connsiteY765" fmla="*/ 756252 h 6467270"/>
              <a:gd name="connsiteX766" fmla="*/ 2551283 w 4381601"/>
              <a:gd name="connsiteY766" fmla="*/ 896646 h 6467270"/>
              <a:gd name="connsiteX767" fmla="*/ 2415656 w 4381601"/>
              <a:gd name="connsiteY767" fmla="*/ 756252 h 6467270"/>
              <a:gd name="connsiteX768" fmla="*/ 2551283 w 4381601"/>
              <a:gd name="connsiteY768" fmla="*/ 620023 h 6467270"/>
              <a:gd name="connsiteX769" fmla="*/ 2687505 w 4381601"/>
              <a:gd name="connsiteY769" fmla="*/ 484388 h 6467270"/>
              <a:gd name="connsiteX770" fmla="*/ 2823727 w 4381601"/>
              <a:gd name="connsiteY770" fmla="*/ 348158 h 6467270"/>
              <a:gd name="connsiteX771" fmla="*/ 2687505 w 4381601"/>
              <a:gd name="connsiteY771" fmla="*/ 207764 h 6467270"/>
              <a:gd name="connsiteX772" fmla="*/ 2551283 w 4381601"/>
              <a:gd name="connsiteY772" fmla="*/ 72130 h 6467270"/>
              <a:gd name="connsiteX773" fmla="*/ 1928428 w 4381601"/>
              <a:gd name="connsiteY773" fmla="*/ 0 h 6467270"/>
              <a:gd name="connsiteX774" fmla="*/ 2203070 w 4381601"/>
              <a:gd name="connsiteY774" fmla="*/ 0 h 6467270"/>
              <a:gd name="connsiteX775" fmla="*/ 2275712 w 4381601"/>
              <a:gd name="connsiteY775" fmla="*/ 72942 h 6467270"/>
              <a:gd name="connsiteX776" fmla="*/ 2415630 w 4381601"/>
              <a:gd name="connsiteY776" fmla="*/ 208655 h 6467270"/>
              <a:gd name="connsiteX777" fmla="*/ 2551378 w 4381601"/>
              <a:gd name="connsiteY777" fmla="*/ 349131 h 6467270"/>
              <a:gd name="connsiteX778" fmla="*/ 2415630 w 4381601"/>
              <a:gd name="connsiteY778" fmla="*/ 485440 h 6467270"/>
              <a:gd name="connsiteX779" fmla="*/ 2275712 w 4381601"/>
              <a:gd name="connsiteY779" fmla="*/ 621153 h 6467270"/>
              <a:gd name="connsiteX780" fmla="*/ 2139964 w 4381601"/>
              <a:gd name="connsiteY780" fmla="*/ 485440 h 6467270"/>
              <a:gd name="connsiteX781" fmla="*/ 2275712 w 4381601"/>
              <a:gd name="connsiteY781" fmla="*/ 349131 h 6467270"/>
              <a:gd name="connsiteX782" fmla="*/ 2139964 w 4381601"/>
              <a:gd name="connsiteY782" fmla="*/ 208655 h 6467270"/>
              <a:gd name="connsiteX783" fmla="*/ 2003619 w 4381601"/>
              <a:gd name="connsiteY783" fmla="*/ 72942 h 6467270"/>
              <a:gd name="connsiteX784" fmla="*/ 1250160 w 4381601"/>
              <a:gd name="connsiteY784" fmla="*/ 0 h 6467270"/>
              <a:gd name="connsiteX785" fmla="*/ 1524701 w 4381601"/>
              <a:gd name="connsiteY785" fmla="*/ 0 h 6467270"/>
              <a:gd name="connsiteX786" fmla="*/ 1450611 w 4381601"/>
              <a:gd name="connsiteY786" fmla="*/ 71833 h 6467270"/>
              <a:gd name="connsiteX787" fmla="*/ 1314298 w 4381601"/>
              <a:gd name="connsiteY787" fmla="*/ 207438 h 6467270"/>
              <a:gd name="connsiteX788" fmla="*/ 1178582 w 4381601"/>
              <a:gd name="connsiteY788" fmla="*/ 347800 h 6467270"/>
              <a:gd name="connsiteX789" fmla="*/ 1042270 w 4381601"/>
              <a:gd name="connsiteY789" fmla="*/ 483999 h 6467270"/>
              <a:gd name="connsiteX790" fmla="*/ 901791 w 4381601"/>
              <a:gd name="connsiteY790" fmla="*/ 619604 h 6467270"/>
              <a:gd name="connsiteX791" fmla="*/ 765479 w 4381601"/>
              <a:gd name="connsiteY791" fmla="*/ 755803 h 6467270"/>
              <a:gd name="connsiteX792" fmla="*/ 629762 w 4381601"/>
              <a:gd name="connsiteY792" fmla="*/ 896165 h 6467270"/>
              <a:gd name="connsiteX793" fmla="*/ 489285 w 4381601"/>
              <a:gd name="connsiteY793" fmla="*/ 1031770 h 6467270"/>
              <a:gd name="connsiteX794" fmla="*/ 352973 w 4381601"/>
              <a:gd name="connsiteY794" fmla="*/ 1167969 h 6467270"/>
              <a:gd name="connsiteX795" fmla="*/ 217256 w 4381601"/>
              <a:gd name="connsiteY795" fmla="*/ 1308332 h 6467270"/>
              <a:gd name="connsiteX796" fmla="*/ 76777 w 4381601"/>
              <a:gd name="connsiteY796" fmla="*/ 1443936 h 6467270"/>
              <a:gd name="connsiteX797" fmla="*/ 217256 w 4381601"/>
              <a:gd name="connsiteY797" fmla="*/ 1580136 h 6467270"/>
              <a:gd name="connsiteX798" fmla="*/ 76777 w 4381601"/>
              <a:gd name="connsiteY798" fmla="*/ 1720498 h 6467270"/>
              <a:gd name="connsiteX799" fmla="*/ 0 w 4381601"/>
              <a:gd name="connsiteY799" fmla="*/ 1796877 h 6467270"/>
              <a:gd name="connsiteX800" fmla="*/ 0 w 4381601"/>
              <a:gd name="connsiteY800" fmla="*/ 1247028 h 6467270"/>
              <a:gd name="connsiteX801" fmla="*/ 76777 w 4381601"/>
              <a:gd name="connsiteY801" fmla="*/ 1167969 h 6467270"/>
              <a:gd name="connsiteX802" fmla="*/ 217256 w 4381601"/>
              <a:gd name="connsiteY802" fmla="*/ 1031770 h 6467270"/>
              <a:gd name="connsiteX803" fmla="*/ 352973 w 4381601"/>
              <a:gd name="connsiteY803" fmla="*/ 896165 h 6467270"/>
              <a:gd name="connsiteX804" fmla="*/ 489285 w 4381601"/>
              <a:gd name="connsiteY804" fmla="*/ 755803 h 6467270"/>
              <a:gd name="connsiteX805" fmla="*/ 629762 w 4381601"/>
              <a:gd name="connsiteY805" fmla="*/ 619604 h 6467270"/>
              <a:gd name="connsiteX806" fmla="*/ 765479 w 4381601"/>
              <a:gd name="connsiteY806" fmla="*/ 483999 h 6467270"/>
              <a:gd name="connsiteX807" fmla="*/ 901791 w 4381601"/>
              <a:gd name="connsiteY807" fmla="*/ 347800 h 6467270"/>
              <a:gd name="connsiteX808" fmla="*/ 1042270 w 4381601"/>
              <a:gd name="connsiteY808" fmla="*/ 207438 h 6467270"/>
              <a:gd name="connsiteX809" fmla="*/ 1178582 w 4381601"/>
              <a:gd name="connsiteY809" fmla="*/ 71833 h 6467270"/>
              <a:gd name="connsiteX810" fmla="*/ 701509 w 4381601"/>
              <a:gd name="connsiteY810" fmla="*/ 0 h 6467270"/>
              <a:gd name="connsiteX811" fmla="*/ 975809 w 4381601"/>
              <a:gd name="connsiteY811" fmla="*/ 0 h 6467270"/>
              <a:gd name="connsiteX812" fmla="*/ 900874 w 4381601"/>
              <a:gd name="connsiteY812" fmla="*/ 72754 h 6467270"/>
              <a:gd name="connsiteX813" fmla="*/ 764696 w 4381601"/>
              <a:gd name="connsiteY813" fmla="*/ 208413 h 6467270"/>
              <a:gd name="connsiteX814" fmla="*/ 629114 w 4381601"/>
              <a:gd name="connsiteY814" fmla="*/ 348832 h 6467270"/>
              <a:gd name="connsiteX815" fmla="*/ 488774 w 4381601"/>
              <a:gd name="connsiteY815" fmla="*/ 485087 h 6467270"/>
              <a:gd name="connsiteX816" fmla="*/ 352597 w 4381601"/>
              <a:gd name="connsiteY816" fmla="*/ 620746 h 6467270"/>
              <a:gd name="connsiteX817" fmla="*/ 217014 w 4381601"/>
              <a:gd name="connsiteY817" fmla="*/ 757001 h 6467270"/>
              <a:gd name="connsiteX818" fmla="*/ 76675 w 4381601"/>
              <a:gd name="connsiteY818" fmla="*/ 897421 h 6467270"/>
              <a:gd name="connsiteX819" fmla="*/ 0 w 4381601"/>
              <a:gd name="connsiteY819" fmla="*/ 973804 h 6467270"/>
              <a:gd name="connsiteX820" fmla="*/ 0 w 4381601"/>
              <a:gd name="connsiteY820" fmla="*/ 697465 h 6467270"/>
              <a:gd name="connsiteX821" fmla="*/ 76675 w 4381601"/>
              <a:gd name="connsiteY821" fmla="*/ 620746 h 6467270"/>
              <a:gd name="connsiteX822" fmla="*/ 217014 w 4381601"/>
              <a:gd name="connsiteY822" fmla="*/ 485087 h 6467270"/>
              <a:gd name="connsiteX823" fmla="*/ 352597 w 4381601"/>
              <a:gd name="connsiteY823" fmla="*/ 348832 h 6467270"/>
              <a:gd name="connsiteX824" fmla="*/ 488774 w 4381601"/>
              <a:gd name="connsiteY824" fmla="*/ 208413 h 6467270"/>
              <a:gd name="connsiteX825" fmla="*/ 629114 w 4381601"/>
              <a:gd name="connsiteY825" fmla="*/ 72754 h 6467270"/>
              <a:gd name="connsiteX826" fmla="*/ 151230 w 4381601"/>
              <a:gd name="connsiteY826" fmla="*/ 0 h 6467270"/>
              <a:gd name="connsiteX827" fmla="*/ 424938 w 4381601"/>
              <a:gd name="connsiteY827" fmla="*/ 0 h 6467270"/>
              <a:gd name="connsiteX828" fmla="*/ 352512 w 4381601"/>
              <a:gd name="connsiteY828" fmla="*/ 72497 h 6467270"/>
              <a:gd name="connsiteX829" fmla="*/ 216930 w 4381601"/>
              <a:gd name="connsiteY829" fmla="*/ 208210 h 6467270"/>
              <a:gd name="connsiteX830" fmla="*/ 76589 w 4381601"/>
              <a:gd name="connsiteY830" fmla="*/ 348686 h 6467270"/>
              <a:gd name="connsiteX831" fmla="*/ 0 w 4381601"/>
              <a:gd name="connsiteY831" fmla="*/ 425349 h 6467270"/>
              <a:gd name="connsiteX832" fmla="*/ 0 w 4381601"/>
              <a:gd name="connsiteY832" fmla="*/ 148825 h 6467270"/>
              <a:gd name="connsiteX833" fmla="*/ 76589 w 4381601"/>
              <a:gd name="connsiteY833" fmla="*/ 72497 h 64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Lst>
            <a:rect l="l" t="t" r="r" b="b"/>
            <a:pathLst>
              <a:path w="4381601" h="6467270">
                <a:moveTo>
                  <a:pt x="2274082" y="6388729"/>
                </a:moveTo>
                <a:lnTo>
                  <a:pt x="2354688" y="6467270"/>
                </a:lnTo>
                <a:lnTo>
                  <a:pt x="2195878" y="6467270"/>
                </a:lnTo>
                <a:close/>
                <a:moveTo>
                  <a:pt x="4381601" y="6207712"/>
                </a:moveTo>
                <a:lnTo>
                  <a:pt x="4381601" y="6467270"/>
                </a:lnTo>
                <a:lnTo>
                  <a:pt x="4120567" y="6467270"/>
                </a:lnTo>
                <a:lnTo>
                  <a:pt x="4201751" y="6388495"/>
                </a:lnTo>
                <a:lnTo>
                  <a:pt x="4337996" y="6252847"/>
                </a:lnTo>
                <a:close/>
                <a:moveTo>
                  <a:pt x="2005714" y="6113237"/>
                </a:moveTo>
                <a:lnTo>
                  <a:pt x="2142074" y="6253622"/>
                </a:lnTo>
                <a:lnTo>
                  <a:pt x="2005714" y="6389249"/>
                </a:lnTo>
                <a:lnTo>
                  <a:pt x="1925226" y="6467270"/>
                </a:lnTo>
                <a:lnTo>
                  <a:pt x="1651065" y="6467270"/>
                </a:lnTo>
                <a:lnTo>
                  <a:pt x="1728826" y="6389249"/>
                </a:lnTo>
                <a:lnTo>
                  <a:pt x="1865186" y="6253622"/>
                </a:lnTo>
                <a:close/>
                <a:moveTo>
                  <a:pt x="0" y="5760603"/>
                </a:moveTo>
                <a:lnTo>
                  <a:pt x="76604" y="5839518"/>
                </a:lnTo>
                <a:lnTo>
                  <a:pt x="217023" y="5975127"/>
                </a:lnTo>
                <a:lnTo>
                  <a:pt x="76604" y="6111332"/>
                </a:lnTo>
                <a:lnTo>
                  <a:pt x="0" y="6034757"/>
                </a:lnTo>
                <a:close/>
                <a:moveTo>
                  <a:pt x="902992" y="5564874"/>
                </a:moveTo>
                <a:lnTo>
                  <a:pt x="1043504" y="5701095"/>
                </a:lnTo>
                <a:lnTo>
                  <a:pt x="1179847" y="5841480"/>
                </a:lnTo>
                <a:lnTo>
                  <a:pt x="1315596" y="5977107"/>
                </a:lnTo>
                <a:lnTo>
                  <a:pt x="1179847" y="6113328"/>
                </a:lnTo>
                <a:lnTo>
                  <a:pt x="1043504" y="6253713"/>
                </a:lnTo>
                <a:lnTo>
                  <a:pt x="902992" y="6389340"/>
                </a:lnTo>
                <a:lnTo>
                  <a:pt x="824992" y="6467270"/>
                </a:lnTo>
                <a:lnTo>
                  <a:pt x="550516" y="6467270"/>
                </a:lnTo>
                <a:lnTo>
                  <a:pt x="630900" y="6389340"/>
                </a:lnTo>
                <a:lnTo>
                  <a:pt x="766648" y="6253713"/>
                </a:lnTo>
                <a:lnTo>
                  <a:pt x="902992" y="6113328"/>
                </a:lnTo>
                <a:lnTo>
                  <a:pt x="1043504" y="5977107"/>
                </a:lnTo>
                <a:lnTo>
                  <a:pt x="902992" y="5841480"/>
                </a:lnTo>
                <a:lnTo>
                  <a:pt x="766648" y="5701095"/>
                </a:lnTo>
                <a:close/>
                <a:moveTo>
                  <a:pt x="4061640" y="5428439"/>
                </a:moveTo>
                <a:lnTo>
                  <a:pt x="4202266" y="5564299"/>
                </a:lnTo>
                <a:lnTo>
                  <a:pt x="4338722" y="5700754"/>
                </a:lnTo>
                <a:lnTo>
                  <a:pt x="4381601" y="5745138"/>
                </a:lnTo>
                <a:lnTo>
                  <a:pt x="4381601" y="5934361"/>
                </a:lnTo>
                <a:lnTo>
                  <a:pt x="4338722" y="5977240"/>
                </a:lnTo>
                <a:lnTo>
                  <a:pt x="4202266" y="5841381"/>
                </a:lnTo>
                <a:lnTo>
                  <a:pt x="4061640" y="5700754"/>
                </a:lnTo>
                <a:lnTo>
                  <a:pt x="3925184" y="5841381"/>
                </a:lnTo>
                <a:lnTo>
                  <a:pt x="4061640" y="5977240"/>
                </a:lnTo>
                <a:lnTo>
                  <a:pt x="4202266" y="6113696"/>
                </a:lnTo>
                <a:lnTo>
                  <a:pt x="4061640" y="6254323"/>
                </a:lnTo>
                <a:lnTo>
                  <a:pt x="3925184" y="6113696"/>
                </a:lnTo>
                <a:lnTo>
                  <a:pt x="3789326" y="5977240"/>
                </a:lnTo>
                <a:lnTo>
                  <a:pt x="3648699" y="5841381"/>
                </a:lnTo>
                <a:lnTo>
                  <a:pt x="3789326" y="5700754"/>
                </a:lnTo>
                <a:lnTo>
                  <a:pt x="3925184" y="5564299"/>
                </a:lnTo>
                <a:close/>
                <a:moveTo>
                  <a:pt x="4381601" y="5384414"/>
                </a:moveTo>
                <a:lnTo>
                  <a:pt x="4381601" y="5475606"/>
                </a:lnTo>
                <a:lnTo>
                  <a:pt x="4336118" y="5430110"/>
                </a:lnTo>
                <a:close/>
                <a:moveTo>
                  <a:pt x="1179180" y="5292004"/>
                </a:moveTo>
                <a:lnTo>
                  <a:pt x="1314944" y="5428187"/>
                </a:lnTo>
                <a:lnTo>
                  <a:pt x="1451306" y="5563776"/>
                </a:lnTo>
                <a:lnTo>
                  <a:pt x="1591834" y="5699958"/>
                </a:lnTo>
                <a:lnTo>
                  <a:pt x="1727598" y="5840304"/>
                </a:lnTo>
                <a:lnTo>
                  <a:pt x="1863958" y="5975892"/>
                </a:lnTo>
                <a:lnTo>
                  <a:pt x="1727598" y="6112074"/>
                </a:lnTo>
                <a:lnTo>
                  <a:pt x="1591834" y="6252420"/>
                </a:lnTo>
                <a:lnTo>
                  <a:pt x="1451306" y="6388008"/>
                </a:lnTo>
                <a:lnTo>
                  <a:pt x="1371939" y="6467270"/>
                </a:lnTo>
                <a:lnTo>
                  <a:pt x="1099815" y="6467270"/>
                </a:lnTo>
                <a:lnTo>
                  <a:pt x="1179180" y="6388008"/>
                </a:lnTo>
                <a:lnTo>
                  <a:pt x="1314944" y="6252420"/>
                </a:lnTo>
                <a:lnTo>
                  <a:pt x="1451306" y="6112074"/>
                </a:lnTo>
                <a:lnTo>
                  <a:pt x="1591834" y="5975892"/>
                </a:lnTo>
                <a:lnTo>
                  <a:pt x="1451306" y="5840304"/>
                </a:lnTo>
                <a:lnTo>
                  <a:pt x="1314944" y="5699958"/>
                </a:lnTo>
                <a:lnTo>
                  <a:pt x="1179180" y="5563776"/>
                </a:lnTo>
                <a:lnTo>
                  <a:pt x="1042820" y="5428187"/>
                </a:lnTo>
                <a:close/>
                <a:moveTo>
                  <a:pt x="3790359" y="5152947"/>
                </a:moveTo>
                <a:lnTo>
                  <a:pt x="3926220" y="5293468"/>
                </a:lnTo>
                <a:lnTo>
                  <a:pt x="3790359" y="5429821"/>
                </a:lnTo>
                <a:lnTo>
                  <a:pt x="3649732" y="5565578"/>
                </a:lnTo>
                <a:lnTo>
                  <a:pt x="3513277" y="5701930"/>
                </a:lnTo>
                <a:lnTo>
                  <a:pt x="3377418" y="5842451"/>
                </a:lnTo>
                <a:lnTo>
                  <a:pt x="3513277" y="5978208"/>
                </a:lnTo>
                <a:lnTo>
                  <a:pt x="3649732" y="6114561"/>
                </a:lnTo>
                <a:lnTo>
                  <a:pt x="3790359" y="6255082"/>
                </a:lnTo>
                <a:lnTo>
                  <a:pt x="3926220" y="6390839"/>
                </a:lnTo>
                <a:lnTo>
                  <a:pt x="3850065" y="6467270"/>
                </a:lnTo>
                <a:lnTo>
                  <a:pt x="3728559" y="6467270"/>
                </a:lnTo>
                <a:lnTo>
                  <a:pt x="3649732" y="6390839"/>
                </a:lnTo>
                <a:lnTo>
                  <a:pt x="3513277" y="6255082"/>
                </a:lnTo>
                <a:lnTo>
                  <a:pt x="3377418" y="6114561"/>
                </a:lnTo>
                <a:lnTo>
                  <a:pt x="3236791" y="5978208"/>
                </a:lnTo>
                <a:lnTo>
                  <a:pt x="3100336" y="5842451"/>
                </a:lnTo>
                <a:lnTo>
                  <a:pt x="3236791" y="5701930"/>
                </a:lnTo>
                <a:lnTo>
                  <a:pt x="3377418" y="5565578"/>
                </a:lnTo>
                <a:lnTo>
                  <a:pt x="3513277" y="5429821"/>
                </a:lnTo>
                <a:lnTo>
                  <a:pt x="3649732" y="5293468"/>
                </a:lnTo>
                <a:close/>
                <a:moveTo>
                  <a:pt x="1449912" y="5016513"/>
                </a:moveTo>
                <a:lnTo>
                  <a:pt x="1590424" y="5152821"/>
                </a:lnTo>
                <a:lnTo>
                  <a:pt x="1726173" y="5293297"/>
                </a:lnTo>
                <a:lnTo>
                  <a:pt x="1862518" y="5429605"/>
                </a:lnTo>
                <a:lnTo>
                  <a:pt x="2003030" y="5565319"/>
                </a:lnTo>
                <a:lnTo>
                  <a:pt x="2139374" y="5701628"/>
                </a:lnTo>
                <a:lnTo>
                  <a:pt x="2275124" y="5842102"/>
                </a:lnTo>
                <a:lnTo>
                  <a:pt x="2415040" y="5977816"/>
                </a:lnTo>
                <a:lnTo>
                  <a:pt x="2550790" y="6114125"/>
                </a:lnTo>
                <a:lnTo>
                  <a:pt x="2687134" y="6254600"/>
                </a:lnTo>
                <a:lnTo>
                  <a:pt x="2823478" y="6390313"/>
                </a:lnTo>
                <a:lnTo>
                  <a:pt x="2902808" y="6467270"/>
                </a:lnTo>
                <a:lnTo>
                  <a:pt x="2627767" y="6467270"/>
                </a:lnTo>
                <a:lnTo>
                  <a:pt x="2550790" y="6390313"/>
                </a:lnTo>
                <a:lnTo>
                  <a:pt x="2415040" y="6254600"/>
                </a:lnTo>
                <a:lnTo>
                  <a:pt x="2275124" y="6114125"/>
                </a:lnTo>
                <a:lnTo>
                  <a:pt x="2139374" y="5977816"/>
                </a:lnTo>
                <a:lnTo>
                  <a:pt x="2003030" y="5842102"/>
                </a:lnTo>
                <a:lnTo>
                  <a:pt x="1862518" y="5701628"/>
                </a:lnTo>
                <a:lnTo>
                  <a:pt x="1726173" y="5565319"/>
                </a:lnTo>
                <a:lnTo>
                  <a:pt x="1590424" y="5429605"/>
                </a:lnTo>
                <a:lnTo>
                  <a:pt x="1449912" y="5293297"/>
                </a:lnTo>
                <a:lnTo>
                  <a:pt x="1313568" y="5152821"/>
                </a:lnTo>
                <a:close/>
                <a:moveTo>
                  <a:pt x="0" y="4938321"/>
                </a:moveTo>
                <a:lnTo>
                  <a:pt x="76604" y="5014562"/>
                </a:lnTo>
                <a:lnTo>
                  <a:pt x="217023" y="5150766"/>
                </a:lnTo>
                <a:lnTo>
                  <a:pt x="352683" y="5291134"/>
                </a:lnTo>
                <a:lnTo>
                  <a:pt x="217023" y="5427338"/>
                </a:lnTo>
                <a:lnTo>
                  <a:pt x="76604" y="5562947"/>
                </a:lnTo>
                <a:lnTo>
                  <a:pt x="0" y="5639522"/>
                </a:lnTo>
                <a:lnTo>
                  <a:pt x="0" y="5367709"/>
                </a:lnTo>
                <a:lnTo>
                  <a:pt x="76604" y="5291134"/>
                </a:lnTo>
                <a:lnTo>
                  <a:pt x="0" y="5212218"/>
                </a:lnTo>
                <a:close/>
                <a:moveTo>
                  <a:pt x="4200157" y="4468151"/>
                </a:moveTo>
                <a:lnTo>
                  <a:pt x="4336434" y="4604010"/>
                </a:lnTo>
                <a:lnTo>
                  <a:pt x="4381601" y="4649435"/>
                </a:lnTo>
                <a:lnTo>
                  <a:pt x="4381601" y="5107983"/>
                </a:lnTo>
                <a:lnTo>
                  <a:pt x="4336434" y="5153407"/>
                </a:lnTo>
                <a:lnTo>
                  <a:pt x="4200157" y="5294034"/>
                </a:lnTo>
                <a:lnTo>
                  <a:pt x="4059715" y="5153407"/>
                </a:lnTo>
                <a:lnTo>
                  <a:pt x="3923438" y="5016952"/>
                </a:lnTo>
                <a:lnTo>
                  <a:pt x="3787756" y="4881092"/>
                </a:lnTo>
                <a:lnTo>
                  <a:pt x="3923438" y="4740466"/>
                </a:lnTo>
                <a:lnTo>
                  <a:pt x="4059715" y="4881092"/>
                </a:lnTo>
                <a:lnTo>
                  <a:pt x="4200157" y="5016952"/>
                </a:lnTo>
                <a:lnTo>
                  <a:pt x="4336434" y="4881092"/>
                </a:lnTo>
                <a:lnTo>
                  <a:pt x="4200157" y="4740466"/>
                </a:lnTo>
                <a:lnTo>
                  <a:pt x="4059715" y="4604010"/>
                </a:lnTo>
                <a:close/>
                <a:moveTo>
                  <a:pt x="4381601" y="4283200"/>
                </a:moveTo>
                <a:lnTo>
                  <a:pt x="4381601" y="4375989"/>
                </a:lnTo>
                <a:lnTo>
                  <a:pt x="4336118" y="4328896"/>
                </a:lnTo>
                <a:close/>
                <a:moveTo>
                  <a:pt x="4381601" y="3734151"/>
                </a:moveTo>
                <a:lnTo>
                  <a:pt x="4381601" y="4009331"/>
                </a:lnTo>
                <a:lnTo>
                  <a:pt x="4336381" y="4056142"/>
                </a:lnTo>
                <a:lnTo>
                  <a:pt x="4200188" y="4191752"/>
                </a:lnTo>
                <a:lnTo>
                  <a:pt x="4059832" y="4327958"/>
                </a:lnTo>
                <a:lnTo>
                  <a:pt x="3923639" y="4468326"/>
                </a:lnTo>
                <a:lnTo>
                  <a:pt x="3788041" y="4603936"/>
                </a:lnTo>
                <a:lnTo>
                  <a:pt x="3647684" y="4740141"/>
                </a:lnTo>
                <a:lnTo>
                  <a:pt x="3511491" y="4880510"/>
                </a:lnTo>
                <a:lnTo>
                  <a:pt x="3647684" y="5016120"/>
                </a:lnTo>
                <a:lnTo>
                  <a:pt x="3511491" y="5152325"/>
                </a:lnTo>
                <a:lnTo>
                  <a:pt x="3375893" y="5292694"/>
                </a:lnTo>
                <a:lnTo>
                  <a:pt x="3235536" y="5428899"/>
                </a:lnTo>
                <a:lnTo>
                  <a:pt x="3099344" y="5564509"/>
                </a:lnTo>
                <a:lnTo>
                  <a:pt x="2963746" y="5700714"/>
                </a:lnTo>
                <a:lnTo>
                  <a:pt x="2823390" y="5564509"/>
                </a:lnTo>
                <a:lnTo>
                  <a:pt x="2963746" y="5428899"/>
                </a:lnTo>
                <a:lnTo>
                  <a:pt x="3099344" y="5292694"/>
                </a:lnTo>
                <a:lnTo>
                  <a:pt x="3235536" y="5152325"/>
                </a:lnTo>
                <a:lnTo>
                  <a:pt x="3375893" y="5016120"/>
                </a:lnTo>
                <a:lnTo>
                  <a:pt x="3235536" y="4880510"/>
                </a:lnTo>
                <a:lnTo>
                  <a:pt x="3099344" y="5016120"/>
                </a:lnTo>
                <a:lnTo>
                  <a:pt x="2963746" y="5152325"/>
                </a:lnTo>
                <a:lnTo>
                  <a:pt x="2823390" y="5292694"/>
                </a:lnTo>
                <a:lnTo>
                  <a:pt x="2687196" y="5428899"/>
                </a:lnTo>
                <a:lnTo>
                  <a:pt x="2551003" y="5292694"/>
                </a:lnTo>
                <a:lnTo>
                  <a:pt x="2415405" y="5152325"/>
                </a:lnTo>
                <a:lnTo>
                  <a:pt x="2275644" y="5016120"/>
                </a:lnTo>
                <a:lnTo>
                  <a:pt x="2140046" y="4880510"/>
                </a:lnTo>
                <a:lnTo>
                  <a:pt x="2275644" y="4740141"/>
                </a:lnTo>
                <a:lnTo>
                  <a:pt x="2415405" y="4880510"/>
                </a:lnTo>
                <a:lnTo>
                  <a:pt x="2551003" y="5016120"/>
                </a:lnTo>
                <a:lnTo>
                  <a:pt x="2687196" y="5152325"/>
                </a:lnTo>
                <a:lnTo>
                  <a:pt x="2823390" y="5016120"/>
                </a:lnTo>
                <a:lnTo>
                  <a:pt x="2963746" y="4880510"/>
                </a:lnTo>
                <a:lnTo>
                  <a:pt x="3099344" y="4740141"/>
                </a:lnTo>
                <a:lnTo>
                  <a:pt x="3235536" y="4603936"/>
                </a:lnTo>
                <a:lnTo>
                  <a:pt x="3375893" y="4740141"/>
                </a:lnTo>
                <a:lnTo>
                  <a:pt x="3511491" y="4603936"/>
                </a:lnTo>
                <a:lnTo>
                  <a:pt x="3647684" y="4468326"/>
                </a:lnTo>
                <a:lnTo>
                  <a:pt x="3788041" y="4327958"/>
                </a:lnTo>
                <a:lnTo>
                  <a:pt x="3923639" y="4191752"/>
                </a:lnTo>
                <a:lnTo>
                  <a:pt x="4059832" y="4056142"/>
                </a:lnTo>
                <a:lnTo>
                  <a:pt x="4200188" y="3915776"/>
                </a:lnTo>
                <a:lnTo>
                  <a:pt x="4336381" y="3779573"/>
                </a:lnTo>
                <a:close/>
                <a:moveTo>
                  <a:pt x="2687410" y="3232377"/>
                </a:moveTo>
                <a:lnTo>
                  <a:pt x="2823632" y="3368013"/>
                </a:lnTo>
                <a:lnTo>
                  <a:pt x="2687410" y="3507811"/>
                </a:lnTo>
                <a:lnTo>
                  <a:pt x="2551188" y="3643447"/>
                </a:lnTo>
                <a:lnTo>
                  <a:pt x="2415561" y="3779679"/>
                </a:lnTo>
                <a:lnTo>
                  <a:pt x="2275769" y="3915909"/>
                </a:lnTo>
                <a:lnTo>
                  <a:pt x="2140142" y="4056301"/>
                </a:lnTo>
                <a:lnTo>
                  <a:pt x="2003920" y="4191938"/>
                </a:lnTo>
                <a:lnTo>
                  <a:pt x="2140142" y="4328170"/>
                </a:lnTo>
                <a:lnTo>
                  <a:pt x="2275769" y="4191938"/>
                </a:lnTo>
                <a:lnTo>
                  <a:pt x="2415561" y="4056301"/>
                </a:lnTo>
                <a:lnTo>
                  <a:pt x="2551188" y="3915909"/>
                </a:lnTo>
                <a:lnTo>
                  <a:pt x="2687410" y="4056301"/>
                </a:lnTo>
                <a:lnTo>
                  <a:pt x="2551188" y="4191938"/>
                </a:lnTo>
                <a:lnTo>
                  <a:pt x="2415561" y="4328170"/>
                </a:lnTo>
                <a:lnTo>
                  <a:pt x="2551188" y="4468566"/>
                </a:lnTo>
                <a:lnTo>
                  <a:pt x="2687410" y="4604203"/>
                </a:lnTo>
                <a:lnTo>
                  <a:pt x="2823632" y="4740434"/>
                </a:lnTo>
                <a:lnTo>
                  <a:pt x="2687410" y="4880830"/>
                </a:lnTo>
                <a:lnTo>
                  <a:pt x="2551188" y="4740434"/>
                </a:lnTo>
                <a:lnTo>
                  <a:pt x="2415561" y="4604203"/>
                </a:lnTo>
                <a:lnTo>
                  <a:pt x="2275769" y="4468566"/>
                </a:lnTo>
                <a:lnTo>
                  <a:pt x="2140142" y="4604203"/>
                </a:lnTo>
                <a:lnTo>
                  <a:pt x="2003920" y="4740434"/>
                </a:lnTo>
                <a:lnTo>
                  <a:pt x="1863534" y="4880830"/>
                </a:lnTo>
                <a:lnTo>
                  <a:pt x="2003920" y="5016467"/>
                </a:lnTo>
                <a:lnTo>
                  <a:pt x="2140142" y="5152699"/>
                </a:lnTo>
                <a:lnTo>
                  <a:pt x="2275769" y="5293094"/>
                </a:lnTo>
                <a:lnTo>
                  <a:pt x="2415561" y="5429326"/>
                </a:lnTo>
                <a:lnTo>
                  <a:pt x="2551188" y="5564963"/>
                </a:lnTo>
                <a:lnTo>
                  <a:pt x="2687410" y="5701194"/>
                </a:lnTo>
                <a:lnTo>
                  <a:pt x="2823632" y="5841590"/>
                </a:lnTo>
                <a:lnTo>
                  <a:pt x="2964018" y="5977227"/>
                </a:lnTo>
                <a:lnTo>
                  <a:pt x="3099646" y="6113458"/>
                </a:lnTo>
                <a:lnTo>
                  <a:pt x="3235868" y="6253854"/>
                </a:lnTo>
                <a:lnTo>
                  <a:pt x="3376254" y="6389491"/>
                </a:lnTo>
                <a:lnTo>
                  <a:pt x="3453688" y="6467270"/>
                </a:lnTo>
                <a:lnTo>
                  <a:pt x="3177420" y="6467270"/>
                </a:lnTo>
                <a:lnTo>
                  <a:pt x="3099646" y="6389491"/>
                </a:lnTo>
                <a:lnTo>
                  <a:pt x="2964018" y="6253854"/>
                </a:lnTo>
                <a:lnTo>
                  <a:pt x="2823632" y="6113458"/>
                </a:lnTo>
                <a:lnTo>
                  <a:pt x="2687410" y="5977227"/>
                </a:lnTo>
                <a:lnTo>
                  <a:pt x="2551188" y="5841590"/>
                </a:lnTo>
                <a:lnTo>
                  <a:pt x="2415561" y="5701194"/>
                </a:lnTo>
                <a:lnTo>
                  <a:pt x="2275769" y="5564963"/>
                </a:lnTo>
                <a:lnTo>
                  <a:pt x="2140142" y="5429326"/>
                </a:lnTo>
                <a:lnTo>
                  <a:pt x="2003920" y="5293094"/>
                </a:lnTo>
                <a:lnTo>
                  <a:pt x="1863534" y="5152699"/>
                </a:lnTo>
                <a:lnTo>
                  <a:pt x="1727312" y="5016467"/>
                </a:lnTo>
                <a:lnTo>
                  <a:pt x="1591684" y="4880830"/>
                </a:lnTo>
                <a:lnTo>
                  <a:pt x="1727312" y="4740434"/>
                </a:lnTo>
                <a:lnTo>
                  <a:pt x="1863534" y="4604203"/>
                </a:lnTo>
                <a:lnTo>
                  <a:pt x="2003920" y="4468566"/>
                </a:lnTo>
                <a:lnTo>
                  <a:pt x="1863534" y="4328170"/>
                </a:lnTo>
                <a:lnTo>
                  <a:pt x="1727312" y="4191938"/>
                </a:lnTo>
                <a:lnTo>
                  <a:pt x="1863534" y="4056301"/>
                </a:lnTo>
                <a:lnTo>
                  <a:pt x="2003920" y="3915909"/>
                </a:lnTo>
                <a:lnTo>
                  <a:pt x="2140142" y="3779679"/>
                </a:lnTo>
                <a:lnTo>
                  <a:pt x="2275769" y="3643447"/>
                </a:lnTo>
                <a:lnTo>
                  <a:pt x="2415561" y="3507811"/>
                </a:lnTo>
                <a:lnTo>
                  <a:pt x="2551188" y="3368013"/>
                </a:lnTo>
                <a:close/>
                <a:moveTo>
                  <a:pt x="4381601" y="3187196"/>
                </a:moveTo>
                <a:lnTo>
                  <a:pt x="4381601" y="3461526"/>
                </a:lnTo>
                <a:lnTo>
                  <a:pt x="4337842" y="3506638"/>
                </a:lnTo>
                <a:lnTo>
                  <a:pt x="4201621" y="3642298"/>
                </a:lnTo>
                <a:lnTo>
                  <a:pt x="4061236" y="3778552"/>
                </a:lnTo>
                <a:lnTo>
                  <a:pt x="3925014" y="3914803"/>
                </a:lnTo>
                <a:lnTo>
                  <a:pt x="3789388" y="4055221"/>
                </a:lnTo>
                <a:lnTo>
                  <a:pt x="3649003" y="4190880"/>
                </a:lnTo>
                <a:lnTo>
                  <a:pt x="3512782" y="4327136"/>
                </a:lnTo>
                <a:lnTo>
                  <a:pt x="3377156" y="4467555"/>
                </a:lnTo>
                <a:lnTo>
                  <a:pt x="3236770" y="4327136"/>
                </a:lnTo>
                <a:lnTo>
                  <a:pt x="3377156" y="4190880"/>
                </a:lnTo>
                <a:lnTo>
                  <a:pt x="3512782" y="4055221"/>
                </a:lnTo>
                <a:lnTo>
                  <a:pt x="3649003" y="3914803"/>
                </a:lnTo>
                <a:lnTo>
                  <a:pt x="3789388" y="3778552"/>
                </a:lnTo>
                <a:lnTo>
                  <a:pt x="3925014" y="3642298"/>
                </a:lnTo>
                <a:lnTo>
                  <a:pt x="4061236" y="3506638"/>
                </a:lnTo>
                <a:lnTo>
                  <a:pt x="4201621" y="3366817"/>
                </a:lnTo>
                <a:lnTo>
                  <a:pt x="4337842" y="3231158"/>
                </a:lnTo>
                <a:close/>
                <a:moveTo>
                  <a:pt x="0" y="3015777"/>
                </a:moveTo>
                <a:lnTo>
                  <a:pt x="75869" y="3093975"/>
                </a:lnTo>
                <a:lnTo>
                  <a:pt x="216249" y="3230207"/>
                </a:lnTo>
                <a:lnTo>
                  <a:pt x="75869" y="3365843"/>
                </a:lnTo>
                <a:lnTo>
                  <a:pt x="0" y="3443709"/>
                </a:lnTo>
                <a:close/>
                <a:moveTo>
                  <a:pt x="3786856" y="2684014"/>
                </a:moveTo>
                <a:lnTo>
                  <a:pt x="3922482" y="2819625"/>
                </a:lnTo>
                <a:lnTo>
                  <a:pt x="4058704" y="2955833"/>
                </a:lnTo>
                <a:lnTo>
                  <a:pt x="4199090" y="3096204"/>
                </a:lnTo>
                <a:lnTo>
                  <a:pt x="4058704" y="3232411"/>
                </a:lnTo>
                <a:lnTo>
                  <a:pt x="3922482" y="3368023"/>
                </a:lnTo>
                <a:lnTo>
                  <a:pt x="3786856" y="3507795"/>
                </a:lnTo>
                <a:lnTo>
                  <a:pt x="3646472" y="3643407"/>
                </a:lnTo>
                <a:lnTo>
                  <a:pt x="3510250" y="3779614"/>
                </a:lnTo>
                <a:lnTo>
                  <a:pt x="3374623" y="3915818"/>
                </a:lnTo>
                <a:lnTo>
                  <a:pt x="3234238" y="4056187"/>
                </a:lnTo>
                <a:lnTo>
                  <a:pt x="3098017" y="4191799"/>
                </a:lnTo>
                <a:lnTo>
                  <a:pt x="2962390" y="4328006"/>
                </a:lnTo>
                <a:lnTo>
                  <a:pt x="3098017" y="4468377"/>
                </a:lnTo>
                <a:lnTo>
                  <a:pt x="2962390" y="4603990"/>
                </a:lnTo>
                <a:lnTo>
                  <a:pt x="2822005" y="4468377"/>
                </a:lnTo>
                <a:lnTo>
                  <a:pt x="2685784" y="4328006"/>
                </a:lnTo>
                <a:lnTo>
                  <a:pt x="2822005" y="4191799"/>
                </a:lnTo>
                <a:lnTo>
                  <a:pt x="2962390" y="4056187"/>
                </a:lnTo>
                <a:lnTo>
                  <a:pt x="3098017" y="3915818"/>
                </a:lnTo>
                <a:lnTo>
                  <a:pt x="3234238" y="3779614"/>
                </a:lnTo>
                <a:lnTo>
                  <a:pt x="3374623" y="3643407"/>
                </a:lnTo>
                <a:lnTo>
                  <a:pt x="3510250" y="3507795"/>
                </a:lnTo>
                <a:lnTo>
                  <a:pt x="3646472" y="3368023"/>
                </a:lnTo>
                <a:lnTo>
                  <a:pt x="3786856" y="3232411"/>
                </a:lnTo>
                <a:lnTo>
                  <a:pt x="3922482" y="3096204"/>
                </a:lnTo>
                <a:lnTo>
                  <a:pt x="3786856" y="2955833"/>
                </a:lnTo>
                <a:lnTo>
                  <a:pt x="3646472" y="2819625"/>
                </a:lnTo>
                <a:close/>
                <a:moveTo>
                  <a:pt x="0" y="2466071"/>
                </a:moveTo>
                <a:lnTo>
                  <a:pt x="78799" y="2544811"/>
                </a:lnTo>
                <a:lnTo>
                  <a:pt x="219426" y="2685331"/>
                </a:lnTo>
                <a:lnTo>
                  <a:pt x="355285" y="2821088"/>
                </a:lnTo>
                <a:lnTo>
                  <a:pt x="491740" y="2957440"/>
                </a:lnTo>
                <a:lnTo>
                  <a:pt x="355285" y="3097962"/>
                </a:lnTo>
                <a:lnTo>
                  <a:pt x="219426" y="2957440"/>
                </a:lnTo>
                <a:lnTo>
                  <a:pt x="78799" y="2821088"/>
                </a:lnTo>
                <a:lnTo>
                  <a:pt x="0" y="2742692"/>
                </a:lnTo>
                <a:close/>
                <a:moveTo>
                  <a:pt x="4061236" y="2405897"/>
                </a:moveTo>
                <a:lnTo>
                  <a:pt x="4201621" y="2542151"/>
                </a:lnTo>
                <a:lnTo>
                  <a:pt x="4337842" y="2682570"/>
                </a:lnTo>
                <a:lnTo>
                  <a:pt x="4381601" y="2726340"/>
                </a:lnTo>
                <a:lnTo>
                  <a:pt x="4381601" y="2999789"/>
                </a:lnTo>
                <a:lnTo>
                  <a:pt x="4337842" y="2954484"/>
                </a:lnTo>
                <a:lnTo>
                  <a:pt x="4201621" y="2818230"/>
                </a:lnTo>
                <a:lnTo>
                  <a:pt x="4061236" y="2682570"/>
                </a:lnTo>
                <a:lnTo>
                  <a:pt x="3925014" y="2542151"/>
                </a:lnTo>
                <a:close/>
                <a:moveTo>
                  <a:pt x="4335983" y="2135652"/>
                </a:moveTo>
                <a:lnTo>
                  <a:pt x="4381601" y="2181425"/>
                </a:lnTo>
                <a:lnTo>
                  <a:pt x="4381601" y="2453161"/>
                </a:lnTo>
                <a:lnTo>
                  <a:pt x="4335983" y="2407388"/>
                </a:lnTo>
                <a:lnTo>
                  <a:pt x="4199684" y="2271816"/>
                </a:lnTo>
                <a:close/>
                <a:moveTo>
                  <a:pt x="629784" y="1993964"/>
                </a:moveTo>
                <a:lnTo>
                  <a:pt x="765644" y="2134591"/>
                </a:lnTo>
                <a:lnTo>
                  <a:pt x="902100" y="2271046"/>
                </a:lnTo>
                <a:lnTo>
                  <a:pt x="1042726" y="2406904"/>
                </a:lnTo>
                <a:lnTo>
                  <a:pt x="902100" y="2543361"/>
                </a:lnTo>
                <a:lnTo>
                  <a:pt x="765644" y="2406904"/>
                </a:lnTo>
                <a:lnTo>
                  <a:pt x="629784" y="2271046"/>
                </a:lnTo>
                <a:lnTo>
                  <a:pt x="489159" y="2406904"/>
                </a:lnTo>
                <a:lnTo>
                  <a:pt x="629784" y="2543361"/>
                </a:lnTo>
                <a:lnTo>
                  <a:pt x="765644" y="2683987"/>
                </a:lnTo>
                <a:lnTo>
                  <a:pt x="629784" y="2819846"/>
                </a:lnTo>
                <a:lnTo>
                  <a:pt x="489159" y="2683987"/>
                </a:lnTo>
                <a:lnTo>
                  <a:pt x="352703" y="2543361"/>
                </a:lnTo>
                <a:lnTo>
                  <a:pt x="216844" y="2406904"/>
                </a:lnTo>
                <a:lnTo>
                  <a:pt x="352703" y="2271046"/>
                </a:lnTo>
                <a:lnTo>
                  <a:pt x="489159" y="2134591"/>
                </a:lnTo>
                <a:close/>
                <a:moveTo>
                  <a:pt x="2139482" y="1857532"/>
                </a:moveTo>
                <a:lnTo>
                  <a:pt x="2275130" y="1993799"/>
                </a:lnTo>
                <a:lnTo>
                  <a:pt x="2139482" y="2134233"/>
                </a:lnTo>
                <a:lnTo>
                  <a:pt x="2003237" y="2270502"/>
                </a:lnTo>
                <a:lnTo>
                  <a:pt x="2139482" y="2406174"/>
                </a:lnTo>
                <a:lnTo>
                  <a:pt x="2275130" y="2542443"/>
                </a:lnTo>
                <a:lnTo>
                  <a:pt x="2414945" y="2682875"/>
                </a:lnTo>
                <a:lnTo>
                  <a:pt x="2275130" y="2818548"/>
                </a:lnTo>
                <a:lnTo>
                  <a:pt x="2139482" y="2682875"/>
                </a:lnTo>
                <a:lnTo>
                  <a:pt x="2003237" y="2542443"/>
                </a:lnTo>
                <a:lnTo>
                  <a:pt x="1862828" y="2406174"/>
                </a:lnTo>
                <a:lnTo>
                  <a:pt x="1726583" y="2542443"/>
                </a:lnTo>
                <a:lnTo>
                  <a:pt x="1590934" y="2682875"/>
                </a:lnTo>
                <a:lnTo>
                  <a:pt x="1450524" y="2818548"/>
                </a:lnTo>
                <a:lnTo>
                  <a:pt x="1590934" y="2954816"/>
                </a:lnTo>
                <a:lnTo>
                  <a:pt x="1450524" y="3095250"/>
                </a:lnTo>
                <a:lnTo>
                  <a:pt x="1314280" y="3231517"/>
                </a:lnTo>
                <a:lnTo>
                  <a:pt x="1178630" y="3367189"/>
                </a:lnTo>
                <a:lnTo>
                  <a:pt x="1042386" y="3507024"/>
                </a:lnTo>
                <a:lnTo>
                  <a:pt x="901977" y="3642697"/>
                </a:lnTo>
                <a:lnTo>
                  <a:pt x="765732" y="3778964"/>
                </a:lnTo>
                <a:lnTo>
                  <a:pt x="630082" y="3915231"/>
                </a:lnTo>
                <a:lnTo>
                  <a:pt x="489674" y="4055664"/>
                </a:lnTo>
                <a:lnTo>
                  <a:pt x="353430" y="4191336"/>
                </a:lnTo>
                <a:lnTo>
                  <a:pt x="489674" y="4327605"/>
                </a:lnTo>
                <a:lnTo>
                  <a:pt x="630082" y="4468038"/>
                </a:lnTo>
                <a:lnTo>
                  <a:pt x="765732" y="4603711"/>
                </a:lnTo>
                <a:lnTo>
                  <a:pt x="901977" y="4739978"/>
                </a:lnTo>
                <a:lnTo>
                  <a:pt x="765732" y="4880412"/>
                </a:lnTo>
                <a:lnTo>
                  <a:pt x="630082" y="5016084"/>
                </a:lnTo>
                <a:lnTo>
                  <a:pt x="489674" y="5152352"/>
                </a:lnTo>
                <a:lnTo>
                  <a:pt x="353430" y="5016084"/>
                </a:lnTo>
                <a:lnTo>
                  <a:pt x="217780" y="4880412"/>
                </a:lnTo>
                <a:lnTo>
                  <a:pt x="77370" y="4739978"/>
                </a:lnTo>
                <a:lnTo>
                  <a:pt x="0" y="4662595"/>
                </a:lnTo>
                <a:lnTo>
                  <a:pt x="0" y="4388289"/>
                </a:lnTo>
                <a:lnTo>
                  <a:pt x="77370" y="4468038"/>
                </a:lnTo>
                <a:lnTo>
                  <a:pt x="217780" y="4603711"/>
                </a:lnTo>
                <a:lnTo>
                  <a:pt x="353430" y="4739978"/>
                </a:lnTo>
                <a:lnTo>
                  <a:pt x="489674" y="4880412"/>
                </a:lnTo>
                <a:lnTo>
                  <a:pt x="630082" y="4739978"/>
                </a:lnTo>
                <a:lnTo>
                  <a:pt x="489674" y="4603711"/>
                </a:lnTo>
                <a:lnTo>
                  <a:pt x="353430" y="4468038"/>
                </a:lnTo>
                <a:lnTo>
                  <a:pt x="217780" y="4327605"/>
                </a:lnTo>
                <a:lnTo>
                  <a:pt x="77370" y="4191336"/>
                </a:lnTo>
                <a:lnTo>
                  <a:pt x="217780" y="4055664"/>
                </a:lnTo>
                <a:lnTo>
                  <a:pt x="353430" y="3915231"/>
                </a:lnTo>
                <a:lnTo>
                  <a:pt x="489674" y="3778964"/>
                </a:lnTo>
                <a:lnTo>
                  <a:pt x="630082" y="3642697"/>
                </a:lnTo>
                <a:lnTo>
                  <a:pt x="765732" y="3507024"/>
                </a:lnTo>
                <a:lnTo>
                  <a:pt x="901977" y="3367189"/>
                </a:lnTo>
                <a:lnTo>
                  <a:pt x="1042386" y="3231517"/>
                </a:lnTo>
                <a:lnTo>
                  <a:pt x="1178630" y="3095250"/>
                </a:lnTo>
                <a:lnTo>
                  <a:pt x="1314280" y="2954816"/>
                </a:lnTo>
                <a:lnTo>
                  <a:pt x="1178630" y="2818548"/>
                </a:lnTo>
                <a:lnTo>
                  <a:pt x="1042386" y="2954816"/>
                </a:lnTo>
                <a:lnTo>
                  <a:pt x="901977" y="3095250"/>
                </a:lnTo>
                <a:lnTo>
                  <a:pt x="765732" y="3231517"/>
                </a:lnTo>
                <a:lnTo>
                  <a:pt x="630082" y="3367189"/>
                </a:lnTo>
                <a:lnTo>
                  <a:pt x="489674" y="3507024"/>
                </a:lnTo>
                <a:lnTo>
                  <a:pt x="353430" y="3642697"/>
                </a:lnTo>
                <a:lnTo>
                  <a:pt x="217780" y="3778964"/>
                </a:lnTo>
                <a:lnTo>
                  <a:pt x="77370" y="3915231"/>
                </a:lnTo>
                <a:lnTo>
                  <a:pt x="0" y="3994980"/>
                </a:lnTo>
                <a:lnTo>
                  <a:pt x="0" y="3720080"/>
                </a:lnTo>
                <a:lnTo>
                  <a:pt x="77370" y="3642697"/>
                </a:lnTo>
                <a:lnTo>
                  <a:pt x="217780" y="3507024"/>
                </a:lnTo>
                <a:lnTo>
                  <a:pt x="353430" y="3367189"/>
                </a:lnTo>
                <a:lnTo>
                  <a:pt x="489674" y="3231517"/>
                </a:lnTo>
                <a:lnTo>
                  <a:pt x="630082" y="3095250"/>
                </a:lnTo>
                <a:lnTo>
                  <a:pt x="765732" y="2954816"/>
                </a:lnTo>
                <a:lnTo>
                  <a:pt x="901977" y="2818548"/>
                </a:lnTo>
                <a:lnTo>
                  <a:pt x="1042386" y="2682875"/>
                </a:lnTo>
                <a:lnTo>
                  <a:pt x="1178630" y="2542443"/>
                </a:lnTo>
                <a:lnTo>
                  <a:pt x="1314280" y="2682875"/>
                </a:lnTo>
                <a:lnTo>
                  <a:pt x="1450524" y="2542443"/>
                </a:lnTo>
                <a:lnTo>
                  <a:pt x="1590934" y="2406174"/>
                </a:lnTo>
                <a:lnTo>
                  <a:pt x="1726583" y="2270502"/>
                </a:lnTo>
                <a:lnTo>
                  <a:pt x="1862828" y="2134233"/>
                </a:lnTo>
                <a:lnTo>
                  <a:pt x="2003237" y="1993799"/>
                </a:lnTo>
                <a:close/>
                <a:moveTo>
                  <a:pt x="355285" y="1723717"/>
                </a:moveTo>
                <a:lnTo>
                  <a:pt x="491740" y="1859474"/>
                </a:lnTo>
                <a:lnTo>
                  <a:pt x="355285" y="1995826"/>
                </a:lnTo>
                <a:lnTo>
                  <a:pt x="219426" y="2136347"/>
                </a:lnTo>
                <a:lnTo>
                  <a:pt x="78799" y="2272700"/>
                </a:lnTo>
                <a:lnTo>
                  <a:pt x="0" y="2351096"/>
                </a:lnTo>
                <a:lnTo>
                  <a:pt x="0" y="2076973"/>
                </a:lnTo>
                <a:lnTo>
                  <a:pt x="78799" y="1995826"/>
                </a:lnTo>
                <a:lnTo>
                  <a:pt x="219426" y="1859474"/>
                </a:lnTo>
                <a:close/>
                <a:moveTo>
                  <a:pt x="765922" y="1033676"/>
                </a:moveTo>
                <a:lnTo>
                  <a:pt x="902279" y="1170132"/>
                </a:lnTo>
                <a:lnTo>
                  <a:pt x="1042804" y="1310758"/>
                </a:lnTo>
                <a:lnTo>
                  <a:pt x="1179161" y="1446617"/>
                </a:lnTo>
                <a:lnTo>
                  <a:pt x="1042804" y="1583072"/>
                </a:lnTo>
                <a:lnTo>
                  <a:pt x="902279" y="1723699"/>
                </a:lnTo>
                <a:lnTo>
                  <a:pt x="765922" y="1859558"/>
                </a:lnTo>
                <a:lnTo>
                  <a:pt x="630160" y="1723699"/>
                </a:lnTo>
                <a:lnTo>
                  <a:pt x="489635" y="1583072"/>
                </a:lnTo>
                <a:lnTo>
                  <a:pt x="353279" y="1446617"/>
                </a:lnTo>
                <a:lnTo>
                  <a:pt x="489635" y="1310758"/>
                </a:lnTo>
                <a:lnTo>
                  <a:pt x="630160" y="1446617"/>
                </a:lnTo>
                <a:lnTo>
                  <a:pt x="765922" y="1583072"/>
                </a:lnTo>
                <a:lnTo>
                  <a:pt x="902279" y="1446617"/>
                </a:lnTo>
                <a:lnTo>
                  <a:pt x="765922" y="1310758"/>
                </a:lnTo>
                <a:lnTo>
                  <a:pt x="630160" y="1170132"/>
                </a:lnTo>
                <a:close/>
                <a:moveTo>
                  <a:pt x="4381601" y="987841"/>
                </a:moveTo>
                <a:lnTo>
                  <a:pt x="4381601" y="1263001"/>
                </a:lnTo>
                <a:lnTo>
                  <a:pt x="4335967" y="1310244"/>
                </a:lnTo>
                <a:lnTo>
                  <a:pt x="4381601" y="1355886"/>
                </a:lnTo>
                <a:lnTo>
                  <a:pt x="4381601" y="1812771"/>
                </a:lnTo>
                <a:lnTo>
                  <a:pt x="4335967" y="1858413"/>
                </a:lnTo>
                <a:lnTo>
                  <a:pt x="4199692" y="1994711"/>
                </a:lnTo>
                <a:lnTo>
                  <a:pt x="4059250" y="2135176"/>
                </a:lnTo>
                <a:lnTo>
                  <a:pt x="3922974" y="2271474"/>
                </a:lnTo>
                <a:lnTo>
                  <a:pt x="3787294" y="2407177"/>
                </a:lnTo>
                <a:lnTo>
                  <a:pt x="3646853" y="2543475"/>
                </a:lnTo>
                <a:lnTo>
                  <a:pt x="3510578" y="2683939"/>
                </a:lnTo>
                <a:lnTo>
                  <a:pt x="3374898" y="2819642"/>
                </a:lnTo>
                <a:lnTo>
                  <a:pt x="3510578" y="2955940"/>
                </a:lnTo>
                <a:lnTo>
                  <a:pt x="3646853" y="3096405"/>
                </a:lnTo>
                <a:lnTo>
                  <a:pt x="3510578" y="3232703"/>
                </a:lnTo>
                <a:lnTo>
                  <a:pt x="3374898" y="3368406"/>
                </a:lnTo>
                <a:lnTo>
                  <a:pt x="3234456" y="3508272"/>
                </a:lnTo>
                <a:lnTo>
                  <a:pt x="3098181" y="3643974"/>
                </a:lnTo>
                <a:lnTo>
                  <a:pt x="2962500" y="3780272"/>
                </a:lnTo>
                <a:lnTo>
                  <a:pt x="2822060" y="3916570"/>
                </a:lnTo>
                <a:lnTo>
                  <a:pt x="2685784" y="3780272"/>
                </a:lnTo>
                <a:lnTo>
                  <a:pt x="2822060" y="3643974"/>
                </a:lnTo>
                <a:lnTo>
                  <a:pt x="2962500" y="3508272"/>
                </a:lnTo>
                <a:lnTo>
                  <a:pt x="3098181" y="3368406"/>
                </a:lnTo>
                <a:lnTo>
                  <a:pt x="3234456" y="3232703"/>
                </a:lnTo>
                <a:lnTo>
                  <a:pt x="3374898" y="3096405"/>
                </a:lnTo>
                <a:lnTo>
                  <a:pt x="3234456" y="2955940"/>
                </a:lnTo>
                <a:lnTo>
                  <a:pt x="3098181" y="2819642"/>
                </a:lnTo>
                <a:lnTo>
                  <a:pt x="3234456" y="2683939"/>
                </a:lnTo>
                <a:lnTo>
                  <a:pt x="3374898" y="2543475"/>
                </a:lnTo>
                <a:lnTo>
                  <a:pt x="3510578" y="2407177"/>
                </a:lnTo>
                <a:lnTo>
                  <a:pt x="3646853" y="2271474"/>
                </a:lnTo>
                <a:lnTo>
                  <a:pt x="3787294" y="2135176"/>
                </a:lnTo>
                <a:lnTo>
                  <a:pt x="3922974" y="1994711"/>
                </a:lnTo>
                <a:lnTo>
                  <a:pt x="4059250" y="1858413"/>
                </a:lnTo>
                <a:lnTo>
                  <a:pt x="4199692" y="1722710"/>
                </a:lnTo>
                <a:lnTo>
                  <a:pt x="4335967" y="1582245"/>
                </a:lnTo>
                <a:lnTo>
                  <a:pt x="4199692" y="1445948"/>
                </a:lnTo>
                <a:lnTo>
                  <a:pt x="4059250" y="1310244"/>
                </a:lnTo>
                <a:lnTo>
                  <a:pt x="4199692" y="1169780"/>
                </a:lnTo>
                <a:lnTo>
                  <a:pt x="4335967" y="1033483"/>
                </a:lnTo>
                <a:close/>
                <a:moveTo>
                  <a:pt x="1042063" y="758184"/>
                </a:moveTo>
                <a:lnTo>
                  <a:pt x="1178322" y="898638"/>
                </a:lnTo>
                <a:lnTo>
                  <a:pt x="1313986" y="1034331"/>
                </a:lnTo>
                <a:lnTo>
                  <a:pt x="1450246" y="1170618"/>
                </a:lnTo>
                <a:lnTo>
                  <a:pt x="1590670" y="1311073"/>
                </a:lnTo>
                <a:lnTo>
                  <a:pt x="1726334" y="1446766"/>
                </a:lnTo>
                <a:lnTo>
                  <a:pt x="1590670" y="1583054"/>
                </a:lnTo>
                <a:lnTo>
                  <a:pt x="1450246" y="1723507"/>
                </a:lnTo>
                <a:lnTo>
                  <a:pt x="1313986" y="1859200"/>
                </a:lnTo>
                <a:lnTo>
                  <a:pt x="1178322" y="1995489"/>
                </a:lnTo>
                <a:lnTo>
                  <a:pt x="1313986" y="2135942"/>
                </a:lnTo>
                <a:lnTo>
                  <a:pt x="1450246" y="1995489"/>
                </a:lnTo>
                <a:lnTo>
                  <a:pt x="1590670" y="1859200"/>
                </a:lnTo>
                <a:lnTo>
                  <a:pt x="1726334" y="1723507"/>
                </a:lnTo>
                <a:lnTo>
                  <a:pt x="1862592" y="1583054"/>
                </a:lnTo>
                <a:lnTo>
                  <a:pt x="2003017" y="1723507"/>
                </a:lnTo>
                <a:lnTo>
                  <a:pt x="1862592" y="1859200"/>
                </a:lnTo>
                <a:lnTo>
                  <a:pt x="1726334" y="1995489"/>
                </a:lnTo>
                <a:lnTo>
                  <a:pt x="1590670" y="2135942"/>
                </a:lnTo>
                <a:lnTo>
                  <a:pt x="1450246" y="2272230"/>
                </a:lnTo>
                <a:lnTo>
                  <a:pt x="1313986" y="2407924"/>
                </a:lnTo>
                <a:lnTo>
                  <a:pt x="1178322" y="2272230"/>
                </a:lnTo>
                <a:lnTo>
                  <a:pt x="1042063" y="2135942"/>
                </a:lnTo>
                <a:lnTo>
                  <a:pt x="901640" y="1995489"/>
                </a:lnTo>
                <a:lnTo>
                  <a:pt x="1042063" y="1859200"/>
                </a:lnTo>
                <a:lnTo>
                  <a:pt x="1178322" y="1723507"/>
                </a:lnTo>
                <a:lnTo>
                  <a:pt x="1313986" y="1583054"/>
                </a:lnTo>
                <a:lnTo>
                  <a:pt x="1450246" y="1446766"/>
                </a:lnTo>
                <a:lnTo>
                  <a:pt x="1313986" y="1311073"/>
                </a:lnTo>
                <a:lnTo>
                  <a:pt x="1178322" y="1170618"/>
                </a:lnTo>
                <a:lnTo>
                  <a:pt x="1042063" y="1034331"/>
                </a:lnTo>
                <a:lnTo>
                  <a:pt x="901640" y="898638"/>
                </a:lnTo>
                <a:close/>
                <a:moveTo>
                  <a:pt x="4381601" y="442324"/>
                </a:moveTo>
                <a:lnTo>
                  <a:pt x="4381601" y="714171"/>
                </a:lnTo>
                <a:lnTo>
                  <a:pt x="4337670" y="758276"/>
                </a:lnTo>
                <a:lnTo>
                  <a:pt x="4201392" y="898661"/>
                </a:lnTo>
                <a:lnTo>
                  <a:pt x="4060948" y="1034288"/>
                </a:lnTo>
                <a:lnTo>
                  <a:pt x="3924670" y="1170509"/>
                </a:lnTo>
                <a:lnTo>
                  <a:pt x="3788986" y="1310893"/>
                </a:lnTo>
                <a:lnTo>
                  <a:pt x="3924670" y="1446520"/>
                </a:lnTo>
                <a:lnTo>
                  <a:pt x="4060948" y="1582741"/>
                </a:lnTo>
                <a:lnTo>
                  <a:pt x="3924670" y="1723126"/>
                </a:lnTo>
                <a:lnTo>
                  <a:pt x="3788986" y="1582741"/>
                </a:lnTo>
                <a:lnTo>
                  <a:pt x="3648542" y="1446520"/>
                </a:lnTo>
                <a:lnTo>
                  <a:pt x="3512264" y="1310893"/>
                </a:lnTo>
                <a:lnTo>
                  <a:pt x="3648542" y="1170509"/>
                </a:lnTo>
                <a:lnTo>
                  <a:pt x="3788986" y="1034288"/>
                </a:lnTo>
                <a:lnTo>
                  <a:pt x="3924670" y="898661"/>
                </a:lnTo>
                <a:lnTo>
                  <a:pt x="4060948" y="758276"/>
                </a:lnTo>
                <a:lnTo>
                  <a:pt x="4201392" y="622055"/>
                </a:lnTo>
                <a:lnTo>
                  <a:pt x="4337670" y="486429"/>
                </a:lnTo>
                <a:close/>
                <a:moveTo>
                  <a:pt x="1726778" y="73389"/>
                </a:moveTo>
                <a:lnTo>
                  <a:pt x="1863076" y="209058"/>
                </a:lnTo>
                <a:lnTo>
                  <a:pt x="1726778" y="349487"/>
                </a:lnTo>
                <a:lnTo>
                  <a:pt x="1591075" y="485751"/>
                </a:lnTo>
                <a:lnTo>
                  <a:pt x="1450610" y="621421"/>
                </a:lnTo>
                <a:lnTo>
                  <a:pt x="1591075" y="757684"/>
                </a:lnTo>
                <a:lnTo>
                  <a:pt x="1726778" y="898113"/>
                </a:lnTo>
                <a:lnTo>
                  <a:pt x="1863076" y="1033783"/>
                </a:lnTo>
                <a:lnTo>
                  <a:pt x="2003540" y="1170046"/>
                </a:lnTo>
                <a:lnTo>
                  <a:pt x="2139838" y="1310476"/>
                </a:lnTo>
                <a:lnTo>
                  <a:pt x="2275541" y="1446145"/>
                </a:lnTo>
                <a:lnTo>
                  <a:pt x="2415410" y="1582409"/>
                </a:lnTo>
                <a:lnTo>
                  <a:pt x="2551114" y="1722838"/>
                </a:lnTo>
                <a:lnTo>
                  <a:pt x="2687411" y="1858506"/>
                </a:lnTo>
                <a:lnTo>
                  <a:pt x="2823709" y="1994771"/>
                </a:lnTo>
                <a:lnTo>
                  <a:pt x="2964174" y="2135200"/>
                </a:lnTo>
                <a:lnTo>
                  <a:pt x="3099877" y="2271465"/>
                </a:lnTo>
                <a:lnTo>
                  <a:pt x="3236174" y="2407135"/>
                </a:lnTo>
                <a:lnTo>
                  <a:pt x="3099877" y="2543397"/>
                </a:lnTo>
                <a:lnTo>
                  <a:pt x="2964174" y="2683828"/>
                </a:lnTo>
                <a:lnTo>
                  <a:pt x="2823709" y="2819496"/>
                </a:lnTo>
                <a:lnTo>
                  <a:pt x="2964174" y="2955761"/>
                </a:lnTo>
                <a:lnTo>
                  <a:pt x="3099877" y="3096190"/>
                </a:lnTo>
                <a:lnTo>
                  <a:pt x="2964174" y="3232454"/>
                </a:lnTo>
                <a:lnTo>
                  <a:pt x="2823709" y="3096190"/>
                </a:lnTo>
                <a:lnTo>
                  <a:pt x="2687411" y="2955761"/>
                </a:lnTo>
                <a:lnTo>
                  <a:pt x="2551114" y="3096190"/>
                </a:lnTo>
                <a:lnTo>
                  <a:pt x="2415410" y="3232454"/>
                </a:lnTo>
                <a:lnTo>
                  <a:pt x="2275541" y="3368124"/>
                </a:lnTo>
                <a:lnTo>
                  <a:pt x="2139838" y="3507954"/>
                </a:lnTo>
                <a:lnTo>
                  <a:pt x="2003540" y="3643623"/>
                </a:lnTo>
                <a:lnTo>
                  <a:pt x="1863076" y="3779886"/>
                </a:lnTo>
                <a:lnTo>
                  <a:pt x="1726778" y="3916150"/>
                </a:lnTo>
                <a:lnTo>
                  <a:pt x="1591075" y="4056577"/>
                </a:lnTo>
                <a:lnTo>
                  <a:pt x="1450610" y="4192247"/>
                </a:lnTo>
                <a:lnTo>
                  <a:pt x="1591075" y="4328511"/>
                </a:lnTo>
                <a:lnTo>
                  <a:pt x="1726778" y="4468940"/>
                </a:lnTo>
                <a:lnTo>
                  <a:pt x="1591075" y="4604610"/>
                </a:lnTo>
                <a:lnTo>
                  <a:pt x="1450610" y="4740873"/>
                </a:lnTo>
                <a:lnTo>
                  <a:pt x="1314312" y="4881302"/>
                </a:lnTo>
                <a:lnTo>
                  <a:pt x="1178609" y="5016972"/>
                </a:lnTo>
                <a:lnTo>
                  <a:pt x="1042312" y="5153236"/>
                </a:lnTo>
                <a:lnTo>
                  <a:pt x="901846" y="5293665"/>
                </a:lnTo>
                <a:lnTo>
                  <a:pt x="765549" y="5429929"/>
                </a:lnTo>
                <a:lnTo>
                  <a:pt x="629846" y="5565598"/>
                </a:lnTo>
                <a:lnTo>
                  <a:pt x="489382" y="5701862"/>
                </a:lnTo>
                <a:lnTo>
                  <a:pt x="629846" y="5842292"/>
                </a:lnTo>
                <a:lnTo>
                  <a:pt x="765549" y="5977960"/>
                </a:lnTo>
                <a:lnTo>
                  <a:pt x="629846" y="6114224"/>
                </a:lnTo>
                <a:lnTo>
                  <a:pt x="489382" y="6254654"/>
                </a:lnTo>
                <a:lnTo>
                  <a:pt x="353083" y="6390323"/>
                </a:lnTo>
                <a:lnTo>
                  <a:pt x="276453" y="6467270"/>
                </a:lnTo>
                <a:lnTo>
                  <a:pt x="0" y="6467270"/>
                </a:lnTo>
                <a:lnTo>
                  <a:pt x="0" y="6467220"/>
                </a:lnTo>
                <a:lnTo>
                  <a:pt x="76916" y="6390323"/>
                </a:lnTo>
                <a:lnTo>
                  <a:pt x="217380" y="6254654"/>
                </a:lnTo>
                <a:lnTo>
                  <a:pt x="353083" y="6114224"/>
                </a:lnTo>
                <a:lnTo>
                  <a:pt x="489382" y="5977960"/>
                </a:lnTo>
                <a:lnTo>
                  <a:pt x="353083" y="5842292"/>
                </a:lnTo>
                <a:lnTo>
                  <a:pt x="217380" y="5701862"/>
                </a:lnTo>
                <a:lnTo>
                  <a:pt x="353083" y="5565598"/>
                </a:lnTo>
                <a:lnTo>
                  <a:pt x="489382" y="5429929"/>
                </a:lnTo>
                <a:lnTo>
                  <a:pt x="629846" y="5293665"/>
                </a:lnTo>
                <a:lnTo>
                  <a:pt x="765549" y="5153236"/>
                </a:lnTo>
                <a:lnTo>
                  <a:pt x="901846" y="5016972"/>
                </a:lnTo>
                <a:lnTo>
                  <a:pt x="1042312" y="4881302"/>
                </a:lnTo>
                <a:lnTo>
                  <a:pt x="1178609" y="4740873"/>
                </a:lnTo>
                <a:lnTo>
                  <a:pt x="1314312" y="4604610"/>
                </a:lnTo>
                <a:lnTo>
                  <a:pt x="1450610" y="4468940"/>
                </a:lnTo>
                <a:lnTo>
                  <a:pt x="1314312" y="4328511"/>
                </a:lnTo>
                <a:lnTo>
                  <a:pt x="1178609" y="4192247"/>
                </a:lnTo>
                <a:lnTo>
                  <a:pt x="1314312" y="4056577"/>
                </a:lnTo>
                <a:lnTo>
                  <a:pt x="1450610" y="3916150"/>
                </a:lnTo>
                <a:lnTo>
                  <a:pt x="1591075" y="3779886"/>
                </a:lnTo>
                <a:lnTo>
                  <a:pt x="1726778" y="3643623"/>
                </a:lnTo>
                <a:lnTo>
                  <a:pt x="1863076" y="3507954"/>
                </a:lnTo>
                <a:lnTo>
                  <a:pt x="2003540" y="3368124"/>
                </a:lnTo>
                <a:lnTo>
                  <a:pt x="1863076" y="3232454"/>
                </a:lnTo>
                <a:lnTo>
                  <a:pt x="1726778" y="3368124"/>
                </a:lnTo>
                <a:lnTo>
                  <a:pt x="1591075" y="3507954"/>
                </a:lnTo>
                <a:lnTo>
                  <a:pt x="1450610" y="3643623"/>
                </a:lnTo>
                <a:lnTo>
                  <a:pt x="1314312" y="3779886"/>
                </a:lnTo>
                <a:lnTo>
                  <a:pt x="1178609" y="3916150"/>
                </a:lnTo>
                <a:lnTo>
                  <a:pt x="1042312" y="4056577"/>
                </a:lnTo>
                <a:lnTo>
                  <a:pt x="901846" y="4192247"/>
                </a:lnTo>
                <a:lnTo>
                  <a:pt x="1042312" y="4328511"/>
                </a:lnTo>
                <a:lnTo>
                  <a:pt x="1178609" y="4468940"/>
                </a:lnTo>
                <a:lnTo>
                  <a:pt x="1042312" y="4604610"/>
                </a:lnTo>
                <a:lnTo>
                  <a:pt x="901846" y="4468940"/>
                </a:lnTo>
                <a:lnTo>
                  <a:pt x="765549" y="4328511"/>
                </a:lnTo>
                <a:lnTo>
                  <a:pt x="629846" y="4192247"/>
                </a:lnTo>
                <a:lnTo>
                  <a:pt x="765549" y="4056577"/>
                </a:lnTo>
                <a:lnTo>
                  <a:pt x="901846" y="3916150"/>
                </a:lnTo>
                <a:lnTo>
                  <a:pt x="1042312" y="3779886"/>
                </a:lnTo>
                <a:lnTo>
                  <a:pt x="1178609" y="3643623"/>
                </a:lnTo>
                <a:lnTo>
                  <a:pt x="1314312" y="3507954"/>
                </a:lnTo>
                <a:lnTo>
                  <a:pt x="1450610" y="3368124"/>
                </a:lnTo>
                <a:lnTo>
                  <a:pt x="1591075" y="3232454"/>
                </a:lnTo>
                <a:lnTo>
                  <a:pt x="1726778" y="3096190"/>
                </a:lnTo>
                <a:lnTo>
                  <a:pt x="1863076" y="2955761"/>
                </a:lnTo>
                <a:lnTo>
                  <a:pt x="1726778" y="2819496"/>
                </a:lnTo>
                <a:lnTo>
                  <a:pt x="1863076" y="2683828"/>
                </a:lnTo>
                <a:lnTo>
                  <a:pt x="2003540" y="2819496"/>
                </a:lnTo>
                <a:lnTo>
                  <a:pt x="2139838" y="2955761"/>
                </a:lnTo>
                <a:lnTo>
                  <a:pt x="2003540" y="3096190"/>
                </a:lnTo>
                <a:lnTo>
                  <a:pt x="2139838" y="3232454"/>
                </a:lnTo>
                <a:lnTo>
                  <a:pt x="2275541" y="3096190"/>
                </a:lnTo>
                <a:lnTo>
                  <a:pt x="2415410" y="2955761"/>
                </a:lnTo>
                <a:lnTo>
                  <a:pt x="2551114" y="2819496"/>
                </a:lnTo>
                <a:lnTo>
                  <a:pt x="2687411" y="2683828"/>
                </a:lnTo>
                <a:lnTo>
                  <a:pt x="2551114" y="2543397"/>
                </a:lnTo>
                <a:lnTo>
                  <a:pt x="2415410" y="2407135"/>
                </a:lnTo>
                <a:lnTo>
                  <a:pt x="2275541" y="2271465"/>
                </a:lnTo>
                <a:lnTo>
                  <a:pt x="2415410" y="2135200"/>
                </a:lnTo>
                <a:lnTo>
                  <a:pt x="2551114" y="2271465"/>
                </a:lnTo>
                <a:lnTo>
                  <a:pt x="2687411" y="2407135"/>
                </a:lnTo>
                <a:lnTo>
                  <a:pt x="2823709" y="2543397"/>
                </a:lnTo>
                <a:lnTo>
                  <a:pt x="2964174" y="2407135"/>
                </a:lnTo>
                <a:lnTo>
                  <a:pt x="2823709" y="2271465"/>
                </a:lnTo>
                <a:lnTo>
                  <a:pt x="2687411" y="2135200"/>
                </a:lnTo>
                <a:lnTo>
                  <a:pt x="2551114" y="1994771"/>
                </a:lnTo>
                <a:lnTo>
                  <a:pt x="2415410" y="1858506"/>
                </a:lnTo>
                <a:lnTo>
                  <a:pt x="2275541" y="1722838"/>
                </a:lnTo>
                <a:lnTo>
                  <a:pt x="2139838" y="1582409"/>
                </a:lnTo>
                <a:lnTo>
                  <a:pt x="2003540" y="1446145"/>
                </a:lnTo>
                <a:lnTo>
                  <a:pt x="1863076" y="1310476"/>
                </a:lnTo>
                <a:lnTo>
                  <a:pt x="1726778" y="1170046"/>
                </a:lnTo>
                <a:lnTo>
                  <a:pt x="1591075" y="1033783"/>
                </a:lnTo>
                <a:lnTo>
                  <a:pt x="1450610" y="898113"/>
                </a:lnTo>
                <a:lnTo>
                  <a:pt x="1314312" y="757684"/>
                </a:lnTo>
                <a:lnTo>
                  <a:pt x="1178609" y="621421"/>
                </a:lnTo>
                <a:lnTo>
                  <a:pt x="1314312" y="485751"/>
                </a:lnTo>
                <a:lnTo>
                  <a:pt x="1450610" y="349487"/>
                </a:lnTo>
                <a:lnTo>
                  <a:pt x="1591075" y="209058"/>
                </a:lnTo>
                <a:close/>
                <a:moveTo>
                  <a:pt x="4123423" y="0"/>
                </a:moveTo>
                <a:lnTo>
                  <a:pt x="4381601" y="0"/>
                </a:lnTo>
                <a:lnTo>
                  <a:pt x="4381601" y="164570"/>
                </a:lnTo>
                <a:lnTo>
                  <a:pt x="4336272" y="209875"/>
                </a:lnTo>
                <a:lnTo>
                  <a:pt x="4199991" y="350251"/>
                </a:lnTo>
                <a:lnTo>
                  <a:pt x="4059543" y="486462"/>
                </a:lnTo>
                <a:lnTo>
                  <a:pt x="3923262" y="622079"/>
                </a:lnTo>
                <a:lnTo>
                  <a:pt x="3787575" y="758290"/>
                </a:lnTo>
                <a:lnTo>
                  <a:pt x="3647127" y="898666"/>
                </a:lnTo>
                <a:lnTo>
                  <a:pt x="3510845" y="1034283"/>
                </a:lnTo>
                <a:lnTo>
                  <a:pt x="3375158" y="1170494"/>
                </a:lnTo>
                <a:lnTo>
                  <a:pt x="3234712" y="1310869"/>
                </a:lnTo>
                <a:lnTo>
                  <a:pt x="3375158" y="1446486"/>
                </a:lnTo>
                <a:lnTo>
                  <a:pt x="3510845" y="1582697"/>
                </a:lnTo>
                <a:lnTo>
                  <a:pt x="3647127" y="1723073"/>
                </a:lnTo>
                <a:lnTo>
                  <a:pt x="3787575" y="1858690"/>
                </a:lnTo>
                <a:lnTo>
                  <a:pt x="3647127" y="1994901"/>
                </a:lnTo>
                <a:lnTo>
                  <a:pt x="3510845" y="2135277"/>
                </a:lnTo>
                <a:lnTo>
                  <a:pt x="3375158" y="2271489"/>
                </a:lnTo>
                <a:lnTo>
                  <a:pt x="3234712" y="2135277"/>
                </a:lnTo>
                <a:lnTo>
                  <a:pt x="3098430" y="1994901"/>
                </a:lnTo>
                <a:lnTo>
                  <a:pt x="2962743" y="1858690"/>
                </a:lnTo>
                <a:lnTo>
                  <a:pt x="2822295" y="1723073"/>
                </a:lnTo>
                <a:lnTo>
                  <a:pt x="2686014" y="1582697"/>
                </a:lnTo>
                <a:lnTo>
                  <a:pt x="2549732" y="1446486"/>
                </a:lnTo>
                <a:lnTo>
                  <a:pt x="2414045" y="1310869"/>
                </a:lnTo>
                <a:lnTo>
                  <a:pt x="2274192" y="1170494"/>
                </a:lnTo>
                <a:lnTo>
                  <a:pt x="2138506" y="1034283"/>
                </a:lnTo>
                <a:lnTo>
                  <a:pt x="2002224" y="898666"/>
                </a:lnTo>
                <a:lnTo>
                  <a:pt x="1861777" y="758290"/>
                </a:lnTo>
                <a:lnTo>
                  <a:pt x="1725495" y="622079"/>
                </a:lnTo>
                <a:lnTo>
                  <a:pt x="1861777" y="486462"/>
                </a:lnTo>
                <a:lnTo>
                  <a:pt x="2002224" y="350251"/>
                </a:lnTo>
                <a:lnTo>
                  <a:pt x="2138506" y="486462"/>
                </a:lnTo>
                <a:lnTo>
                  <a:pt x="2002224" y="622079"/>
                </a:lnTo>
                <a:lnTo>
                  <a:pt x="2138506" y="758290"/>
                </a:lnTo>
                <a:lnTo>
                  <a:pt x="2274192" y="898666"/>
                </a:lnTo>
                <a:lnTo>
                  <a:pt x="2414045" y="1034283"/>
                </a:lnTo>
                <a:lnTo>
                  <a:pt x="2549732" y="1170494"/>
                </a:lnTo>
                <a:lnTo>
                  <a:pt x="2686014" y="1310869"/>
                </a:lnTo>
                <a:lnTo>
                  <a:pt x="2822295" y="1446486"/>
                </a:lnTo>
                <a:lnTo>
                  <a:pt x="2962743" y="1582697"/>
                </a:lnTo>
                <a:lnTo>
                  <a:pt x="3098430" y="1723073"/>
                </a:lnTo>
                <a:lnTo>
                  <a:pt x="3234712" y="1858690"/>
                </a:lnTo>
                <a:lnTo>
                  <a:pt x="3375158" y="1994901"/>
                </a:lnTo>
                <a:lnTo>
                  <a:pt x="3510845" y="1858690"/>
                </a:lnTo>
                <a:lnTo>
                  <a:pt x="3375158" y="1723073"/>
                </a:lnTo>
                <a:lnTo>
                  <a:pt x="3234712" y="1582697"/>
                </a:lnTo>
                <a:lnTo>
                  <a:pt x="3098430" y="1446486"/>
                </a:lnTo>
                <a:lnTo>
                  <a:pt x="2962743" y="1310869"/>
                </a:lnTo>
                <a:lnTo>
                  <a:pt x="3098430" y="1170494"/>
                </a:lnTo>
                <a:lnTo>
                  <a:pt x="3234712" y="1034283"/>
                </a:lnTo>
                <a:lnTo>
                  <a:pt x="3375158" y="898666"/>
                </a:lnTo>
                <a:lnTo>
                  <a:pt x="3510845" y="758290"/>
                </a:lnTo>
                <a:lnTo>
                  <a:pt x="3647127" y="622079"/>
                </a:lnTo>
                <a:lnTo>
                  <a:pt x="3787575" y="486462"/>
                </a:lnTo>
                <a:lnTo>
                  <a:pt x="3923262" y="350251"/>
                </a:lnTo>
                <a:lnTo>
                  <a:pt x="4059543" y="209875"/>
                </a:lnTo>
                <a:lnTo>
                  <a:pt x="4199991" y="74258"/>
                </a:lnTo>
                <a:close/>
                <a:moveTo>
                  <a:pt x="3723695" y="0"/>
                </a:moveTo>
                <a:lnTo>
                  <a:pt x="3997558" y="0"/>
                </a:lnTo>
                <a:lnTo>
                  <a:pt x="3923262" y="74258"/>
                </a:lnTo>
                <a:lnTo>
                  <a:pt x="3787575" y="209875"/>
                </a:lnTo>
                <a:lnTo>
                  <a:pt x="3647127" y="350251"/>
                </a:lnTo>
                <a:lnTo>
                  <a:pt x="3510845" y="486462"/>
                </a:lnTo>
                <a:lnTo>
                  <a:pt x="3375158" y="622079"/>
                </a:lnTo>
                <a:lnTo>
                  <a:pt x="3234712" y="758290"/>
                </a:lnTo>
                <a:lnTo>
                  <a:pt x="3098430" y="898666"/>
                </a:lnTo>
                <a:lnTo>
                  <a:pt x="2962743" y="1034283"/>
                </a:lnTo>
                <a:lnTo>
                  <a:pt x="2822295" y="1170494"/>
                </a:lnTo>
                <a:lnTo>
                  <a:pt x="2686014" y="1034283"/>
                </a:lnTo>
                <a:lnTo>
                  <a:pt x="2822295" y="898666"/>
                </a:lnTo>
                <a:lnTo>
                  <a:pt x="2962743" y="758290"/>
                </a:lnTo>
                <a:lnTo>
                  <a:pt x="3098430" y="622079"/>
                </a:lnTo>
                <a:lnTo>
                  <a:pt x="3234712" y="486462"/>
                </a:lnTo>
                <a:lnTo>
                  <a:pt x="3375158" y="350251"/>
                </a:lnTo>
                <a:lnTo>
                  <a:pt x="3510845" y="209875"/>
                </a:lnTo>
                <a:lnTo>
                  <a:pt x="3647127" y="74258"/>
                </a:lnTo>
                <a:close/>
                <a:moveTo>
                  <a:pt x="3027825" y="0"/>
                </a:moveTo>
                <a:lnTo>
                  <a:pt x="3302140" y="0"/>
                </a:lnTo>
                <a:lnTo>
                  <a:pt x="3377856" y="73469"/>
                </a:lnTo>
                <a:lnTo>
                  <a:pt x="3237332" y="209226"/>
                </a:lnTo>
                <a:lnTo>
                  <a:pt x="3100975" y="73469"/>
                </a:lnTo>
                <a:close/>
                <a:moveTo>
                  <a:pt x="2479472" y="0"/>
                </a:moveTo>
                <a:lnTo>
                  <a:pt x="2751601" y="0"/>
                </a:lnTo>
                <a:lnTo>
                  <a:pt x="2823727" y="72130"/>
                </a:lnTo>
                <a:lnTo>
                  <a:pt x="2964114" y="207764"/>
                </a:lnTo>
                <a:lnTo>
                  <a:pt x="3099740" y="348158"/>
                </a:lnTo>
                <a:lnTo>
                  <a:pt x="2964114" y="484388"/>
                </a:lnTo>
                <a:lnTo>
                  <a:pt x="2823727" y="620023"/>
                </a:lnTo>
                <a:lnTo>
                  <a:pt x="2687505" y="756252"/>
                </a:lnTo>
                <a:lnTo>
                  <a:pt x="2551283" y="896646"/>
                </a:lnTo>
                <a:lnTo>
                  <a:pt x="2415656" y="756252"/>
                </a:lnTo>
                <a:lnTo>
                  <a:pt x="2551283" y="620023"/>
                </a:lnTo>
                <a:lnTo>
                  <a:pt x="2687505" y="484388"/>
                </a:lnTo>
                <a:lnTo>
                  <a:pt x="2823727" y="348158"/>
                </a:lnTo>
                <a:lnTo>
                  <a:pt x="2687505" y="207764"/>
                </a:lnTo>
                <a:lnTo>
                  <a:pt x="2551283" y="72130"/>
                </a:lnTo>
                <a:close/>
                <a:moveTo>
                  <a:pt x="1928428" y="0"/>
                </a:moveTo>
                <a:lnTo>
                  <a:pt x="2203070" y="0"/>
                </a:lnTo>
                <a:lnTo>
                  <a:pt x="2275712" y="72942"/>
                </a:lnTo>
                <a:lnTo>
                  <a:pt x="2415630" y="208655"/>
                </a:lnTo>
                <a:lnTo>
                  <a:pt x="2551378" y="349131"/>
                </a:lnTo>
                <a:lnTo>
                  <a:pt x="2415630" y="485440"/>
                </a:lnTo>
                <a:lnTo>
                  <a:pt x="2275712" y="621153"/>
                </a:lnTo>
                <a:lnTo>
                  <a:pt x="2139964" y="485440"/>
                </a:lnTo>
                <a:lnTo>
                  <a:pt x="2275712" y="349131"/>
                </a:lnTo>
                <a:lnTo>
                  <a:pt x="2139964" y="208655"/>
                </a:lnTo>
                <a:lnTo>
                  <a:pt x="2003619" y="72942"/>
                </a:lnTo>
                <a:close/>
                <a:moveTo>
                  <a:pt x="1250160" y="0"/>
                </a:moveTo>
                <a:lnTo>
                  <a:pt x="1524701" y="0"/>
                </a:lnTo>
                <a:lnTo>
                  <a:pt x="1450611" y="71833"/>
                </a:lnTo>
                <a:lnTo>
                  <a:pt x="1314298" y="207438"/>
                </a:lnTo>
                <a:lnTo>
                  <a:pt x="1178582" y="347800"/>
                </a:lnTo>
                <a:lnTo>
                  <a:pt x="1042270" y="483999"/>
                </a:lnTo>
                <a:lnTo>
                  <a:pt x="901791" y="619604"/>
                </a:lnTo>
                <a:lnTo>
                  <a:pt x="765479" y="755803"/>
                </a:lnTo>
                <a:lnTo>
                  <a:pt x="629762" y="896165"/>
                </a:lnTo>
                <a:lnTo>
                  <a:pt x="489285" y="1031770"/>
                </a:lnTo>
                <a:lnTo>
                  <a:pt x="352973" y="1167969"/>
                </a:lnTo>
                <a:lnTo>
                  <a:pt x="217256" y="1308332"/>
                </a:lnTo>
                <a:lnTo>
                  <a:pt x="76777" y="1443936"/>
                </a:lnTo>
                <a:lnTo>
                  <a:pt x="217256" y="1580136"/>
                </a:lnTo>
                <a:lnTo>
                  <a:pt x="76777" y="1720498"/>
                </a:lnTo>
                <a:lnTo>
                  <a:pt x="0" y="1796877"/>
                </a:lnTo>
                <a:lnTo>
                  <a:pt x="0" y="1247028"/>
                </a:lnTo>
                <a:lnTo>
                  <a:pt x="76777" y="1167969"/>
                </a:lnTo>
                <a:lnTo>
                  <a:pt x="217256" y="1031770"/>
                </a:lnTo>
                <a:lnTo>
                  <a:pt x="352973" y="896165"/>
                </a:lnTo>
                <a:lnTo>
                  <a:pt x="489285" y="755803"/>
                </a:lnTo>
                <a:lnTo>
                  <a:pt x="629762" y="619604"/>
                </a:lnTo>
                <a:lnTo>
                  <a:pt x="765479" y="483999"/>
                </a:lnTo>
                <a:lnTo>
                  <a:pt x="901791" y="347800"/>
                </a:lnTo>
                <a:lnTo>
                  <a:pt x="1042270" y="207438"/>
                </a:lnTo>
                <a:lnTo>
                  <a:pt x="1178582" y="71833"/>
                </a:lnTo>
                <a:close/>
                <a:moveTo>
                  <a:pt x="701509" y="0"/>
                </a:moveTo>
                <a:lnTo>
                  <a:pt x="975809" y="0"/>
                </a:lnTo>
                <a:lnTo>
                  <a:pt x="900874" y="72754"/>
                </a:lnTo>
                <a:lnTo>
                  <a:pt x="764696" y="208413"/>
                </a:lnTo>
                <a:lnTo>
                  <a:pt x="629114" y="348832"/>
                </a:lnTo>
                <a:lnTo>
                  <a:pt x="488774" y="485087"/>
                </a:lnTo>
                <a:lnTo>
                  <a:pt x="352597" y="620746"/>
                </a:lnTo>
                <a:lnTo>
                  <a:pt x="217014" y="757001"/>
                </a:lnTo>
                <a:lnTo>
                  <a:pt x="76675" y="897421"/>
                </a:lnTo>
                <a:lnTo>
                  <a:pt x="0" y="973804"/>
                </a:lnTo>
                <a:lnTo>
                  <a:pt x="0" y="697465"/>
                </a:lnTo>
                <a:lnTo>
                  <a:pt x="76675" y="620746"/>
                </a:lnTo>
                <a:lnTo>
                  <a:pt x="217014" y="485087"/>
                </a:lnTo>
                <a:lnTo>
                  <a:pt x="352597" y="348832"/>
                </a:lnTo>
                <a:lnTo>
                  <a:pt x="488774" y="208413"/>
                </a:lnTo>
                <a:lnTo>
                  <a:pt x="629114" y="72754"/>
                </a:lnTo>
                <a:close/>
                <a:moveTo>
                  <a:pt x="151230" y="0"/>
                </a:moveTo>
                <a:lnTo>
                  <a:pt x="424938" y="0"/>
                </a:lnTo>
                <a:lnTo>
                  <a:pt x="352512" y="72497"/>
                </a:lnTo>
                <a:lnTo>
                  <a:pt x="216930" y="208210"/>
                </a:lnTo>
                <a:lnTo>
                  <a:pt x="76589" y="348686"/>
                </a:lnTo>
                <a:lnTo>
                  <a:pt x="0" y="425349"/>
                </a:lnTo>
                <a:lnTo>
                  <a:pt x="0" y="148825"/>
                </a:lnTo>
                <a:lnTo>
                  <a:pt x="76589" y="72497"/>
                </a:lnTo>
                <a:close/>
              </a:path>
            </a:pathLst>
          </a:custGeom>
          <a:solidFill>
            <a:schemeClr val="bg1"/>
          </a:solidFill>
          <a:ln>
            <a:noFill/>
          </a:ln>
          <a:effectLst/>
        </p:spPr>
        <p:txBody>
          <a:bodyPr wrap="square" anchor="ctr">
            <a:noAutofit/>
          </a:bodyPr>
          <a:lstStyle/>
          <a:p>
            <a:pPr defTabSz="1097280">
              <a:buClrTx/>
            </a:pPr>
            <a:endParaRPr lang="en-US" sz="2160" kern="1200" dirty="0">
              <a:latin typeface="Verdana"/>
              <a:ea typeface="+mn-ea"/>
              <a:cs typeface="+mn-cs"/>
            </a:endParaRPr>
          </a:p>
        </p:txBody>
      </p:sp>
      <p:sp>
        <p:nvSpPr>
          <p:cNvPr id="2" name="Google Shape;708;p90">
            <a:extLst>
              <a:ext uri="{FF2B5EF4-FFF2-40B4-BE49-F238E27FC236}">
                <a16:creationId xmlns:a16="http://schemas.microsoft.com/office/drawing/2014/main" id="{497D061C-1C7D-514C-ABF6-43B6E8D4B630}"/>
              </a:ext>
            </a:extLst>
          </p:cNvPr>
          <p:cNvSpPr txBox="1">
            <a:spLocks/>
          </p:cNvSpPr>
          <p:nvPr/>
        </p:nvSpPr>
        <p:spPr>
          <a:xfrm>
            <a:off x="6728739" y="2247786"/>
            <a:ext cx="6605176" cy="735444"/>
          </a:xfrm>
          <a:prstGeom prst="rect">
            <a:avLst/>
          </a:prstGeom>
          <a:noFill/>
          <a:ln>
            <a:noFill/>
          </a:ln>
        </p:spPr>
        <p:txBody>
          <a:bodyPr spcFirstLastPara="1" wrap="square" lIns="131670" tIns="129630" rIns="131670" bIns="131670" anchor="t" anchorCtr="0">
            <a:noAutofit/>
          </a:bodyPr>
          <a:lstStyle>
            <a:lvl1pPr algn="l" defTabSz="914400" rtl="0" eaLnBrk="1" latinLnBrk="0" hangingPunct="1">
              <a:lnSpc>
                <a:spcPct val="90000"/>
              </a:lnSpc>
              <a:spcBef>
                <a:spcPct val="0"/>
              </a:spcBef>
              <a:buNone/>
              <a:defRPr sz="3600" b="1" kern="1200" baseline="0">
                <a:solidFill>
                  <a:schemeClr val="tx1"/>
                </a:solidFill>
                <a:latin typeface="+mj-lt"/>
                <a:ea typeface="+mj-ea"/>
                <a:cs typeface="+mj-cs"/>
              </a:defRPr>
            </a:lvl1pPr>
          </a:lstStyle>
          <a:p>
            <a:pPr defTabSz="1097280">
              <a:lnSpc>
                <a:spcPct val="100000"/>
              </a:lnSpc>
              <a:spcBef>
                <a:spcPts val="0"/>
              </a:spcBef>
              <a:buClrTx/>
              <a:buSzPts val="4400"/>
            </a:pPr>
            <a:r>
              <a:rPr lang="en-US" sz="3120" dirty="0">
                <a:solidFill>
                  <a:srgbClr val="000000"/>
                </a:solidFill>
                <a:latin typeface="Verdana"/>
              </a:rPr>
              <a:t>Work better </a:t>
            </a:r>
            <a:r>
              <a:rPr lang="en-US" sz="3120" dirty="0">
                <a:solidFill>
                  <a:srgbClr val="DA291C"/>
                </a:solidFill>
                <a:latin typeface="Verdana"/>
              </a:rPr>
              <a:t>together</a:t>
            </a:r>
          </a:p>
        </p:txBody>
      </p:sp>
      <p:sp>
        <p:nvSpPr>
          <p:cNvPr id="3" name="Google Shape;710;p90">
            <a:extLst>
              <a:ext uri="{FF2B5EF4-FFF2-40B4-BE49-F238E27FC236}">
                <a16:creationId xmlns:a16="http://schemas.microsoft.com/office/drawing/2014/main" id="{EEC7B2B9-6DE4-A840-BA05-0B5B8558483D}"/>
              </a:ext>
            </a:extLst>
          </p:cNvPr>
          <p:cNvSpPr txBox="1">
            <a:spLocks/>
          </p:cNvSpPr>
          <p:nvPr/>
        </p:nvSpPr>
        <p:spPr>
          <a:xfrm>
            <a:off x="7062135" y="3181110"/>
            <a:ext cx="6930931" cy="3497148"/>
          </a:xfrm>
          <a:prstGeom prst="rect">
            <a:avLst/>
          </a:prstGeom>
          <a:noFill/>
          <a:ln>
            <a:noFill/>
          </a:ln>
        </p:spPr>
        <p:txBody>
          <a:bodyPr spcFirstLastPara="1" wrap="square" lIns="131670" tIns="131670" rIns="131670" bIns="131670" anchor="t" anchorCtr="0">
            <a:noAutofit/>
          </a:bodyPr>
          <a:lstStyle>
            <a:lvl1pPr marL="228600" indent="-228600" algn="l" defTabSz="914400" rtl="0" eaLnBrk="1" latinLnBrk="0" hangingPunct="1">
              <a:lnSpc>
                <a:spcPct val="100000"/>
              </a:lnSpc>
              <a:spcBef>
                <a:spcPts val="1000"/>
              </a:spcBef>
              <a:buFont typeface="Arial"/>
              <a:buChar char="•"/>
              <a:defRPr sz="1800" kern="1200" baseline="0">
                <a:solidFill>
                  <a:schemeClr val="accent6"/>
                </a:solidFill>
                <a:latin typeface="+mn-lt"/>
                <a:ea typeface="+mn-ea"/>
                <a:cs typeface="+mn-cs"/>
              </a:defRPr>
            </a:lvl1pPr>
            <a:lvl2pPr marL="685800" indent="-228600" algn="l" defTabSz="914400" rtl="0" eaLnBrk="1" latinLnBrk="0" hangingPunct="1">
              <a:lnSpc>
                <a:spcPct val="100000"/>
              </a:lnSpc>
              <a:spcBef>
                <a:spcPts val="500"/>
              </a:spcBef>
              <a:buFont typeface="Arial"/>
              <a:buChar char="•"/>
              <a:defRPr sz="1600" kern="1200" baseline="0">
                <a:solidFill>
                  <a:schemeClr val="accent6"/>
                </a:solidFill>
                <a:latin typeface="+mn-lt"/>
                <a:ea typeface="+mn-ea"/>
                <a:cs typeface="+mn-cs"/>
              </a:defRPr>
            </a:lvl2pPr>
            <a:lvl3pPr marL="1143000" indent="-228600" algn="l" defTabSz="914400" rtl="0" eaLnBrk="1" latinLnBrk="0" hangingPunct="1">
              <a:lnSpc>
                <a:spcPct val="100000"/>
              </a:lnSpc>
              <a:spcBef>
                <a:spcPts val="500"/>
              </a:spcBef>
              <a:buFont typeface="Arial"/>
              <a:buChar char="•"/>
              <a:defRPr sz="1400" kern="1200" baseline="0">
                <a:solidFill>
                  <a:schemeClr val="accent6"/>
                </a:solidFill>
                <a:latin typeface="+mn-lt"/>
                <a:ea typeface="+mn-ea"/>
                <a:cs typeface="+mn-cs"/>
              </a:defRPr>
            </a:lvl3pPr>
            <a:lvl4pPr marL="16002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4pPr>
            <a:lvl5pPr marL="20574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defTabSz="1097280">
              <a:lnSpc>
                <a:spcPct val="150000"/>
              </a:lnSpc>
              <a:spcBef>
                <a:spcPts val="0"/>
              </a:spcBef>
              <a:buClrTx/>
              <a:buSzPts val="2200"/>
              <a:buNone/>
            </a:pPr>
            <a:r>
              <a:rPr lang="en-US" sz="2160" b="1" dirty="0">
                <a:solidFill>
                  <a:srgbClr val="000000"/>
                </a:solidFill>
                <a:latin typeface="Verdana"/>
              </a:rPr>
              <a:t>Team-based</a:t>
            </a:r>
            <a:r>
              <a:rPr lang="en-US" sz="2160" dirty="0">
                <a:solidFill>
                  <a:srgbClr val="000000"/>
                </a:solidFill>
                <a:latin typeface="Verdana"/>
              </a:rPr>
              <a:t> messaging</a:t>
            </a:r>
          </a:p>
          <a:p>
            <a:pPr marL="0" indent="0" defTabSz="1097280">
              <a:lnSpc>
                <a:spcPct val="150000"/>
              </a:lnSpc>
              <a:spcBef>
                <a:spcPts val="0"/>
              </a:spcBef>
              <a:buClrTx/>
              <a:buSzPts val="2200"/>
              <a:buNone/>
            </a:pPr>
            <a:r>
              <a:rPr lang="en-US" sz="2160" dirty="0">
                <a:solidFill>
                  <a:srgbClr val="000000"/>
                </a:solidFill>
                <a:latin typeface="Verdana"/>
              </a:rPr>
              <a:t>Message </a:t>
            </a:r>
            <a:r>
              <a:rPr lang="en-US" sz="2160" b="1" dirty="0">
                <a:solidFill>
                  <a:srgbClr val="000000"/>
                </a:solidFill>
                <a:latin typeface="Verdana"/>
              </a:rPr>
              <a:t>alerts</a:t>
            </a:r>
          </a:p>
          <a:p>
            <a:pPr marL="0" indent="0" defTabSz="1097280">
              <a:lnSpc>
                <a:spcPct val="150000"/>
              </a:lnSpc>
              <a:spcBef>
                <a:spcPts val="0"/>
              </a:spcBef>
              <a:buClrTx/>
              <a:buSzPts val="2200"/>
              <a:buNone/>
            </a:pPr>
            <a:r>
              <a:rPr lang="en-US" sz="2160" dirty="0">
                <a:solidFill>
                  <a:srgbClr val="000000"/>
                </a:solidFill>
                <a:latin typeface="Verdana"/>
              </a:rPr>
              <a:t>Business </a:t>
            </a:r>
            <a:r>
              <a:rPr lang="en-US" sz="2160" b="1" dirty="0">
                <a:solidFill>
                  <a:srgbClr val="000000"/>
                </a:solidFill>
                <a:latin typeface="Verdana"/>
              </a:rPr>
              <a:t>SMS &amp; MMS</a:t>
            </a:r>
          </a:p>
          <a:p>
            <a:pPr marL="0" indent="0" defTabSz="1097280">
              <a:lnSpc>
                <a:spcPct val="150000"/>
              </a:lnSpc>
              <a:spcBef>
                <a:spcPts val="0"/>
              </a:spcBef>
              <a:buClrTx/>
              <a:buSzPts val="2200"/>
              <a:buNone/>
            </a:pPr>
            <a:r>
              <a:rPr lang="en-US" sz="2160" dirty="0">
                <a:solidFill>
                  <a:srgbClr val="000000"/>
                </a:solidFill>
                <a:latin typeface="Verdana"/>
              </a:rPr>
              <a:t>Real-time </a:t>
            </a:r>
            <a:r>
              <a:rPr lang="en-US" sz="2160" b="1" dirty="0">
                <a:solidFill>
                  <a:srgbClr val="000000"/>
                </a:solidFill>
                <a:latin typeface="Verdana"/>
              </a:rPr>
              <a:t>file sharing</a:t>
            </a:r>
          </a:p>
          <a:p>
            <a:pPr marL="0" indent="0" defTabSz="1097280">
              <a:lnSpc>
                <a:spcPct val="150000"/>
              </a:lnSpc>
              <a:spcBef>
                <a:spcPts val="0"/>
              </a:spcBef>
              <a:buClrTx/>
              <a:buSzPts val="2200"/>
              <a:buNone/>
            </a:pPr>
            <a:r>
              <a:rPr lang="en-US" sz="2160" b="1" dirty="0">
                <a:solidFill>
                  <a:srgbClr val="000000"/>
                </a:solidFill>
                <a:latin typeface="Verdana"/>
              </a:rPr>
              <a:t>Task</a:t>
            </a:r>
            <a:r>
              <a:rPr lang="en-US" sz="2160" dirty="0">
                <a:solidFill>
                  <a:srgbClr val="000000"/>
                </a:solidFill>
                <a:latin typeface="Verdana"/>
              </a:rPr>
              <a:t> management</a:t>
            </a:r>
          </a:p>
          <a:p>
            <a:pPr marL="0" indent="0" defTabSz="1097280">
              <a:lnSpc>
                <a:spcPct val="150000"/>
              </a:lnSpc>
              <a:spcBef>
                <a:spcPts val="0"/>
              </a:spcBef>
              <a:buClrTx/>
              <a:buSzPts val="2200"/>
              <a:buNone/>
            </a:pPr>
            <a:r>
              <a:rPr lang="en-US" sz="2160" b="1" dirty="0">
                <a:solidFill>
                  <a:srgbClr val="000000"/>
                </a:solidFill>
                <a:latin typeface="Verdana"/>
              </a:rPr>
              <a:t>Deep integrations </a:t>
            </a:r>
            <a:r>
              <a:rPr lang="en-US" sz="2160" dirty="0">
                <a:solidFill>
                  <a:srgbClr val="000000"/>
                </a:solidFill>
                <a:latin typeface="Verdana"/>
              </a:rPr>
              <a:t>with other business apps</a:t>
            </a:r>
          </a:p>
        </p:txBody>
      </p:sp>
      <p:sp>
        <p:nvSpPr>
          <p:cNvPr id="16" name="Forma libre 15">
            <a:extLst>
              <a:ext uri="{FF2B5EF4-FFF2-40B4-BE49-F238E27FC236}">
                <a16:creationId xmlns:a16="http://schemas.microsoft.com/office/drawing/2014/main" id="{99DEAB73-7383-4648-8D71-3EADE49F623B}"/>
              </a:ext>
            </a:extLst>
          </p:cNvPr>
          <p:cNvSpPr/>
          <p:nvPr/>
        </p:nvSpPr>
        <p:spPr>
          <a:xfrm>
            <a:off x="14170181" y="0"/>
            <a:ext cx="460219" cy="7759226"/>
          </a:xfrm>
          <a:custGeom>
            <a:avLst/>
            <a:gdLst>
              <a:gd name="connsiteX0" fmla="*/ 0 w 383516"/>
              <a:gd name="connsiteY0" fmla="*/ 5098698 h 6466022"/>
              <a:gd name="connsiteX1" fmla="*/ 383516 w 383516"/>
              <a:gd name="connsiteY1" fmla="*/ 5307010 h 6466022"/>
              <a:gd name="connsiteX2" fmla="*/ 383516 w 383516"/>
              <a:gd name="connsiteY2" fmla="*/ 6466022 h 6466022"/>
              <a:gd name="connsiteX3" fmla="*/ 205232 w 383516"/>
              <a:gd name="connsiteY3" fmla="*/ 6466022 h 6466022"/>
              <a:gd name="connsiteX4" fmla="*/ 0 w 383516"/>
              <a:gd name="connsiteY4" fmla="*/ 6354752 h 6466022"/>
              <a:gd name="connsiteX5" fmla="*/ 0 w 383516"/>
              <a:gd name="connsiteY5" fmla="*/ 5458624 h 6466022"/>
              <a:gd name="connsiteX6" fmla="*/ 77751 w 383516"/>
              <a:gd name="connsiteY6" fmla="*/ 5501000 h 6466022"/>
              <a:gd name="connsiteX7" fmla="*/ 120981 w 383516"/>
              <a:gd name="connsiteY7" fmla="*/ 5523478 h 6466022"/>
              <a:gd name="connsiteX8" fmla="*/ 120981 w 383516"/>
              <a:gd name="connsiteY8" fmla="*/ 6242164 h 6466022"/>
              <a:gd name="connsiteX9" fmla="*/ 289167 w 383516"/>
              <a:gd name="connsiteY9" fmla="*/ 6331769 h 6466022"/>
              <a:gd name="connsiteX10" fmla="*/ 289167 w 383516"/>
              <a:gd name="connsiteY10" fmla="*/ 5436336 h 6466022"/>
              <a:gd name="connsiteX11" fmla="*/ 0 w 383516"/>
              <a:gd name="connsiteY11" fmla="*/ 5279049 h 6466022"/>
              <a:gd name="connsiteX12" fmla="*/ 0 w 383516"/>
              <a:gd name="connsiteY12" fmla="*/ 4739227 h 6466022"/>
              <a:gd name="connsiteX13" fmla="*/ 383516 w 383516"/>
              <a:gd name="connsiteY13" fmla="*/ 4946435 h 6466022"/>
              <a:gd name="connsiteX14" fmla="*/ 383516 w 383516"/>
              <a:gd name="connsiteY14" fmla="*/ 5128108 h 6466022"/>
              <a:gd name="connsiteX15" fmla="*/ 0 w 383516"/>
              <a:gd name="connsiteY15" fmla="*/ 4919549 h 6466022"/>
              <a:gd name="connsiteX16" fmla="*/ 0 w 383516"/>
              <a:gd name="connsiteY16" fmla="*/ 1865968 h 6466022"/>
              <a:gd name="connsiteX17" fmla="*/ 383516 w 383516"/>
              <a:gd name="connsiteY17" fmla="*/ 2074153 h 6466022"/>
              <a:gd name="connsiteX18" fmla="*/ 383516 w 383516"/>
              <a:gd name="connsiteY18" fmla="*/ 3233165 h 6466022"/>
              <a:gd name="connsiteX19" fmla="*/ 383516 w 383516"/>
              <a:gd name="connsiteY19" fmla="*/ 4409114 h 6466022"/>
              <a:gd name="connsiteX20" fmla="*/ 329873 w 383516"/>
              <a:gd name="connsiteY20" fmla="*/ 4379245 h 6466022"/>
              <a:gd name="connsiteX21" fmla="*/ 289167 w 383516"/>
              <a:gd name="connsiteY21" fmla="*/ 4357075 h 6466022"/>
              <a:gd name="connsiteX22" fmla="*/ 289167 w 383516"/>
              <a:gd name="connsiteY22" fmla="*/ 4085797 h 6466022"/>
              <a:gd name="connsiteX23" fmla="*/ 120981 w 383516"/>
              <a:gd name="connsiteY23" fmla="*/ 4177865 h 6466022"/>
              <a:gd name="connsiteX24" fmla="*/ 120981 w 383516"/>
              <a:gd name="connsiteY24" fmla="*/ 4443909 h 6466022"/>
              <a:gd name="connsiteX25" fmla="*/ 383516 w 383516"/>
              <a:gd name="connsiteY25" fmla="*/ 4588323 h 6466022"/>
              <a:gd name="connsiteX26" fmla="*/ 383516 w 383516"/>
              <a:gd name="connsiteY26" fmla="*/ 4767225 h 6466022"/>
              <a:gd name="connsiteX27" fmla="*/ 0 w 383516"/>
              <a:gd name="connsiteY27" fmla="*/ 4558879 h 6466022"/>
              <a:gd name="connsiteX28" fmla="*/ 0 w 383516"/>
              <a:gd name="connsiteY28" fmla="*/ 4063034 h 6466022"/>
              <a:gd name="connsiteX29" fmla="*/ 289167 w 383516"/>
              <a:gd name="connsiteY29" fmla="*/ 3906895 h 6466022"/>
              <a:gd name="connsiteX30" fmla="*/ 289167 w 383516"/>
              <a:gd name="connsiteY30" fmla="*/ 3727685 h 6466022"/>
              <a:gd name="connsiteX31" fmla="*/ 0 w 383516"/>
              <a:gd name="connsiteY31" fmla="*/ 3884728 h 6466022"/>
              <a:gd name="connsiteX32" fmla="*/ 0 w 383516"/>
              <a:gd name="connsiteY32" fmla="*/ 3704270 h 6466022"/>
              <a:gd name="connsiteX33" fmla="*/ 289167 w 383516"/>
              <a:gd name="connsiteY33" fmla="*/ 3546320 h 6466022"/>
              <a:gd name="connsiteX34" fmla="*/ 289167 w 383516"/>
              <a:gd name="connsiteY34" fmla="*/ 3367111 h 6466022"/>
              <a:gd name="connsiteX35" fmla="*/ 0 w 383516"/>
              <a:gd name="connsiteY35" fmla="*/ 3524651 h 6466022"/>
              <a:gd name="connsiteX36" fmla="*/ 0 w 383516"/>
              <a:gd name="connsiteY36" fmla="*/ 3301133 h 6466022"/>
              <a:gd name="connsiteX37" fmla="*/ 39570 w 383516"/>
              <a:gd name="connsiteY37" fmla="*/ 3322462 h 6466022"/>
              <a:gd name="connsiteX38" fmla="*/ 205232 w 383516"/>
              <a:gd name="connsiteY38" fmla="*/ 3233165 h 6466022"/>
              <a:gd name="connsiteX39" fmla="*/ 0 w 383516"/>
              <a:gd name="connsiteY39" fmla="*/ 3121895 h 6466022"/>
              <a:gd name="connsiteX40" fmla="*/ 0 w 383516"/>
              <a:gd name="connsiteY40" fmla="*/ 2225767 h 6466022"/>
              <a:gd name="connsiteX41" fmla="*/ 77751 w 383516"/>
              <a:gd name="connsiteY41" fmla="*/ 2268142 h 6466022"/>
              <a:gd name="connsiteX42" fmla="*/ 120981 w 383516"/>
              <a:gd name="connsiteY42" fmla="*/ 2290621 h 6466022"/>
              <a:gd name="connsiteX43" fmla="*/ 120981 w 383516"/>
              <a:gd name="connsiteY43" fmla="*/ 3009307 h 6466022"/>
              <a:gd name="connsiteX44" fmla="*/ 289167 w 383516"/>
              <a:gd name="connsiteY44" fmla="*/ 3098912 h 6466022"/>
              <a:gd name="connsiteX45" fmla="*/ 289167 w 383516"/>
              <a:gd name="connsiteY45" fmla="*/ 2203479 h 6466022"/>
              <a:gd name="connsiteX46" fmla="*/ 0 w 383516"/>
              <a:gd name="connsiteY46" fmla="*/ 2046191 h 6466022"/>
              <a:gd name="connsiteX47" fmla="*/ 0 w 383516"/>
              <a:gd name="connsiteY47" fmla="*/ 1506370 h 6466022"/>
              <a:gd name="connsiteX48" fmla="*/ 383516 w 383516"/>
              <a:gd name="connsiteY48" fmla="*/ 1713578 h 6466022"/>
              <a:gd name="connsiteX49" fmla="*/ 383516 w 383516"/>
              <a:gd name="connsiteY49" fmla="*/ 1895251 h 6466022"/>
              <a:gd name="connsiteX50" fmla="*/ 0 w 383516"/>
              <a:gd name="connsiteY50" fmla="*/ 1686692 h 6466022"/>
              <a:gd name="connsiteX51" fmla="*/ 205232 w 383516"/>
              <a:gd name="connsiteY51" fmla="*/ 0 h 6466022"/>
              <a:gd name="connsiteX52" fmla="*/ 383516 w 383516"/>
              <a:gd name="connsiteY52" fmla="*/ 0 h 6466022"/>
              <a:gd name="connsiteX53" fmla="*/ 383516 w 383516"/>
              <a:gd name="connsiteY53" fmla="*/ 1176564 h 6466022"/>
              <a:gd name="connsiteX54" fmla="*/ 329873 w 383516"/>
              <a:gd name="connsiteY54" fmla="*/ 1146696 h 6466022"/>
              <a:gd name="connsiteX55" fmla="*/ 289167 w 383516"/>
              <a:gd name="connsiteY55" fmla="*/ 1124218 h 6466022"/>
              <a:gd name="connsiteX56" fmla="*/ 289167 w 383516"/>
              <a:gd name="connsiteY56" fmla="*/ 852940 h 6466022"/>
              <a:gd name="connsiteX57" fmla="*/ 120981 w 383516"/>
              <a:gd name="connsiteY57" fmla="*/ 945008 h 6466022"/>
              <a:gd name="connsiteX58" fmla="*/ 120981 w 383516"/>
              <a:gd name="connsiteY58" fmla="*/ 1211051 h 6466022"/>
              <a:gd name="connsiteX59" fmla="*/ 383516 w 383516"/>
              <a:gd name="connsiteY59" fmla="*/ 1355466 h 6466022"/>
              <a:gd name="connsiteX60" fmla="*/ 383516 w 383516"/>
              <a:gd name="connsiteY60" fmla="*/ 1534676 h 6466022"/>
              <a:gd name="connsiteX61" fmla="*/ 0 w 383516"/>
              <a:gd name="connsiteY61" fmla="*/ 1326053 h 6466022"/>
              <a:gd name="connsiteX62" fmla="*/ 0 w 383516"/>
              <a:gd name="connsiteY62" fmla="*/ 830177 h 6466022"/>
              <a:gd name="connsiteX63" fmla="*/ 289167 w 383516"/>
              <a:gd name="connsiteY63" fmla="*/ 674038 h 6466022"/>
              <a:gd name="connsiteX64" fmla="*/ 289167 w 383516"/>
              <a:gd name="connsiteY64" fmla="*/ 494828 h 6466022"/>
              <a:gd name="connsiteX65" fmla="*/ 0 w 383516"/>
              <a:gd name="connsiteY65" fmla="*/ 651871 h 6466022"/>
              <a:gd name="connsiteX66" fmla="*/ 0 w 383516"/>
              <a:gd name="connsiteY66" fmla="*/ 471413 h 6466022"/>
              <a:gd name="connsiteX67" fmla="*/ 289167 w 383516"/>
              <a:gd name="connsiteY67" fmla="*/ 313463 h 6466022"/>
              <a:gd name="connsiteX68" fmla="*/ 289167 w 383516"/>
              <a:gd name="connsiteY68" fmla="*/ 134253 h 6466022"/>
              <a:gd name="connsiteX69" fmla="*/ 0 w 383516"/>
              <a:gd name="connsiteY69" fmla="*/ 291793 h 6466022"/>
              <a:gd name="connsiteX70" fmla="*/ 0 w 383516"/>
              <a:gd name="connsiteY70" fmla="*/ 68202 h 6466022"/>
              <a:gd name="connsiteX71" fmla="*/ 39570 w 383516"/>
              <a:gd name="connsiteY71" fmla="*/ 89605 h 6466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83516" h="6466022">
                <a:moveTo>
                  <a:pt x="0" y="5098698"/>
                </a:moveTo>
                <a:lnTo>
                  <a:pt x="383516" y="5307010"/>
                </a:lnTo>
                <a:lnTo>
                  <a:pt x="383516" y="6466022"/>
                </a:lnTo>
                <a:lnTo>
                  <a:pt x="205232" y="6466022"/>
                </a:lnTo>
                <a:lnTo>
                  <a:pt x="0" y="6354752"/>
                </a:lnTo>
                <a:lnTo>
                  <a:pt x="0" y="5458624"/>
                </a:lnTo>
                <a:lnTo>
                  <a:pt x="77751" y="5501000"/>
                </a:lnTo>
                <a:lnTo>
                  <a:pt x="120981" y="5523478"/>
                </a:lnTo>
                <a:lnTo>
                  <a:pt x="120981" y="6242164"/>
                </a:lnTo>
                <a:lnTo>
                  <a:pt x="289167" y="6331769"/>
                </a:lnTo>
                <a:lnTo>
                  <a:pt x="289167" y="5436336"/>
                </a:lnTo>
                <a:lnTo>
                  <a:pt x="0" y="5279049"/>
                </a:lnTo>
                <a:close/>
                <a:moveTo>
                  <a:pt x="0" y="4739227"/>
                </a:moveTo>
                <a:lnTo>
                  <a:pt x="383516" y="4946435"/>
                </a:lnTo>
                <a:lnTo>
                  <a:pt x="383516" y="5128108"/>
                </a:lnTo>
                <a:lnTo>
                  <a:pt x="0" y="4919549"/>
                </a:lnTo>
                <a:close/>
                <a:moveTo>
                  <a:pt x="0" y="1865968"/>
                </a:moveTo>
                <a:lnTo>
                  <a:pt x="383516" y="2074153"/>
                </a:lnTo>
                <a:lnTo>
                  <a:pt x="383516" y="3233165"/>
                </a:lnTo>
                <a:lnTo>
                  <a:pt x="383516" y="4409114"/>
                </a:lnTo>
                <a:lnTo>
                  <a:pt x="329873" y="4379245"/>
                </a:lnTo>
                <a:lnTo>
                  <a:pt x="289167" y="4357075"/>
                </a:lnTo>
                <a:lnTo>
                  <a:pt x="289167" y="4085797"/>
                </a:lnTo>
                <a:lnTo>
                  <a:pt x="120981" y="4177865"/>
                </a:lnTo>
                <a:lnTo>
                  <a:pt x="120981" y="4443909"/>
                </a:lnTo>
                <a:lnTo>
                  <a:pt x="383516" y="4588323"/>
                </a:lnTo>
                <a:lnTo>
                  <a:pt x="383516" y="4767225"/>
                </a:lnTo>
                <a:lnTo>
                  <a:pt x="0" y="4558879"/>
                </a:lnTo>
                <a:lnTo>
                  <a:pt x="0" y="4063034"/>
                </a:lnTo>
                <a:lnTo>
                  <a:pt x="289167" y="3906895"/>
                </a:lnTo>
                <a:lnTo>
                  <a:pt x="289167" y="3727685"/>
                </a:lnTo>
                <a:lnTo>
                  <a:pt x="0" y="3884728"/>
                </a:lnTo>
                <a:lnTo>
                  <a:pt x="0" y="3704270"/>
                </a:lnTo>
                <a:lnTo>
                  <a:pt x="289167" y="3546320"/>
                </a:lnTo>
                <a:lnTo>
                  <a:pt x="289167" y="3367111"/>
                </a:lnTo>
                <a:lnTo>
                  <a:pt x="0" y="3524651"/>
                </a:lnTo>
                <a:lnTo>
                  <a:pt x="0" y="3301133"/>
                </a:lnTo>
                <a:lnTo>
                  <a:pt x="39570" y="3322462"/>
                </a:lnTo>
                <a:lnTo>
                  <a:pt x="205232" y="3233165"/>
                </a:lnTo>
                <a:lnTo>
                  <a:pt x="0" y="3121895"/>
                </a:lnTo>
                <a:lnTo>
                  <a:pt x="0" y="2225767"/>
                </a:lnTo>
                <a:lnTo>
                  <a:pt x="77751" y="2268142"/>
                </a:lnTo>
                <a:lnTo>
                  <a:pt x="120981" y="2290621"/>
                </a:lnTo>
                <a:lnTo>
                  <a:pt x="120981" y="3009307"/>
                </a:lnTo>
                <a:lnTo>
                  <a:pt x="289167" y="3098912"/>
                </a:lnTo>
                <a:lnTo>
                  <a:pt x="289167" y="2203479"/>
                </a:lnTo>
                <a:lnTo>
                  <a:pt x="0" y="2046191"/>
                </a:lnTo>
                <a:close/>
                <a:moveTo>
                  <a:pt x="0" y="1506370"/>
                </a:moveTo>
                <a:lnTo>
                  <a:pt x="383516" y="1713578"/>
                </a:lnTo>
                <a:lnTo>
                  <a:pt x="383516" y="1895251"/>
                </a:lnTo>
                <a:lnTo>
                  <a:pt x="0" y="1686692"/>
                </a:lnTo>
                <a:close/>
                <a:moveTo>
                  <a:pt x="205232" y="0"/>
                </a:moveTo>
                <a:lnTo>
                  <a:pt x="383516" y="0"/>
                </a:lnTo>
                <a:lnTo>
                  <a:pt x="383516" y="1176564"/>
                </a:lnTo>
                <a:lnTo>
                  <a:pt x="329873" y="1146696"/>
                </a:lnTo>
                <a:lnTo>
                  <a:pt x="289167" y="1124218"/>
                </a:lnTo>
                <a:lnTo>
                  <a:pt x="289167" y="852940"/>
                </a:lnTo>
                <a:lnTo>
                  <a:pt x="120981" y="945008"/>
                </a:lnTo>
                <a:lnTo>
                  <a:pt x="120981" y="1211051"/>
                </a:lnTo>
                <a:lnTo>
                  <a:pt x="383516" y="1355466"/>
                </a:lnTo>
                <a:lnTo>
                  <a:pt x="383516" y="1534676"/>
                </a:lnTo>
                <a:lnTo>
                  <a:pt x="0" y="1326053"/>
                </a:lnTo>
                <a:lnTo>
                  <a:pt x="0" y="830177"/>
                </a:lnTo>
                <a:lnTo>
                  <a:pt x="289167" y="674038"/>
                </a:lnTo>
                <a:lnTo>
                  <a:pt x="289167" y="494828"/>
                </a:lnTo>
                <a:lnTo>
                  <a:pt x="0" y="651871"/>
                </a:lnTo>
                <a:lnTo>
                  <a:pt x="0" y="471413"/>
                </a:lnTo>
                <a:lnTo>
                  <a:pt x="289167" y="313463"/>
                </a:lnTo>
                <a:lnTo>
                  <a:pt x="289167" y="134253"/>
                </a:lnTo>
                <a:lnTo>
                  <a:pt x="0" y="291793"/>
                </a:lnTo>
                <a:lnTo>
                  <a:pt x="0" y="68202"/>
                </a:lnTo>
                <a:lnTo>
                  <a:pt x="39570" y="8960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s-CO" sz="2160" kern="1200">
              <a:solidFill>
                <a:srgbClr val="FFFFFF"/>
              </a:solidFill>
              <a:latin typeface="Verdana"/>
            </a:endParaRPr>
          </a:p>
        </p:txBody>
      </p:sp>
      <p:sp>
        <p:nvSpPr>
          <p:cNvPr id="18" name="CuadroTexto 17">
            <a:extLst>
              <a:ext uri="{FF2B5EF4-FFF2-40B4-BE49-F238E27FC236}">
                <a16:creationId xmlns:a16="http://schemas.microsoft.com/office/drawing/2014/main" id="{43E6D641-9DC3-A14C-8F38-A503791F77E3}"/>
              </a:ext>
            </a:extLst>
          </p:cNvPr>
          <p:cNvSpPr txBox="1"/>
          <p:nvPr/>
        </p:nvSpPr>
        <p:spPr>
          <a:xfrm>
            <a:off x="1320354" y="809830"/>
            <a:ext cx="2403222" cy="830997"/>
          </a:xfrm>
          <a:prstGeom prst="rect">
            <a:avLst/>
          </a:prstGeom>
          <a:noFill/>
        </p:spPr>
        <p:txBody>
          <a:bodyPr wrap="none" rtlCol="0">
            <a:spAutoFit/>
          </a:bodyPr>
          <a:lstStyle/>
          <a:p>
            <a:pPr defTabSz="1097280">
              <a:buClrTx/>
            </a:pPr>
            <a:r>
              <a:rPr lang="es-CO" sz="4800" b="1" kern="1200" dirty="0">
                <a:latin typeface="Times New Roman" panose="02020603050405020304" pitchFamily="18" charset="0"/>
                <a:ea typeface="+mn-ea"/>
                <a:cs typeface="Times New Roman" panose="02020603050405020304" pitchFamily="18" charset="0"/>
              </a:rPr>
              <a:t>Message</a:t>
            </a:r>
          </a:p>
        </p:txBody>
      </p:sp>
      <p:sp>
        <p:nvSpPr>
          <p:cNvPr id="19" name="Freeform 5">
            <a:extLst>
              <a:ext uri="{FF2B5EF4-FFF2-40B4-BE49-F238E27FC236}">
                <a16:creationId xmlns:a16="http://schemas.microsoft.com/office/drawing/2014/main" id="{7ACBA0FC-0097-304F-9461-45959E4470AA}"/>
              </a:ext>
            </a:extLst>
          </p:cNvPr>
          <p:cNvSpPr>
            <a:spLocks noChangeArrowheads="1"/>
          </p:cNvSpPr>
          <p:nvPr/>
        </p:nvSpPr>
        <p:spPr bwMode="auto">
          <a:xfrm flipV="1">
            <a:off x="1" y="1331491"/>
            <a:ext cx="1173596" cy="130248"/>
          </a:xfrm>
          <a:custGeom>
            <a:avLst/>
            <a:gdLst>
              <a:gd name="T0" fmla="*/ 7547 w 7548"/>
              <a:gd name="T1" fmla="*/ 0 h 838"/>
              <a:gd name="T2" fmla="*/ 0 w 7548"/>
              <a:gd name="T3" fmla="*/ 0 h 838"/>
              <a:gd name="T4" fmla="*/ 0 w 7548"/>
              <a:gd name="T5" fmla="*/ 837 h 838"/>
              <a:gd name="T6" fmla="*/ 7146 w 7548"/>
              <a:gd name="T7" fmla="*/ 837 h 838"/>
              <a:gd name="T8" fmla="*/ 7547 w 7548"/>
              <a:gd name="T9" fmla="*/ 0 h 838"/>
            </a:gdLst>
            <a:ahLst/>
            <a:cxnLst>
              <a:cxn ang="0">
                <a:pos x="T0" y="T1"/>
              </a:cxn>
              <a:cxn ang="0">
                <a:pos x="T2" y="T3"/>
              </a:cxn>
              <a:cxn ang="0">
                <a:pos x="T4" y="T5"/>
              </a:cxn>
              <a:cxn ang="0">
                <a:pos x="T6" y="T7"/>
              </a:cxn>
              <a:cxn ang="0">
                <a:pos x="T8" y="T9"/>
              </a:cxn>
            </a:cxnLst>
            <a:rect l="0" t="0" r="r" b="b"/>
            <a:pathLst>
              <a:path w="7548" h="838">
                <a:moveTo>
                  <a:pt x="7547" y="0"/>
                </a:moveTo>
                <a:lnTo>
                  <a:pt x="0" y="0"/>
                </a:lnTo>
                <a:lnTo>
                  <a:pt x="0" y="837"/>
                </a:lnTo>
                <a:lnTo>
                  <a:pt x="7146" y="837"/>
                </a:lnTo>
                <a:lnTo>
                  <a:pt x="754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grpSp>
        <p:nvGrpSpPr>
          <p:cNvPr id="57" name="Grupo 56">
            <a:extLst>
              <a:ext uri="{FF2B5EF4-FFF2-40B4-BE49-F238E27FC236}">
                <a16:creationId xmlns:a16="http://schemas.microsoft.com/office/drawing/2014/main" id="{63F0D108-F5B6-0E4C-B3DF-E70AA8B1175A}"/>
              </a:ext>
            </a:extLst>
          </p:cNvPr>
          <p:cNvGrpSpPr/>
          <p:nvPr/>
        </p:nvGrpSpPr>
        <p:grpSpPr>
          <a:xfrm>
            <a:off x="6861377" y="3509314"/>
            <a:ext cx="180017" cy="2615774"/>
            <a:chOff x="5636169" y="2924428"/>
            <a:chExt cx="150014" cy="2179812"/>
          </a:xfrm>
        </p:grpSpPr>
        <p:cxnSp>
          <p:nvCxnSpPr>
            <p:cNvPr id="20" name="Straight Connector 19">
              <a:extLst>
                <a:ext uri="{FF2B5EF4-FFF2-40B4-BE49-F238E27FC236}">
                  <a16:creationId xmlns:a16="http://schemas.microsoft.com/office/drawing/2014/main" id="{C8D3F794-E14E-0844-833B-A7C135CF237F}"/>
                </a:ext>
              </a:extLst>
            </p:cNvPr>
            <p:cNvCxnSpPr>
              <a:cxnSpLocks/>
              <a:stCxn id="21" idx="4"/>
              <a:endCxn id="27" idx="0"/>
            </p:cNvCxnSpPr>
            <p:nvPr/>
          </p:nvCxnSpPr>
          <p:spPr>
            <a:xfrm>
              <a:off x="5711176" y="3074440"/>
              <a:ext cx="0" cy="1879788"/>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62F4E864-59D8-C84B-9B42-657DEA2246D5}"/>
                </a:ext>
              </a:extLst>
            </p:cNvPr>
            <p:cNvSpPr/>
            <p:nvPr/>
          </p:nvSpPr>
          <p:spPr>
            <a:xfrm>
              <a:off x="5636169" y="2924428"/>
              <a:ext cx="150014" cy="150012"/>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22" name="Oval 20">
              <a:extLst>
                <a:ext uri="{FF2B5EF4-FFF2-40B4-BE49-F238E27FC236}">
                  <a16:creationId xmlns:a16="http://schemas.microsoft.com/office/drawing/2014/main" id="{C46E56D4-38CA-FE40-A3EF-E83BB19A88EB}"/>
                </a:ext>
              </a:extLst>
            </p:cNvPr>
            <p:cNvSpPr/>
            <p:nvPr/>
          </p:nvSpPr>
          <p:spPr>
            <a:xfrm>
              <a:off x="5636169" y="3327870"/>
              <a:ext cx="150014" cy="150012"/>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23" name="Oval 20">
              <a:extLst>
                <a:ext uri="{FF2B5EF4-FFF2-40B4-BE49-F238E27FC236}">
                  <a16:creationId xmlns:a16="http://schemas.microsoft.com/office/drawing/2014/main" id="{88727577-19F2-2B45-BD7F-24C9D3A5CB65}"/>
                </a:ext>
              </a:extLst>
            </p:cNvPr>
            <p:cNvSpPr/>
            <p:nvPr/>
          </p:nvSpPr>
          <p:spPr>
            <a:xfrm>
              <a:off x="5636169" y="3731194"/>
              <a:ext cx="150014" cy="150012"/>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25" name="Oval 20">
              <a:extLst>
                <a:ext uri="{FF2B5EF4-FFF2-40B4-BE49-F238E27FC236}">
                  <a16:creationId xmlns:a16="http://schemas.microsoft.com/office/drawing/2014/main" id="{D636C921-30D7-C348-BB69-4A9EAD0A34A4}"/>
                </a:ext>
              </a:extLst>
            </p:cNvPr>
            <p:cNvSpPr/>
            <p:nvPr/>
          </p:nvSpPr>
          <p:spPr>
            <a:xfrm>
              <a:off x="5636169" y="4138872"/>
              <a:ext cx="150014" cy="150012"/>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26" name="Oval 20">
              <a:extLst>
                <a:ext uri="{FF2B5EF4-FFF2-40B4-BE49-F238E27FC236}">
                  <a16:creationId xmlns:a16="http://schemas.microsoft.com/office/drawing/2014/main" id="{A3D0F85C-3A8F-B147-A013-7AA90F936E2F}"/>
                </a:ext>
              </a:extLst>
            </p:cNvPr>
            <p:cNvSpPr/>
            <p:nvPr/>
          </p:nvSpPr>
          <p:spPr>
            <a:xfrm>
              <a:off x="5636169" y="4546550"/>
              <a:ext cx="150014" cy="150012"/>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27" name="Oval 20">
              <a:extLst>
                <a:ext uri="{FF2B5EF4-FFF2-40B4-BE49-F238E27FC236}">
                  <a16:creationId xmlns:a16="http://schemas.microsoft.com/office/drawing/2014/main" id="{461F4E63-3B01-8545-8C6F-05CA39C62F3E}"/>
                </a:ext>
              </a:extLst>
            </p:cNvPr>
            <p:cNvSpPr/>
            <p:nvPr/>
          </p:nvSpPr>
          <p:spPr>
            <a:xfrm>
              <a:off x="5636169" y="4954228"/>
              <a:ext cx="150014" cy="150012"/>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grpSp>
      <p:grpSp>
        <p:nvGrpSpPr>
          <p:cNvPr id="59" name="Group 27">
            <a:extLst>
              <a:ext uri="{FF2B5EF4-FFF2-40B4-BE49-F238E27FC236}">
                <a16:creationId xmlns:a16="http://schemas.microsoft.com/office/drawing/2014/main" id="{7DA52FB8-A095-1D4B-97BC-1311FD3EAD64}"/>
              </a:ext>
            </a:extLst>
          </p:cNvPr>
          <p:cNvGrpSpPr/>
          <p:nvPr/>
        </p:nvGrpSpPr>
        <p:grpSpPr>
          <a:xfrm>
            <a:off x="-200579" y="2807152"/>
            <a:ext cx="5714482" cy="3416623"/>
            <a:chOff x="474187" y="2278670"/>
            <a:chExt cx="5794534" cy="3464479"/>
          </a:xfrm>
        </p:grpSpPr>
        <p:sp>
          <p:nvSpPr>
            <p:cNvPr id="60" name="Freeform 28">
              <a:extLst>
                <a:ext uri="{FF2B5EF4-FFF2-40B4-BE49-F238E27FC236}">
                  <a16:creationId xmlns:a16="http://schemas.microsoft.com/office/drawing/2014/main" id="{E3BC2170-F7ED-EA4E-877B-120457F2E8AE}"/>
                </a:ext>
              </a:extLst>
            </p:cNvPr>
            <p:cNvSpPr/>
            <p:nvPr/>
          </p:nvSpPr>
          <p:spPr>
            <a:xfrm>
              <a:off x="975950" y="2278670"/>
              <a:ext cx="4791008" cy="3319480"/>
            </a:xfrm>
            <a:custGeom>
              <a:avLst/>
              <a:gdLst>
                <a:gd name="connsiteX0" fmla="*/ 174144 w 5387002"/>
                <a:gd name="connsiteY0" fmla="*/ 0 h 3359421"/>
                <a:gd name="connsiteX1" fmla="*/ 5212858 w 5387002"/>
                <a:gd name="connsiteY1" fmla="*/ 0 h 3359421"/>
                <a:gd name="connsiteX2" fmla="*/ 5387002 w 5387002"/>
                <a:gd name="connsiteY2" fmla="*/ 174144 h 3359421"/>
                <a:gd name="connsiteX3" fmla="*/ 5387002 w 5387002"/>
                <a:gd name="connsiteY3" fmla="*/ 3359421 h 3359421"/>
                <a:gd name="connsiteX4" fmla="*/ 0 w 5387002"/>
                <a:gd name="connsiteY4" fmla="*/ 3359421 h 3359421"/>
                <a:gd name="connsiteX5" fmla="*/ 0 w 5387002"/>
                <a:gd name="connsiteY5" fmla="*/ 174144 h 3359421"/>
                <a:gd name="connsiteX6" fmla="*/ 174144 w 5387002"/>
                <a:gd name="connsiteY6" fmla="*/ 0 h 335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87002" h="3359421">
                  <a:moveTo>
                    <a:pt x="174144" y="0"/>
                  </a:moveTo>
                  <a:lnTo>
                    <a:pt x="5212858" y="0"/>
                  </a:lnTo>
                  <a:cubicBezTo>
                    <a:pt x="5309035" y="0"/>
                    <a:pt x="5387002" y="77967"/>
                    <a:pt x="5387002" y="174144"/>
                  </a:cubicBezTo>
                  <a:lnTo>
                    <a:pt x="5387002" y="3359421"/>
                  </a:lnTo>
                  <a:lnTo>
                    <a:pt x="0" y="3359421"/>
                  </a:lnTo>
                  <a:lnTo>
                    <a:pt x="0" y="174144"/>
                  </a:lnTo>
                  <a:cubicBezTo>
                    <a:pt x="0" y="77967"/>
                    <a:pt x="77967" y="0"/>
                    <a:pt x="174144" y="0"/>
                  </a:cubicBezTo>
                  <a:close/>
                </a:path>
              </a:pathLst>
            </a:custGeom>
            <a:solidFill>
              <a:schemeClr val="bg1"/>
            </a:solidFill>
            <a:ln w="12700" cap="flat">
              <a:solidFill>
                <a:schemeClr val="accent4"/>
              </a:solidFill>
              <a:prstDash val="solid"/>
              <a:miter lim="400000"/>
            </a:ln>
            <a:effectLst/>
          </p:spPr>
          <p:txBody>
            <a:bodyPr wrap="square" lIns="0" tIns="0" rIns="0" bIns="0" numCol="1" anchor="ctr">
              <a:noAutofit/>
            </a:bodyPr>
            <a:lstStyle/>
            <a:p>
              <a:pPr defTabSz="1097280">
                <a:buClrTx/>
                <a:defRPr sz="3200" b="0">
                  <a:solidFill>
                    <a:srgbClr val="FFFFFF"/>
                  </a:solidFill>
                  <a:latin typeface="+mn-lt"/>
                  <a:ea typeface="+mn-ea"/>
                  <a:cs typeface="+mn-cs"/>
                  <a:sym typeface="Helvetica Neue Medium"/>
                </a:defRPr>
              </a:pPr>
              <a:r>
                <a:rPr lang="es-ES" sz="3840" kern="1200" dirty="0">
                  <a:solidFill>
                    <a:srgbClr val="FFFFFF"/>
                  </a:solidFill>
                  <a:latin typeface="Verdana" panose="020B0604030504040204"/>
                  <a:ea typeface="+mn-ea"/>
                  <a:cs typeface="+mn-cs"/>
                  <a:sym typeface="Helvetica Neue Medium"/>
                </a:rPr>
                <a:t>q</a:t>
              </a:r>
              <a:endParaRPr sz="3840" kern="1200" dirty="0">
                <a:solidFill>
                  <a:srgbClr val="FFFFFF"/>
                </a:solidFill>
                <a:latin typeface="Verdana" panose="020B0604030504040204"/>
                <a:ea typeface="+mn-ea"/>
                <a:cs typeface="+mn-cs"/>
                <a:sym typeface="Helvetica Neue Medium"/>
              </a:endParaRPr>
            </a:p>
          </p:txBody>
        </p:sp>
        <p:sp>
          <p:nvSpPr>
            <p:cNvPr id="61" name="Shape">
              <a:extLst>
                <a:ext uri="{FF2B5EF4-FFF2-40B4-BE49-F238E27FC236}">
                  <a16:creationId xmlns:a16="http://schemas.microsoft.com/office/drawing/2014/main" id="{BEEC6633-3F04-B141-92FA-F53242D19772}"/>
                </a:ext>
              </a:extLst>
            </p:cNvPr>
            <p:cNvSpPr/>
            <p:nvPr/>
          </p:nvSpPr>
          <p:spPr>
            <a:xfrm>
              <a:off x="474187" y="5506583"/>
              <a:ext cx="5794534" cy="236566"/>
            </a:xfrm>
            <a:custGeom>
              <a:avLst/>
              <a:gdLst/>
              <a:ahLst/>
              <a:cxnLst>
                <a:cxn ang="0">
                  <a:pos x="wd2" y="hd2"/>
                </a:cxn>
                <a:cxn ang="5400000">
                  <a:pos x="wd2" y="hd2"/>
                </a:cxn>
                <a:cxn ang="10800000">
                  <a:pos x="wd2" y="hd2"/>
                </a:cxn>
                <a:cxn ang="16200000">
                  <a:pos x="wd2" y="hd2"/>
                </a:cxn>
              </a:cxnLst>
              <a:rect l="0" t="0" r="r" b="b"/>
              <a:pathLst>
                <a:path w="21600" h="21600" extrusionOk="0">
                  <a:moveTo>
                    <a:pt x="7" y="0"/>
                  </a:moveTo>
                  <a:cubicBezTo>
                    <a:pt x="1" y="1737"/>
                    <a:pt x="0" y="3199"/>
                    <a:pt x="0" y="3199"/>
                  </a:cubicBezTo>
                  <a:cubicBezTo>
                    <a:pt x="0" y="3199"/>
                    <a:pt x="0" y="4909"/>
                    <a:pt x="9" y="6888"/>
                  </a:cubicBezTo>
                  <a:cubicBezTo>
                    <a:pt x="49" y="14572"/>
                    <a:pt x="367" y="20653"/>
                    <a:pt x="769" y="21425"/>
                  </a:cubicBezTo>
                  <a:cubicBezTo>
                    <a:pt x="872" y="21599"/>
                    <a:pt x="961" y="21600"/>
                    <a:pt x="961" y="21600"/>
                  </a:cubicBezTo>
                  <a:lnTo>
                    <a:pt x="20638" y="21600"/>
                  </a:lnTo>
                  <a:cubicBezTo>
                    <a:pt x="20638" y="21600"/>
                    <a:pt x="20728" y="21599"/>
                    <a:pt x="20831" y="21425"/>
                  </a:cubicBezTo>
                  <a:cubicBezTo>
                    <a:pt x="21233" y="20653"/>
                    <a:pt x="21551" y="14572"/>
                    <a:pt x="21591" y="6888"/>
                  </a:cubicBezTo>
                  <a:cubicBezTo>
                    <a:pt x="21600" y="4908"/>
                    <a:pt x="21600" y="3199"/>
                    <a:pt x="21600" y="3199"/>
                  </a:cubicBezTo>
                  <a:cubicBezTo>
                    <a:pt x="21600" y="3199"/>
                    <a:pt x="21599" y="1737"/>
                    <a:pt x="21593" y="0"/>
                  </a:cubicBezTo>
                  <a:lnTo>
                    <a:pt x="12918" y="0"/>
                  </a:lnTo>
                  <a:cubicBezTo>
                    <a:pt x="12814" y="4513"/>
                    <a:pt x="12600" y="7614"/>
                    <a:pt x="12352" y="7614"/>
                  </a:cubicBezTo>
                  <a:lnTo>
                    <a:pt x="9248" y="7614"/>
                  </a:lnTo>
                  <a:cubicBezTo>
                    <a:pt x="9000" y="7614"/>
                    <a:pt x="8786" y="4513"/>
                    <a:pt x="8682" y="0"/>
                  </a:cubicBezTo>
                  <a:lnTo>
                    <a:pt x="7" y="0"/>
                  </a:lnTo>
                  <a:close/>
                </a:path>
              </a:pathLst>
            </a:custGeom>
            <a:solidFill>
              <a:schemeClr val="bg1"/>
            </a:solidFill>
            <a:ln w="12700" cap="flat">
              <a:solidFill>
                <a:schemeClr val="accent4"/>
              </a:solidFill>
              <a:prstDash val="solid"/>
              <a:miter lim="400000"/>
            </a:ln>
            <a:effectLst/>
          </p:spPr>
          <p:txBody>
            <a:bodyPr wrap="square" lIns="0" tIns="0" rIns="0" bIns="0" numCol="1" anchor="ctr">
              <a:noAutofit/>
            </a:bodyPr>
            <a:lstStyle/>
            <a:p>
              <a:pPr defTabSz="1097280">
                <a:buClrTx/>
                <a:defRPr sz="3200" b="0">
                  <a:solidFill>
                    <a:srgbClr val="FFFFFF"/>
                  </a:solidFill>
                  <a:latin typeface="+mn-lt"/>
                  <a:ea typeface="+mn-ea"/>
                  <a:cs typeface="+mn-cs"/>
                  <a:sym typeface="Helvetica Neue Medium"/>
                </a:defRPr>
              </a:pPr>
              <a:endParaRPr sz="3840" kern="1200">
                <a:solidFill>
                  <a:srgbClr val="FFFFFF"/>
                </a:solidFill>
                <a:latin typeface="Verdana" panose="020B0604030504040204"/>
                <a:ea typeface="+mn-ea"/>
                <a:cs typeface="+mn-cs"/>
                <a:sym typeface="Helvetica Neue Medium"/>
              </a:endParaRPr>
            </a:p>
          </p:txBody>
        </p:sp>
        <p:grpSp>
          <p:nvGrpSpPr>
            <p:cNvPr id="62" name="Group 30">
              <a:extLst>
                <a:ext uri="{FF2B5EF4-FFF2-40B4-BE49-F238E27FC236}">
                  <a16:creationId xmlns:a16="http://schemas.microsoft.com/office/drawing/2014/main" id="{0F7E55A9-F0F8-ED45-B5C8-EBF8FD34D4EA}"/>
                </a:ext>
              </a:extLst>
            </p:cNvPr>
            <p:cNvGrpSpPr/>
            <p:nvPr/>
          </p:nvGrpSpPr>
          <p:grpSpPr>
            <a:xfrm>
              <a:off x="1239754" y="2506475"/>
              <a:ext cx="4262773" cy="157062"/>
              <a:chOff x="1357034" y="2912385"/>
              <a:chExt cx="4834056" cy="178111"/>
            </a:xfrm>
          </p:grpSpPr>
          <p:sp>
            <p:nvSpPr>
              <p:cNvPr id="63" name="Round Same Side Corner Rectangle 31">
                <a:extLst>
                  <a:ext uri="{FF2B5EF4-FFF2-40B4-BE49-F238E27FC236}">
                    <a16:creationId xmlns:a16="http://schemas.microsoft.com/office/drawing/2014/main" id="{4EFE3794-36AF-5A43-9B57-8B68F41E07E6}"/>
                  </a:ext>
                </a:extLst>
              </p:cNvPr>
              <p:cNvSpPr/>
              <p:nvPr/>
            </p:nvSpPr>
            <p:spPr>
              <a:xfrm>
                <a:off x="1357034" y="2912385"/>
                <a:ext cx="4834056" cy="178111"/>
              </a:xfrm>
              <a:prstGeom prst="round2SameRect">
                <a:avLst>
                  <a:gd name="adj1" fmla="val 27648"/>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defRPr/>
                </a:pPr>
                <a:endParaRPr lang="en-US" sz="2160" kern="1200">
                  <a:solidFill>
                    <a:srgbClr val="FFFFFF"/>
                  </a:solidFill>
                  <a:latin typeface="Verdana" panose="020B0604030504040204"/>
                </a:endParaRPr>
              </a:p>
            </p:txBody>
          </p:sp>
          <p:sp>
            <p:nvSpPr>
              <p:cNvPr id="64" name="Oval 32">
                <a:extLst>
                  <a:ext uri="{FF2B5EF4-FFF2-40B4-BE49-F238E27FC236}">
                    <a16:creationId xmlns:a16="http://schemas.microsoft.com/office/drawing/2014/main" id="{6FD5B214-A865-A149-B471-5A18011C1730}"/>
                  </a:ext>
                </a:extLst>
              </p:cNvPr>
              <p:cNvSpPr/>
              <p:nvPr/>
            </p:nvSpPr>
            <p:spPr>
              <a:xfrm>
                <a:off x="1452283" y="2969656"/>
                <a:ext cx="63568" cy="63568"/>
              </a:xfrm>
              <a:prstGeom prst="ellipse">
                <a:avLst/>
              </a:prstGeom>
              <a:solidFill>
                <a:srgbClr val="F859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defRPr/>
                </a:pPr>
                <a:endParaRPr lang="en-US" sz="2160" kern="1200">
                  <a:solidFill>
                    <a:srgbClr val="FFFFFF"/>
                  </a:solidFill>
                  <a:latin typeface="Verdana" panose="020B0604030504040204"/>
                </a:endParaRPr>
              </a:p>
            </p:txBody>
          </p:sp>
          <p:sp>
            <p:nvSpPr>
              <p:cNvPr id="65" name="Oval 33">
                <a:extLst>
                  <a:ext uri="{FF2B5EF4-FFF2-40B4-BE49-F238E27FC236}">
                    <a16:creationId xmlns:a16="http://schemas.microsoft.com/office/drawing/2014/main" id="{12BF14F2-6653-2544-BB26-6EAAE1478A36}"/>
                  </a:ext>
                </a:extLst>
              </p:cNvPr>
              <p:cNvSpPr/>
              <p:nvPr/>
            </p:nvSpPr>
            <p:spPr>
              <a:xfrm>
                <a:off x="1579283" y="2969656"/>
                <a:ext cx="63568" cy="63568"/>
              </a:xfrm>
              <a:prstGeom prst="ellipse">
                <a:avLst/>
              </a:prstGeom>
              <a:solidFill>
                <a:srgbClr val="F1CA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defRPr/>
                </a:pPr>
                <a:endParaRPr lang="en-US" sz="2160" kern="1200">
                  <a:solidFill>
                    <a:srgbClr val="FFFFFF"/>
                  </a:solidFill>
                  <a:latin typeface="Verdana" panose="020B0604030504040204"/>
                </a:endParaRPr>
              </a:p>
            </p:txBody>
          </p:sp>
          <p:sp>
            <p:nvSpPr>
              <p:cNvPr id="66" name="Oval 34">
                <a:extLst>
                  <a:ext uri="{FF2B5EF4-FFF2-40B4-BE49-F238E27FC236}">
                    <a16:creationId xmlns:a16="http://schemas.microsoft.com/office/drawing/2014/main" id="{C319839D-53B1-0B47-8680-55E258F16274}"/>
                  </a:ext>
                </a:extLst>
              </p:cNvPr>
              <p:cNvSpPr/>
              <p:nvPr/>
            </p:nvSpPr>
            <p:spPr>
              <a:xfrm>
                <a:off x="1709458" y="2969656"/>
                <a:ext cx="63568" cy="63568"/>
              </a:xfrm>
              <a:prstGeom prst="ellipse">
                <a:avLst/>
              </a:prstGeom>
              <a:solidFill>
                <a:srgbClr val="5FD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defRPr/>
                </a:pPr>
                <a:endParaRPr lang="en-US" sz="2160" kern="1200">
                  <a:solidFill>
                    <a:srgbClr val="FFFFFF"/>
                  </a:solidFill>
                  <a:latin typeface="Verdana" panose="020B0604030504040204"/>
                </a:endParaRPr>
              </a:p>
            </p:txBody>
          </p:sp>
        </p:grpSp>
      </p:grpSp>
      <p:pic>
        <p:nvPicPr>
          <p:cNvPr id="37" name="Google Shape;655;p71" descr="A screenshot of a cell phone&#10;&#10;Description automatically generated">
            <a:extLst>
              <a:ext uri="{FF2B5EF4-FFF2-40B4-BE49-F238E27FC236}">
                <a16:creationId xmlns:a16="http://schemas.microsoft.com/office/drawing/2014/main" id="{082ECFD4-FEE3-4DAA-9A01-14DB20483A7C}"/>
              </a:ext>
            </a:extLst>
          </p:cNvPr>
          <p:cNvPicPr preferRelativeResize="0">
            <a:picLocks noChangeAspect="1"/>
          </p:cNvPicPr>
          <p:nvPr/>
        </p:nvPicPr>
        <p:blipFill rotWithShape="1">
          <a:blip r:embed="rId3">
            <a:alphaModFix/>
          </a:blip>
          <a:srcRect l="-476"/>
          <a:stretch/>
        </p:blipFill>
        <p:spPr>
          <a:xfrm>
            <a:off x="542344" y="3187681"/>
            <a:ext cx="3577232" cy="2624328"/>
          </a:xfrm>
          <a:prstGeom prst="rect">
            <a:avLst/>
          </a:prstGeom>
          <a:noFill/>
          <a:ln>
            <a:noFill/>
          </a:ln>
        </p:spPr>
      </p:pic>
      <p:pic>
        <p:nvPicPr>
          <p:cNvPr id="36" name="Picture 35">
            <a:extLst>
              <a:ext uri="{FF2B5EF4-FFF2-40B4-BE49-F238E27FC236}">
                <a16:creationId xmlns:a16="http://schemas.microsoft.com/office/drawing/2014/main" id="{3E303AF9-387C-4405-960A-4D9241ACDDD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grpSp>
        <p:nvGrpSpPr>
          <p:cNvPr id="72" name="Grupo 71">
            <a:extLst>
              <a:ext uri="{FF2B5EF4-FFF2-40B4-BE49-F238E27FC236}">
                <a16:creationId xmlns:a16="http://schemas.microsoft.com/office/drawing/2014/main" id="{BEEB161D-B9C7-A040-9165-6C29E1D8FD1B}"/>
              </a:ext>
            </a:extLst>
          </p:cNvPr>
          <p:cNvGrpSpPr/>
          <p:nvPr/>
        </p:nvGrpSpPr>
        <p:grpSpPr>
          <a:xfrm>
            <a:off x="3674133" y="2029377"/>
            <a:ext cx="2351896" cy="4757428"/>
            <a:chOff x="8944767" y="1162589"/>
            <a:chExt cx="1747065" cy="3533973"/>
          </a:xfrm>
        </p:grpSpPr>
        <p:sp>
          <p:nvSpPr>
            <p:cNvPr id="73" name="Rounded Rectangle 38">
              <a:extLst>
                <a:ext uri="{FF2B5EF4-FFF2-40B4-BE49-F238E27FC236}">
                  <a16:creationId xmlns:a16="http://schemas.microsoft.com/office/drawing/2014/main" id="{453DB206-6051-4E41-867F-579D4583550E}"/>
                </a:ext>
              </a:extLst>
            </p:cNvPr>
            <p:cNvSpPr/>
            <p:nvPr/>
          </p:nvSpPr>
          <p:spPr>
            <a:xfrm>
              <a:off x="8944767" y="1162589"/>
              <a:ext cx="1747065" cy="3533973"/>
            </a:xfrm>
            <a:prstGeom prst="roundRect">
              <a:avLst>
                <a:gd name="adj" fmla="val 13271"/>
              </a:avLst>
            </a:prstGeom>
            <a:solidFill>
              <a:schemeClr val="bg1"/>
            </a:solid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grpSp>
          <p:nvGrpSpPr>
            <p:cNvPr id="74" name="Grupo 73">
              <a:extLst>
                <a:ext uri="{FF2B5EF4-FFF2-40B4-BE49-F238E27FC236}">
                  <a16:creationId xmlns:a16="http://schemas.microsoft.com/office/drawing/2014/main" id="{544769B1-8DC9-954C-B2C9-DFCFAFAD48CB}"/>
                </a:ext>
              </a:extLst>
            </p:cNvPr>
            <p:cNvGrpSpPr/>
            <p:nvPr/>
          </p:nvGrpSpPr>
          <p:grpSpPr>
            <a:xfrm>
              <a:off x="9037325" y="1343588"/>
              <a:ext cx="1544744" cy="3239235"/>
              <a:chOff x="8199498" y="594301"/>
              <a:chExt cx="1956309" cy="4102261"/>
            </a:xfrm>
          </p:grpSpPr>
          <p:pic>
            <p:nvPicPr>
              <p:cNvPr id="78" name="Google Shape;717;p90">
                <a:extLst>
                  <a:ext uri="{FF2B5EF4-FFF2-40B4-BE49-F238E27FC236}">
                    <a16:creationId xmlns:a16="http://schemas.microsoft.com/office/drawing/2014/main" id="{CFE382C6-8F8A-564B-B876-D6D2910108AA}"/>
                  </a:ext>
                </a:extLst>
              </p:cNvPr>
              <p:cNvPicPr preferRelativeResize="0"/>
              <p:nvPr/>
            </p:nvPicPr>
            <p:blipFill>
              <a:blip r:embed="rId5" cstate="screen">
                <a:extLst>
                  <a:ext uri="{28A0092B-C50C-407E-A947-70E740481C1C}">
                    <a14:useLocalDpi xmlns:a14="http://schemas.microsoft.com/office/drawing/2010/main"/>
                  </a:ext>
                </a:extLst>
              </a:blip>
              <a:stretch>
                <a:fillRect/>
              </a:stretch>
            </p:blipFill>
            <p:spPr>
              <a:xfrm>
                <a:off x="8199498" y="594301"/>
                <a:ext cx="1956309" cy="4102261"/>
              </a:xfrm>
              <a:prstGeom prst="rect">
                <a:avLst/>
              </a:prstGeom>
            </p:spPr>
          </p:pic>
          <p:pic>
            <p:nvPicPr>
              <p:cNvPr id="79" name="Google Shape;718;p90">
                <a:extLst>
                  <a:ext uri="{FF2B5EF4-FFF2-40B4-BE49-F238E27FC236}">
                    <a16:creationId xmlns:a16="http://schemas.microsoft.com/office/drawing/2014/main" id="{E741D403-27AC-B049-BC02-AEC96BBBD242}"/>
                  </a:ext>
                </a:extLst>
              </p:cNvPr>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8762082" y="774608"/>
                <a:ext cx="831655" cy="267805"/>
              </a:xfrm>
              <a:prstGeom prst="rect">
                <a:avLst/>
              </a:prstGeom>
              <a:noFill/>
              <a:ln>
                <a:noFill/>
              </a:ln>
            </p:spPr>
          </p:pic>
          <p:pic>
            <p:nvPicPr>
              <p:cNvPr id="80" name="Google Shape;719;p90">
                <a:extLst>
                  <a:ext uri="{FF2B5EF4-FFF2-40B4-BE49-F238E27FC236}">
                    <a16:creationId xmlns:a16="http://schemas.microsoft.com/office/drawing/2014/main" id="{D6C05BC7-27BF-4740-8B89-8A2CAE5B1966}"/>
                  </a:ext>
                </a:extLst>
              </p:cNvPr>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8531868" y="774609"/>
                <a:ext cx="206518" cy="267805"/>
              </a:xfrm>
              <a:prstGeom prst="rect">
                <a:avLst/>
              </a:prstGeom>
              <a:noFill/>
              <a:ln>
                <a:noFill/>
              </a:ln>
            </p:spPr>
          </p:pic>
        </p:grpSp>
        <p:grpSp>
          <p:nvGrpSpPr>
            <p:cNvPr id="75" name="Grupo 74">
              <a:extLst>
                <a:ext uri="{FF2B5EF4-FFF2-40B4-BE49-F238E27FC236}">
                  <a16:creationId xmlns:a16="http://schemas.microsoft.com/office/drawing/2014/main" id="{4C3168DB-F2EC-544D-8C27-B02BC6744FD9}"/>
                </a:ext>
              </a:extLst>
            </p:cNvPr>
            <p:cNvGrpSpPr/>
            <p:nvPr/>
          </p:nvGrpSpPr>
          <p:grpSpPr>
            <a:xfrm>
              <a:off x="9030792" y="1265736"/>
              <a:ext cx="1584325" cy="3317087"/>
              <a:chOff x="5449198" y="1115724"/>
              <a:chExt cx="1584325" cy="3317087"/>
            </a:xfrm>
          </p:grpSpPr>
          <p:sp>
            <p:nvSpPr>
              <p:cNvPr id="76" name="Rounded Rectangle 2">
                <a:extLst>
                  <a:ext uri="{FF2B5EF4-FFF2-40B4-BE49-F238E27FC236}">
                    <a16:creationId xmlns:a16="http://schemas.microsoft.com/office/drawing/2014/main" id="{CB9DC458-EE3E-0D4E-BEFE-5DF468882A40}"/>
                  </a:ext>
                </a:extLst>
              </p:cNvPr>
              <p:cNvSpPr/>
              <p:nvPr/>
            </p:nvSpPr>
            <p:spPr>
              <a:xfrm>
                <a:off x="5449198" y="1167600"/>
                <a:ext cx="1584325" cy="3265211"/>
              </a:xfrm>
              <a:prstGeom prst="roundRect">
                <a:avLst>
                  <a:gd name="adj" fmla="val 6014"/>
                </a:avLst>
              </a:prstGeom>
              <a:noFill/>
              <a:ln w="666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77" name="Rounded Rectangle 42">
                <a:extLst>
                  <a:ext uri="{FF2B5EF4-FFF2-40B4-BE49-F238E27FC236}">
                    <a16:creationId xmlns:a16="http://schemas.microsoft.com/office/drawing/2014/main" id="{02E907B3-B2E5-DC40-82BF-50136B14A756}"/>
                  </a:ext>
                </a:extLst>
              </p:cNvPr>
              <p:cNvSpPr/>
              <p:nvPr/>
            </p:nvSpPr>
            <p:spPr>
              <a:xfrm>
                <a:off x="5969328" y="1115724"/>
                <a:ext cx="555295" cy="172450"/>
              </a:xfrm>
              <a:prstGeom prst="roundRect">
                <a:avLst>
                  <a:gd name="adj" fmla="val 41437"/>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dirty="0">
                  <a:solidFill>
                    <a:srgbClr val="FFFFFF"/>
                  </a:solidFill>
                  <a:latin typeface="Verdana"/>
                </a:endParaRPr>
              </a:p>
            </p:txBody>
          </p:sp>
        </p:grpSp>
      </p:grpSp>
      <p:pic>
        <p:nvPicPr>
          <p:cNvPr id="4" name="Picture 3">
            <a:extLst>
              <a:ext uri="{FF2B5EF4-FFF2-40B4-BE49-F238E27FC236}">
                <a16:creationId xmlns:a16="http://schemas.microsoft.com/office/drawing/2014/main" id="{709BC6EA-9FEA-446B-8BBA-64F34726CB83}"/>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a:stretch/>
        </p:blipFill>
        <p:spPr>
          <a:xfrm>
            <a:off x="559816" y="3244478"/>
            <a:ext cx="593573" cy="124080"/>
          </a:xfrm>
          <a:prstGeom prst="rect">
            <a:avLst/>
          </a:prstGeom>
        </p:spPr>
      </p:pic>
    </p:spTree>
    <p:extLst>
      <p:ext uri="{BB962C8B-B14F-4D97-AF65-F5344CB8AC3E}">
        <p14:creationId xmlns:p14="http://schemas.microsoft.com/office/powerpoint/2010/main" val="13036688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rma libre 14">
            <a:extLst>
              <a:ext uri="{FF2B5EF4-FFF2-40B4-BE49-F238E27FC236}">
                <a16:creationId xmlns:a16="http://schemas.microsoft.com/office/drawing/2014/main" id="{417DBD66-1D45-064E-8D23-7F8352442114}"/>
              </a:ext>
            </a:extLst>
          </p:cNvPr>
          <p:cNvSpPr>
            <a:spLocks noChangeArrowheads="1"/>
          </p:cNvSpPr>
          <p:nvPr/>
        </p:nvSpPr>
        <p:spPr bwMode="auto">
          <a:xfrm>
            <a:off x="1" y="1"/>
            <a:ext cx="5257921" cy="7760724"/>
          </a:xfrm>
          <a:custGeom>
            <a:avLst/>
            <a:gdLst>
              <a:gd name="connsiteX0" fmla="*/ 2274082 w 4381601"/>
              <a:gd name="connsiteY0" fmla="*/ 6388729 h 6467270"/>
              <a:gd name="connsiteX1" fmla="*/ 2354688 w 4381601"/>
              <a:gd name="connsiteY1" fmla="*/ 6467270 h 6467270"/>
              <a:gd name="connsiteX2" fmla="*/ 2195878 w 4381601"/>
              <a:gd name="connsiteY2" fmla="*/ 6467270 h 6467270"/>
              <a:gd name="connsiteX3" fmla="*/ 4381601 w 4381601"/>
              <a:gd name="connsiteY3" fmla="*/ 6207712 h 6467270"/>
              <a:gd name="connsiteX4" fmla="*/ 4381601 w 4381601"/>
              <a:gd name="connsiteY4" fmla="*/ 6467270 h 6467270"/>
              <a:gd name="connsiteX5" fmla="*/ 4120567 w 4381601"/>
              <a:gd name="connsiteY5" fmla="*/ 6467270 h 6467270"/>
              <a:gd name="connsiteX6" fmla="*/ 4201751 w 4381601"/>
              <a:gd name="connsiteY6" fmla="*/ 6388495 h 6467270"/>
              <a:gd name="connsiteX7" fmla="*/ 4337996 w 4381601"/>
              <a:gd name="connsiteY7" fmla="*/ 6252847 h 6467270"/>
              <a:gd name="connsiteX8" fmla="*/ 2005714 w 4381601"/>
              <a:gd name="connsiteY8" fmla="*/ 6113237 h 6467270"/>
              <a:gd name="connsiteX9" fmla="*/ 2142074 w 4381601"/>
              <a:gd name="connsiteY9" fmla="*/ 6253622 h 6467270"/>
              <a:gd name="connsiteX10" fmla="*/ 2005714 w 4381601"/>
              <a:gd name="connsiteY10" fmla="*/ 6389249 h 6467270"/>
              <a:gd name="connsiteX11" fmla="*/ 1925226 w 4381601"/>
              <a:gd name="connsiteY11" fmla="*/ 6467270 h 6467270"/>
              <a:gd name="connsiteX12" fmla="*/ 1651065 w 4381601"/>
              <a:gd name="connsiteY12" fmla="*/ 6467270 h 6467270"/>
              <a:gd name="connsiteX13" fmla="*/ 1728826 w 4381601"/>
              <a:gd name="connsiteY13" fmla="*/ 6389249 h 6467270"/>
              <a:gd name="connsiteX14" fmla="*/ 1865186 w 4381601"/>
              <a:gd name="connsiteY14" fmla="*/ 6253622 h 6467270"/>
              <a:gd name="connsiteX15" fmla="*/ 0 w 4381601"/>
              <a:gd name="connsiteY15" fmla="*/ 5760603 h 6467270"/>
              <a:gd name="connsiteX16" fmla="*/ 76604 w 4381601"/>
              <a:gd name="connsiteY16" fmla="*/ 5839518 h 6467270"/>
              <a:gd name="connsiteX17" fmla="*/ 217023 w 4381601"/>
              <a:gd name="connsiteY17" fmla="*/ 5975127 h 6467270"/>
              <a:gd name="connsiteX18" fmla="*/ 76604 w 4381601"/>
              <a:gd name="connsiteY18" fmla="*/ 6111332 h 6467270"/>
              <a:gd name="connsiteX19" fmla="*/ 0 w 4381601"/>
              <a:gd name="connsiteY19" fmla="*/ 6034757 h 6467270"/>
              <a:gd name="connsiteX20" fmla="*/ 902992 w 4381601"/>
              <a:gd name="connsiteY20" fmla="*/ 5564874 h 6467270"/>
              <a:gd name="connsiteX21" fmla="*/ 1043504 w 4381601"/>
              <a:gd name="connsiteY21" fmla="*/ 5701095 h 6467270"/>
              <a:gd name="connsiteX22" fmla="*/ 1179847 w 4381601"/>
              <a:gd name="connsiteY22" fmla="*/ 5841480 h 6467270"/>
              <a:gd name="connsiteX23" fmla="*/ 1315596 w 4381601"/>
              <a:gd name="connsiteY23" fmla="*/ 5977107 h 6467270"/>
              <a:gd name="connsiteX24" fmla="*/ 1179847 w 4381601"/>
              <a:gd name="connsiteY24" fmla="*/ 6113328 h 6467270"/>
              <a:gd name="connsiteX25" fmla="*/ 1043504 w 4381601"/>
              <a:gd name="connsiteY25" fmla="*/ 6253713 h 6467270"/>
              <a:gd name="connsiteX26" fmla="*/ 902992 w 4381601"/>
              <a:gd name="connsiteY26" fmla="*/ 6389340 h 6467270"/>
              <a:gd name="connsiteX27" fmla="*/ 824992 w 4381601"/>
              <a:gd name="connsiteY27" fmla="*/ 6467270 h 6467270"/>
              <a:gd name="connsiteX28" fmla="*/ 550516 w 4381601"/>
              <a:gd name="connsiteY28" fmla="*/ 6467270 h 6467270"/>
              <a:gd name="connsiteX29" fmla="*/ 630900 w 4381601"/>
              <a:gd name="connsiteY29" fmla="*/ 6389340 h 6467270"/>
              <a:gd name="connsiteX30" fmla="*/ 766648 w 4381601"/>
              <a:gd name="connsiteY30" fmla="*/ 6253713 h 6467270"/>
              <a:gd name="connsiteX31" fmla="*/ 902992 w 4381601"/>
              <a:gd name="connsiteY31" fmla="*/ 6113328 h 6467270"/>
              <a:gd name="connsiteX32" fmla="*/ 1043504 w 4381601"/>
              <a:gd name="connsiteY32" fmla="*/ 5977107 h 6467270"/>
              <a:gd name="connsiteX33" fmla="*/ 902992 w 4381601"/>
              <a:gd name="connsiteY33" fmla="*/ 5841480 h 6467270"/>
              <a:gd name="connsiteX34" fmla="*/ 766648 w 4381601"/>
              <a:gd name="connsiteY34" fmla="*/ 5701095 h 6467270"/>
              <a:gd name="connsiteX35" fmla="*/ 4061640 w 4381601"/>
              <a:gd name="connsiteY35" fmla="*/ 5428439 h 6467270"/>
              <a:gd name="connsiteX36" fmla="*/ 4202266 w 4381601"/>
              <a:gd name="connsiteY36" fmla="*/ 5564299 h 6467270"/>
              <a:gd name="connsiteX37" fmla="*/ 4338722 w 4381601"/>
              <a:gd name="connsiteY37" fmla="*/ 5700754 h 6467270"/>
              <a:gd name="connsiteX38" fmla="*/ 4381601 w 4381601"/>
              <a:gd name="connsiteY38" fmla="*/ 5745138 h 6467270"/>
              <a:gd name="connsiteX39" fmla="*/ 4381601 w 4381601"/>
              <a:gd name="connsiteY39" fmla="*/ 5934361 h 6467270"/>
              <a:gd name="connsiteX40" fmla="*/ 4338722 w 4381601"/>
              <a:gd name="connsiteY40" fmla="*/ 5977240 h 6467270"/>
              <a:gd name="connsiteX41" fmla="*/ 4202266 w 4381601"/>
              <a:gd name="connsiteY41" fmla="*/ 5841381 h 6467270"/>
              <a:gd name="connsiteX42" fmla="*/ 4061640 w 4381601"/>
              <a:gd name="connsiteY42" fmla="*/ 5700754 h 6467270"/>
              <a:gd name="connsiteX43" fmla="*/ 3925184 w 4381601"/>
              <a:gd name="connsiteY43" fmla="*/ 5841381 h 6467270"/>
              <a:gd name="connsiteX44" fmla="*/ 4061640 w 4381601"/>
              <a:gd name="connsiteY44" fmla="*/ 5977240 h 6467270"/>
              <a:gd name="connsiteX45" fmla="*/ 4202266 w 4381601"/>
              <a:gd name="connsiteY45" fmla="*/ 6113696 h 6467270"/>
              <a:gd name="connsiteX46" fmla="*/ 4061640 w 4381601"/>
              <a:gd name="connsiteY46" fmla="*/ 6254323 h 6467270"/>
              <a:gd name="connsiteX47" fmla="*/ 3925184 w 4381601"/>
              <a:gd name="connsiteY47" fmla="*/ 6113696 h 6467270"/>
              <a:gd name="connsiteX48" fmla="*/ 3789326 w 4381601"/>
              <a:gd name="connsiteY48" fmla="*/ 5977240 h 6467270"/>
              <a:gd name="connsiteX49" fmla="*/ 3648699 w 4381601"/>
              <a:gd name="connsiteY49" fmla="*/ 5841381 h 6467270"/>
              <a:gd name="connsiteX50" fmla="*/ 3789326 w 4381601"/>
              <a:gd name="connsiteY50" fmla="*/ 5700754 h 6467270"/>
              <a:gd name="connsiteX51" fmla="*/ 3925184 w 4381601"/>
              <a:gd name="connsiteY51" fmla="*/ 5564299 h 6467270"/>
              <a:gd name="connsiteX52" fmla="*/ 4381601 w 4381601"/>
              <a:gd name="connsiteY52" fmla="*/ 5384414 h 6467270"/>
              <a:gd name="connsiteX53" fmla="*/ 4381601 w 4381601"/>
              <a:gd name="connsiteY53" fmla="*/ 5475606 h 6467270"/>
              <a:gd name="connsiteX54" fmla="*/ 4336118 w 4381601"/>
              <a:gd name="connsiteY54" fmla="*/ 5430110 h 6467270"/>
              <a:gd name="connsiteX55" fmla="*/ 1179180 w 4381601"/>
              <a:gd name="connsiteY55" fmla="*/ 5292004 h 6467270"/>
              <a:gd name="connsiteX56" fmla="*/ 1314944 w 4381601"/>
              <a:gd name="connsiteY56" fmla="*/ 5428187 h 6467270"/>
              <a:gd name="connsiteX57" fmla="*/ 1451306 w 4381601"/>
              <a:gd name="connsiteY57" fmla="*/ 5563776 h 6467270"/>
              <a:gd name="connsiteX58" fmla="*/ 1591834 w 4381601"/>
              <a:gd name="connsiteY58" fmla="*/ 5699958 h 6467270"/>
              <a:gd name="connsiteX59" fmla="*/ 1727598 w 4381601"/>
              <a:gd name="connsiteY59" fmla="*/ 5840304 h 6467270"/>
              <a:gd name="connsiteX60" fmla="*/ 1863958 w 4381601"/>
              <a:gd name="connsiteY60" fmla="*/ 5975892 h 6467270"/>
              <a:gd name="connsiteX61" fmla="*/ 1727598 w 4381601"/>
              <a:gd name="connsiteY61" fmla="*/ 6112074 h 6467270"/>
              <a:gd name="connsiteX62" fmla="*/ 1591834 w 4381601"/>
              <a:gd name="connsiteY62" fmla="*/ 6252420 h 6467270"/>
              <a:gd name="connsiteX63" fmla="*/ 1451306 w 4381601"/>
              <a:gd name="connsiteY63" fmla="*/ 6388008 h 6467270"/>
              <a:gd name="connsiteX64" fmla="*/ 1371939 w 4381601"/>
              <a:gd name="connsiteY64" fmla="*/ 6467270 h 6467270"/>
              <a:gd name="connsiteX65" fmla="*/ 1099815 w 4381601"/>
              <a:gd name="connsiteY65" fmla="*/ 6467270 h 6467270"/>
              <a:gd name="connsiteX66" fmla="*/ 1179180 w 4381601"/>
              <a:gd name="connsiteY66" fmla="*/ 6388008 h 6467270"/>
              <a:gd name="connsiteX67" fmla="*/ 1314944 w 4381601"/>
              <a:gd name="connsiteY67" fmla="*/ 6252420 h 6467270"/>
              <a:gd name="connsiteX68" fmla="*/ 1451306 w 4381601"/>
              <a:gd name="connsiteY68" fmla="*/ 6112074 h 6467270"/>
              <a:gd name="connsiteX69" fmla="*/ 1591834 w 4381601"/>
              <a:gd name="connsiteY69" fmla="*/ 5975892 h 6467270"/>
              <a:gd name="connsiteX70" fmla="*/ 1451306 w 4381601"/>
              <a:gd name="connsiteY70" fmla="*/ 5840304 h 6467270"/>
              <a:gd name="connsiteX71" fmla="*/ 1314944 w 4381601"/>
              <a:gd name="connsiteY71" fmla="*/ 5699958 h 6467270"/>
              <a:gd name="connsiteX72" fmla="*/ 1179180 w 4381601"/>
              <a:gd name="connsiteY72" fmla="*/ 5563776 h 6467270"/>
              <a:gd name="connsiteX73" fmla="*/ 1042820 w 4381601"/>
              <a:gd name="connsiteY73" fmla="*/ 5428187 h 6467270"/>
              <a:gd name="connsiteX74" fmla="*/ 3790359 w 4381601"/>
              <a:gd name="connsiteY74" fmla="*/ 5152947 h 6467270"/>
              <a:gd name="connsiteX75" fmla="*/ 3926220 w 4381601"/>
              <a:gd name="connsiteY75" fmla="*/ 5293468 h 6467270"/>
              <a:gd name="connsiteX76" fmla="*/ 3790359 w 4381601"/>
              <a:gd name="connsiteY76" fmla="*/ 5429821 h 6467270"/>
              <a:gd name="connsiteX77" fmla="*/ 3649732 w 4381601"/>
              <a:gd name="connsiteY77" fmla="*/ 5565578 h 6467270"/>
              <a:gd name="connsiteX78" fmla="*/ 3513277 w 4381601"/>
              <a:gd name="connsiteY78" fmla="*/ 5701930 h 6467270"/>
              <a:gd name="connsiteX79" fmla="*/ 3377418 w 4381601"/>
              <a:gd name="connsiteY79" fmla="*/ 5842451 h 6467270"/>
              <a:gd name="connsiteX80" fmla="*/ 3513277 w 4381601"/>
              <a:gd name="connsiteY80" fmla="*/ 5978208 h 6467270"/>
              <a:gd name="connsiteX81" fmla="*/ 3649732 w 4381601"/>
              <a:gd name="connsiteY81" fmla="*/ 6114561 h 6467270"/>
              <a:gd name="connsiteX82" fmla="*/ 3790359 w 4381601"/>
              <a:gd name="connsiteY82" fmla="*/ 6255082 h 6467270"/>
              <a:gd name="connsiteX83" fmla="*/ 3926220 w 4381601"/>
              <a:gd name="connsiteY83" fmla="*/ 6390839 h 6467270"/>
              <a:gd name="connsiteX84" fmla="*/ 3850065 w 4381601"/>
              <a:gd name="connsiteY84" fmla="*/ 6467270 h 6467270"/>
              <a:gd name="connsiteX85" fmla="*/ 3728559 w 4381601"/>
              <a:gd name="connsiteY85" fmla="*/ 6467270 h 6467270"/>
              <a:gd name="connsiteX86" fmla="*/ 3649732 w 4381601"/>
              <a:gd name="connsiteY86" fmla="*/ 6390839 h 6467270"/>
              <a:gd name="connsiteX87" fmla="*/ 3513277 w 4381601"/>
              <a:gd name="connsiteY87" fmla="*/ 6255082 h 6467270"/>
              <a:gd name="connsiteX88" fmla="*/ 3377418 w 4381601"/>
              <a:gd name="connsiteY88" fmla="*/ 6114561 h 6467270"/>
              <a:gd name="connsiteX89" fmla="*/ 3236791 w 4381601"/>
              <a:gd name="connsiteY89" fmla="*/ 5978208 h 6467270"/>
              <a:gd name="connsiteX90" fmla="*/ 3100336 w 4381601"/>
              <a:gd name="connsiteY90" fmla="*/ 5842451 h 6467270"/>
              <a:gd name="connsiteX91" fmla="*/ 3236791 w 4381601"/>
              <a:gd name="connsiteY91" fmla="*/ 5701930 h 6467270"/>
              <a:gd name="connsiteX92" fmla="*/ 3377418 w 4381601"/>
              <a:gd name="connsiteY92" fmla="*/ 5565578 h 6467270"/>
              <a:gd name="connsiteX93" fmla="*/ 3513277 w 4381601"/>
              <a:gd name="connsiteY93" fmla="*/ 5429821 h 6467270"/>
              <a:gd name="connsiteX94" fmla="*/ 3649732 w 4381601"/>
              <a:gd name="connsiteY94" fmla="*/ 5293468 h 6467270"/>
              <a:gd name="connsiteX95" fmla="*/ 1449912 w 4381601"/>
              <a:gd name="connsiteY95" fmla="*/ 5016513 h 6467270"/>
              <a:gd name="connsiteX96" fmla="*/ 1590424 w 4381601"/>
              <a:gd name="connsiteY96" fmla="*/ 5152821 h 6467270"/>
              <a:gd name="connsiteX97" fmla="*/ 1726173 w 4381601"/>
              <a:gd name="connsiteY97" fmla="*/ 5293297 h 6467270"/>
              <a:gd name="connsiteX98" fmla="*/ 1862518 w 4381601"/>
              <a:gd name="connsiteY98" fmla="*/ 5429605 h 6467270"/>
              <a:gd name="connsiteX99" fmla="*/ 2003030 w 4381601"/>
              <a:gd name="connsiteY99" fmla="*/ 5565319 h 6467270"/>
              <a:gd name="connsiteX100" fmla="*/ 2139374 w 4381601"/>
              <a:gd name="connsiteY100" fmla="*/ 5701628 h 6467270"/>
              <a:gd name="connsiteX101" fmla="*/ 2275124 w 4381601"/>
              <a:gd name="connsiteY101" fmla="*/ 5842102 h 6467270"/>
              <a:gd name="connsiteX102" fmla="*/ 2415040 w 4381601"/>
              <a:gd name="connsiteY102" fmla="*/ 5977816 h 6467270"/>
              <a:gd name="connsiteX103" fmla="*/ 2550790 w 4381601"/>
              <a:gd name="connsiteY103" fmla="*/ 6114125 h 6467270"/>
              <a:gd name="connsiteX104" fmla="*/ 2687134 w 4381601"/>
              <a:gd name="connsiteY104" fmla="*/ 6254600 h 6467270"/>
              <a:gd name="connsiteX105" fmla="*/ 2823478 w 4381601"/>
              <a:gd name="connsiteY105" fmla="*/ 6390313 h 6467270"/>
              <a:gd name="connsiteX106" fmla="*/ 2902808 w 4381601"/>
              <a:gd name="connsiteY106" fmla="*/ 6467270 h 6467270"/>
              <a:gd name="connsiteX107" fmla="*/ 2627767 w 4381601"/>
              <a:gd name="connsiteY107" fmla="*/ 6467270 h 6467270"/>
              <a:gd name="connsiteX108" fmla="*/ 2550790 w 4381601"/>
              <a:gd name="connsiteY108" fmla="*/ 6390313 h 6467270"/>
              <a:gd name="connsiteX109" fmla="*/ 2415040 w 4381601"/>
              <a:gd name="connsiteY109" fmla="*/ 6254600 h 6467270"/>
              <a:gd name="connsiteX110" fmla="*/ 2275124 w 4381601"/>
              <a:gd name="connsiteY110" fmla="*/ 6114125 h 6467270"/>
              <a:gd name="connsiteX111" fmla="*/ 2139374 w 4381601"/>
              <a:gd name="connsiteY111" fmla="*/ 5977816 h 6467270"/>
              <a:gd name="connsiteX112" fmla="*/ 2003030 w 4381601"/>
              <a:gd name="connsiteY112" fmla="*/ 5842102 h 6467270"/>
              <a:gd name="connsiteX113" fmla="*/ 1862518 w 4381601"/>
              <a:gd name="connsiteY113" fmla="*/ 5701628 h 6467270"/>
              <a:gd name="connsiteX114" fmla="*/ 1726173 w 4381601"/>
              <a:gd name="connsiteY114" fmla="*/ 5565319 h 6467270"/>
              <a:gd name="connsiteX115" fmla="*/ 1590424 w 4381601"/>
              <a:gd name="connsiteY115" fmla="*/ 5429605 h 6467270"/>
              <a:gd name="connsiteX116" fmla="*/ 1449912 w 4381601"/>
              <a:gd name="connsiteY116" fmla="*/ 5293297 h 6467270"/>
              <a:gd name="connsiteX117" fmla="*/ 1313568 w 4381601"/>
              <a:gd name="connsiteY117" fmla="*/ 5152821 h 6467270"/>
              <a:gd name="connsiteX118" fmla="*/ 0 w 4381601"/>
              <a:gd name="connsiteY118" fmla="*/ 4938321 h 6467270"/>
              <a:gd name="connsiteX119" fmla="*/ 76604 w 4381601"/>
              <a:gd name="connsiteY119" fmla="*/ 5014562 h 6467270"/>
              <a:gd name="connsiteX120" fmla="*/ 217023 w 4381601"/>
              <a:gd name="connsiteY120" fmla="*/ 5150766 h 6467270"/>
              <a:gd name="connsiteX121" fmla="*/ 352683 w 4381601"/>
              <a:gd name="connsiteY121" fmla="*/ 5291134 h 6467270"/>
              <a:gd name="connsiteX122" fmla="*/ 217023 w 4381601"/>
              <a:gd name="connsiteY122" fmla="*/ 5427338 h 6467270"/>
              <a:gd name="connsiteX123" fmla="*/ 76604 w 4381601"/>
              <a:gd name="connsiteY123" fmla="*/ 5562947 h 6467270"/>
              <a:gd name="connsiteX124" fmla="*/ 0 w 4381601"/>
              <a:gd name="connsiteY124" fmla="*/ 5639522 h 6467270"/>
              <a:gd name="connsiteX125" fmla="*/ 0 w 4381601"/>
              <a:gd name="connsiteY125" fmla="*/ 5367709 h 6467270"/>
              <a:gd name="connsiteX126" fmla="*/ 76604 w 4381601"/>
              <a:gd name="connsiteY126" fmla="*/ 5291134 h 6467270"/>
              <a:gd name="connsiteX127" fmla="*/ 0 w 4381601"/>
              <a:gd name="connsiteY127" fmla="*/ 5212218 h 6467270"/>
              <a:gd name="connsiteX128" fmla="*/ 4200157 w 4381601"/>
              <a:gd name="connsiteY128" fmla="*/ 4468151 h 6467270"/>
              <a:gd name="connsiteX129" fmla="*/ 4336434 w 4381601"/>
              <a:gd name="connsiteY129" fmla="*/ 4604010 h 6467270"/>
              <a:gd name="connsiteX130" fmla="*/ 4381601 w 4381601"/>
              <a:gd name="connsiteY130" fmla="*/ 4649435 h 6467270"/>
              <a:gd name="connsiteX131" fmla="*/ 4381601 w 4381601"/>
              <a:gd name="connsiteY131" fmla="*/ 5107983 h 6467270"/>
              <a:gd name="connsiteX132" fmla="*/ 4336434 w 4381601"/>
              <a:gd name="connsiteY132" fmla="*/ 5153407 h 6467270"/>
              <a:gd name="connsiteX133" fmla="*/ 4200157 w 4381601"/>
              <a:gd name="connsiteY133" fmla="*/ 5294034 h 6467270"/>
              <a:gd name="connsiteX134" fmla="*/ 4059715 w 4381601"/>
              <a:gd name="connsiteY134" fmla="*/ 5153407 h 6467270"/>
              <a:gd name="connsiteX135" fmla="*/ 3923438 w 4381601"/>
              <a:gd name="connsiteY135" fmla="*/ 5016952 h 6467270"/>
              <a:gd name="connsiteX136" fmla="*/ 3787756 w 4381601"/>
              <a:gd name="connsiteY136" fmla="*/ 4881092 h 6467270"/>
              <a:gd name="connsiteX137" fmla="*/ 3923438 w 4381601"/>
              <a:gd name="connsiteY137" fmla="*/ 4740466 h 6467270"/>
              <a:gd name="connsiteX138" fmla="*/ 4059715 w 4381601"/>
              <a:gd name="connsiteY138" fmla="*/ 4881092 h 6467270"/>
              <a:gd name="connsiteX139" fmla="*/ 4200157 w 4381601"/>
              <a:gd name="connsiteY139" fmla="*/ 5016952 h 6467270"/>
              <a:gd name="connsiteX140" fmla="*/ 4336434 w 4381601"/>
              <a:gd name="connsiteY140" fmla="*/ 4881092 h 6467270"/>
              <a:gd name="connsiteX141" fmla="*/ 4200157 w 4381601"/>
              <a:gd name="connsiteY141" fmla="*/ 4740466 h 6467270"/>
              <a:gd name="connsiteX142" fmla="*/ 4059715 w 4381601"/>
              <a:gd name="connsiteY142" fmla="*/ 4604010 h 6467270"/>
              <a:gd name="connsiteX143" fmla="*/ 4381601 w 4381601"/>
              <a:gd name="connsiteY143" fmla="*/ 4283200 h 6467270"/>
              <a:gd name="connsiteX144" fmla="*/ 4381601 w 4381601"/>
              <a:gd name="connsiteY144" fmla="*/ 4375989 h 6467270"/>
              <a:gd name="connsiteX145" fmla="*/ 4336118 w 4381601"/>
              <a:gd name="connsiteY145" fmla="*/ 4328896 h 6467270"/>
              <a:gd name="connsiteX146" fmla="*/ 4381601 w 4381601"/>
              <a:gd name="connsiteY146" fmla="*/ 3734151 h 6467270"/>
              <a:gd name="connsiteX147" fmla="*/ 4381601 w 4381601"/>
              <a:gd name="connsiteY147" fmla="*/ 4009331 h 6467270"/>
              <a:gd name="connsiteX148" fmla="*/ 4336381 w 4381601"/>
              <a:gd name="connsiteY148" fmla="*/ 4056142 h 6467270"/>
              <a:gd name="connsiteX149" fmla="*/ 4200188 w 4381601"/>
              <a:gd name="connsiteY149" fmla="*/ 4191752 h 6467270"/>
              <a:gd name="connsiteX150" fmla="*/ 4059832 w 4381601"/>
              <a:gd name="connsiteY150" fmla="*/ 4327958 h 6467270"/>
              <a:gd name="connsiteX151" fmla="*/ 3923639 w 4381601"/>
              <a:gd name="connsiteY151" fmla="*/ 4468326 h 6467270"/>
              <a:gd name="connsiteX152" fmla="*/ 3788041 w 4381601"/>
              <a:gd name="connsiteY152" fmla="*/ 4603936 h 6467270"/>
              <a:gd name="connsiteX153" fmla="*/ 3647684 w 4381601"/>
              <a:gd name="connsiteY153" fmla="*/ 4740141 h 6467270"/>
              <a:gd name="connsiteX154" fmla="*/ 3511491 w 4381601"/>
              <a:gd name="connsiteY154" fmla="*/ 4880510 h 6467270"/>
              <a:gd name="connsiteX155" fmla="*/ 3647684 w 4381601"/>
              <a:gd name="connsiteY155" fmla="*/ 5016120 h 6467270"/>
              <a:gd name="connsiteX156" fmla="*/ 3511491 w 4381601"/>
              <a:gd name="connsiteY156" fmla="*/ 5152325 h 6467270"/>
              <a:gd name="connsiteX157" fmla="*/ 3375893 w 4381601"/>
              <a:gd name="connsiteY157" fmla="*/ 5292694 h 6467270"/>
              <a:gd name="connsiteX158" fmla="*/ 3235536 w 4381601"/>
              <a:gd name="connsiteY158" fmla="*/ 5428899 h 6467270"/>
              <a:gd name="connsiteX159" fmla="*/ 3099344 w 4381601"/>
              <a:gd name="connsiteY159" fmla="*/ 5564509 h 6467270"/>
              <a:gd name="connsiteX160" fmla="*/ 2963746 w 4381601"/>
              <a:gd name="connsiteY160" fmla="*/ 5700714 h 6467270"/>
              <a:gd name="connsiteX161" fmla="*/ 2823390 w 4381601"/>
              <a:gd name="connsiteY161" fmla="*/ 5564509 h 6467270"/>
              <a:gd name="connsiteX162" fmla="*/ 2963746 w 4381601"/>
              <a:gd name="connsiteY162" fmla="*/ 5428899 h 6467270"/>
              <a:gd name="connsiteX163" fmla="*/ 3099344 w 4381601"/>
              <a:gd name="connsiteY163" fmla="*/ 5292694 h 6467270"/>
              <a:gd name="connsiteX164" fmla="*/ 3235536 w 4381601"/>
              <a:gd name="connsiteY164" fmla="*/ 5152325 h 6467270"/>
              <a:gd name="connsiteX165" fmla="*/ 3375893 w 4381601"/>
              <a:gd name="connsiteY165" fmla="*/ 5016120 h 6467270"/>
              <a:gd name="connsiteX166" fmla="*/ 3235536 w 4381601"/>
              <a:gd name="connsiteY166" fmla="*/ 4880510 h 6467270"/>
              <a:gd name="connsiteX167" fmla="*/ 3099344 w 4381601"/>
              <a:gd name="connsiteY167" fmla="*/ 5016120 h 6467270"/>
              <a:gd name="connsiteX168" fmla="*/ 2963746 w 4381601"/>
              <a:gd name="connsiteY168" fmla="*/ 5152325 h 6467270"/>
              <a:gd name="connsiteX169" fmla="*/ 2823390 w 4381601"/>
              <a:gd name="connsiteY169" fmla="*/ 5292694 h 6467270"/>
              <a:gd name="connsiteX170" fmla="*/ 2687196 w 4381601"/>
              <a:gd name="connsiteY170" fmla="*/ 5428899 h 6467270"/>
              <a:gd name="connsiteX171" fmla="*/ 2551003 w 4381601"/>
              <a:gd name="connsiteY171" fmla="*/ 5292694 h 6467270"/>
              <a:gd name="connsiteX172" fmla="*/ 2415405 w 4381601"/>
              <a:gd name="connsiteY172" fmla="*/ 5152325 h 6467270"/>
              <a:gd name="connsiteX173" fmla="*/ 2275644 w 4381601"/>
              <a:gd name="connsiteY173" fmla="*/ 5016120 h 6467270"/>
              <a:gd name="connsiteX174" fmla="*/ 2140046 w 4381601"/>
              <a:gd name="connsiteY174" fmla="*/ 4880510 h 6467270"/>
              <a:gd name="connsiteX175" fmla="*/ 2275644 w 4381601"/>
              <a:gd name="connsiteY175" fmla="*/ 4740141 h 6467270"/>
              <a:gd name="connsiteX176" fmla="*/ 2415405 w 4381601"/>
              <a:gd name="connsiteY176" fmla="*/ 4880510 h 6467270"/>
              <a:gd name="connsiteX177" fmla="*/ 2551003 w 4381601"/>
              <a:gd name="connsiteY177" fmla="*/ 5016120 h 6467270"/>
              <a:gd name="connsiteX178" fmla="*/ 2687196 w 4381601"/>
              <a:gd name="connsiteY178" fmla="*/ 5152325 h 6467270"/>
              <a:gd name="connsiteX179" fmla="*/ 2823390 w 4381601"/>
              <a:gd name="connsiteY179" fmla="*/ 5016120 h 6467270"/>
              <a:gd name="connsiteX180" fmla="*/ 2963746 w 4381601"/>
              <a:gd name="connsiteY180" fmla="*/ 4880510 h 6467270"/>
              <a:gd name="connsiteX181" fmla="*/ 3099344 w 4381601"/>
              <a:gd name="connsiteY181" fmla="*/ 4740141 h 6467270"/>
              <a:gd name="connsiteX182" fmla="*/ 3235536 w 4381601"/>
              <a:gd name="connsiteY182" fmla="*/ 4603936 h 6467270"/>
              <a:gd name="connsiteX183" fmla="*/ 3375893 w 4381601"/>
              <a:gd name="connsiteY183" fmla="*/ 4740141 h 6467270"/>
              <a:gd name="connsiteX184" fmla="*/ 3511491 w 4381601"/>
              <a:gd name="connsiteY184" fmla="*/ 4603936 h 6467270"/>
              <a:gd name="connsiteX185" fmla="*/ 3647684 w 4381601"/>
              <a:gd name="connsiteY185" fmla="*/ 4468326 h 6467270"/>
              <a:gd name="connsiteX186" fmla="*/ 3788041 w 4381601"/>
              <a:gd name="connsiteY186" fmla="*/ 4327958 h 6467270"/>
              <a:gd name="connsiteX187" fmla="*/ 3923639 w 4381601"/>
              <a:gd name="connsiteY187" fmla="*/ 4191752 h 6467270"/>
              <a:gd name="connsiteX188" fmla="*/ 4059832 w 4381601"/>
              <a:gd name="connsiteY188" fmla="*/ 4056142 h 6467270"/>
              <a:gd name="connsiteX189" fmla="*/ 4200188 w 4381601"/>
              <a:gd name="connsiteY189" fmla="*/ 3915776 h 6467270"/>
              <a:gd name="connsiteX190" fmla="*/ 4336381 w 4381601"/>
              <a:gd name="connsiteY190" fmla="*/ 3779573 h 6467270"/>
              <a:gd name="connsiteX191" fmla="*/ 2687410 w 4381601"/>
              <a:gd name="connsiteY191" fmla="*/ 3232377 h 6467270"/>
              <a:gd name="connsiteX192" fmla="*/ 2823632 w 4381601"/>
              <a:gd name="connsiteY192" fmla="*/ 3368013 h 6467270"/>
              <a:gd name="connsiteX193" fmla="*/ 2687410 w 4381601"/>
              <a:gd name="connsiteY193" fmla="*/ 3507811 h 6467270"/>
              <a:gd name="connsiteX194" fmla="*/ 2551188 w 4381601"/>
              <a:gd name="connsiteY194" fmla="*/ 3643447 h 6467270"/>
              <a:gd name="connsiteX195" fmla="*/ 2415561 w 4381601"/>
              <a:gd name="connsiteY195" fmla="*/ 3779679 h 6467270"/>
              <a:gd name="connsiteX196" fmla="*/ 2275769 w 4381601"/>
              <a:gd name="connsiteY196" fmla="*/ 3915909 h 6467270"/>
              <a:gd name="connsiteX197" fmla="*/ 2140142 w 4381601"/>
              <a:gd name="connsiteY197" fmla="*/ 4056301 h 6467270"/>
              <a:gd name="connsiteX198" fmla="*/ 2003920 w 4381601"/>
              <a:gd name="connsiteY198" fmla="*/ 4191938 h 6467270"/>
              <a:gd name="connsiteX199" fmla="*/ 2140142 w 4381601"/>
              <a:gd name="connsiteY199" fmla="*/ 4328170 h 6467270"/>
              <a:gd name="connsiteX200" fmla="*/ 2275769 w 4381601"/>
              <a:gd name="connsiteY200" fmla="*/ 4191938 h 6467270"/>
              <a:gd name="connsiteX201" fmla="*/ 2415561 w 4381601"/>
              <a:gd name="connsiteY201" fmla="*/ 4056301 h 6467270"/>
              <a:gd name="connsiteX202" fmla="*/ 2551188 w 4381601"/>
              <a:gd name="connsiteY202" fmla="*/ 3915909 h 6467270"/>
              <a:gd name="connsiteX203" fmla="*/ 2687410 w 4381601"/>
              <a:gd name="connsiteY203" fmla="*/ 4056301 h 6467270"/>
              <a:gd name="connsiteX204" fmla="*/ 2551188 w 4381601"/>
              <a:gd name="connsiteY204" fmla="*/ 4191938 h 6467270"/>
              <a:gd name="connsiteX205" fmla="*/ 2415561 w 4381601"/>
              <a:gd name="connsiteY205" fmla="*/ 4328170 h 6467270"/>
              <a:gd name="connsiteX206" fmla="*/ 2551188 w 4381601"/>
              <a:gd name="connsiteY206" fmla="*/ 4468566 h 6467270"/>
              <a:gd name="connsiteX207" fmla="*/ 2687410 w 4381601"/>
              <a:gd name="connsiteY207" fmla="*/ 4604203 h 6467270"/>
              <a:gd name="connsiteX208" fmla="*/ 2823632 w 4381601"/>
              <a:gd name="connsiteY208" fmla="*/ 4740434 h 6467270"/>
              <a:gd name="connsiteX209" fmla="*/ 2687410 w 4381601"/>
              <a:gd name="connsiteY209" fmla="*/ 4880830 h 6467270"/>
              <a:gd name="connsiteX210" fmla="*/ 2551188 w 4381601"/>
              <a:gd name="connsiteY210" fmla="*/ 4740434 h 6467270"/>
              <a:gd name="connsiteX211" fmla="*/ 2415561 w 4381601"/>
              <a:gd name="connsiteY211" fmla="*/ 4604203 h 6467270"/>
              <a:gd name="connsiteX212" fmla="*/ 2275769 w 4381601"/>
              <a:gd name="connsiteY212" fmla="*/ 4468566 h 6467270"/>
              <a:gd name="connsiteX213" fmla="*/ 2140142 w 4381601"/>
              <a:gd name="connsiteY213" fmla="*/ 4604203 h 6467270"/>
              <a:gd name="connsiteX214" fmla="*/ 2003920 w 4381601"/>
              <a:gd name="connsiteY214" fmla="*/ 4740434 h 6467270"/>
              <a:gd name="connsiteX215" fmla="*/ 1863534 w 4381601"/>
              <a:gd name="connsiteY215" fmla="*/ 4880830 h 6467270"/>
              <a:gd name="connsiteX216" fmla="*/ 2003920 w 4381601"/>
              <a:gd name="connsiteY216" fmla="*/ 5016467 h 6467270"/>
              <a:gd name="connsiteX217" fmla="*/ 2140142 w 4381601"/>
              <a:gd name="connsiteY217" fmla="*/ 5152699 h 6467270"/>
              <a:gd name="connsiteX218" fmla="*/ 2275769 w 4381601"/>
              <a:gd name="connsiteY218" fmla="*/ 5293094 h 6467270"/>
              <a:gd name="connsiteX219" fmla="*/ 2415561 w 4381601"/>
              <a:gd name="connsiteY219" fmla="*/ 5429326 h 6467270"/>
              <a:gd name="connsiteX220" fmla="*/ 2551188 w 4381601"/>
              <a:gd name="connsiteY220" fmla="*/ 5564963 h 6467270"/>
              <a:gd name="connsiteX221" fmla="*/ 2687410 w 4381601"/>
              <a:gd name="connsiteY221" fmla="*/ 5701194 h 6467270"/>
              <a:gd name="connsiteX222" fmla="*/ 2823632 w 4381601"/>
              <a:gd name="connsiteY222" fmla="*/ 5841590 h 6467270"/>
              <a:gd name="connsiteX223" fmla="*/ 2964018 w 4381601"/>
              <a:gd name="connsiteY223" fmla="*/ 5977227 h 6467270"/>
              <a:gd name="connsiteX224" fmla="*/ 3099646 w 4381601"/>
              <a:gd name="connsiteY224" fmla="*/ 6113458 h 6467270"/>
              <a:gd name="connsiteX225" fmla="*/ 3235868 w 4381601"/>
              <a:gd name="connsiteY225" fmla="*/ 6253854 h 6467270"/>
              <a:gd name="connsiteX226" fmla="*/ 3376254 w 4381601"/>
              <a:gd name="connsiteY226" fmla="*/ 6389491 h 6467270"/>
              <a:gd name="connsiteX227" fmla="*/ 3453688 w 4381601"/>
              <a:gd name="connsiteY227" fmla="*/ 6467270 h 6467270"/>
              <a:gd name="connsiteX228" fmla="*/ 3177420 w 4381601"/>
              <a:gd name="connsiteY228" fmla="*/ 6467270 h 6467270"/>
              <a:gd name="connsiteX229" fmla="*/ 3099646 w 4381601"/>
              <a:gd name="connsiteY229" fmla="*/ 6389491 h 6467270"/>
              <a:gd name="connsiteX230" fmla="*/ 2964018 w 4381601"/>
              <a:gd name="connsiteY230" fmla="*/ 6253854 h 6467270"/>
              <a:gd name="connsiteX231" fmla="*/ 2823632 w 4381601"/>
              <a:gd name="connsiteY231" fmla="*/ 6113458 h 6467270"/>
              <a:gd name="connsiteX232" fmla="*/ 2687410 w 4381601"/>
              <a:gd name="connsiteY232" fmla="*/ 5977227 h 6467270"/>
              <a:gd name="connsiteX233" fmla="*/ 2551188 w 4381601"/>
              <a:gd name="connsiteY233" fmla="*/ 5841590 h 6467270"/>
              <a:gd name="connsiteX234" fmla="*/ 2415561 w 4381601"/>
              <a:gd name="connsiteY234" fmla="*/ 5701194 h 6467270"/>
              <a:gd name="connsiteX235" fmla="*/ 2275769 w 4381601"/>
              <a:gd name="connsiteY235" fmla="*/ 5564963 h 6467270"/>
              <a:gd name="connsiteX236" fmla="*/ 2140142 w 4381601"/>
              <a:gd name="connsiteY236" fmla="*/ 5429326 h 6467270"/>
              <a:gd name="connsiteX237" fmla="*/ 2003920 w 4381601"/>
              <a:gd name="connsiteY237" fmla="*/ 5293094 h 6467270"/>
              <a:gd name="connsiteX238" fmla="*/ 1863534 w 4381601"/>
              <a:gd name="connsiteY238" fmla="*/ 5152699 h 6467270"/>
              <a:gd name="connsiteX239" fmla="*/ 1727312 w 4381601"/>
              <a:gd name="connsiteY239" fmla="*/ 5016467 h 6467270"/>
              <a:gd name="connsiteX240" fmla="*/ 1591684 w 4381601"/>
              <a:gd name="connsiteY240" fmla="*/ 4880830 h 6467270"/>
              <a:gd name="connsiteX241" fmla="*/ 1727312 w 4381601"/>
              <a:gd name="connsiteY241" fmla="*/ 4740434 h 6467270"/>
              <a:gd name="connsiteX242" fmla="*/ 1863534 w 4381601"/>
              <a:gd name="connsiteY242" fmla="*/ 4604203 h 6467270"/>
              <a:gd name="connsiteX243" fmla="*/ 2003920 w 4381601"/>
              <a:gd name="connsiteY243" fmla="*/ 4468566 h 6467270"/>
              <a:gd name="connsiteX244" fmla="*/ 1863534 w 4381601"/>
              <a:gd name="connsiteY244" fmla="*/ 4328170 h 6467270"/>
              <a:gd name="connsiteX245" fmla="*/ 1727312 w 4381601"/>
              <a:gd name="connsiteY245" fmla="*/ 4191938 h 6467270"/>
              <a:gd name="connsiteX246" fmla="*/ 1863534 w 4381601"/>
              <a:gd name="connsiteY246" fmla="*/ 4056301 h 6467270"/>
              <a:gd name="connsiteX247" fmla="*/ 2003920 w 4381601"/>
              <a:gd name="connsiteY247" fmla="*/ 3915909 h 6467270"/>
              <a:gd name="connsiteX248" fmla="*/ 2140142 w 4381601"/>
              <a:gd name="connsiteY248" fmla="*/ 3779679 h 6467270"/>
              <a:gd name="connsiteX249" fmla="*/ 2275769 w 4381601"/>
              <a:gd name="connsiteY249" fmla="*/ 3643447 h 6467270"/>
              <a:gd name="connsiteX250" fmla="*/ 2415561 w 4381601"/>
              <a:gd name="connsiteY250" fmla="*/ 3507811 h 6467270"/>
              <a:gd name="connsiteX251" fmla="*/ 2551188 w 4381601"/>
              <a:gd name="connsiteY251" fmla="*/ 3368013 h 6467270"/>
              <a:gd name="connsiteX252" fmla="*/ 4381601 w 4381601"/>
              <a:gd name="connsiteY252" fmla="*/ 3187196 h 6467270"/>
              <a:gd name="connsiteX253" fmla="*/ 4381601 w 4381601"/>
              <a:gd name="connsiteY253" fmla="*/ 3461526 h 6467270"/>
              <a:gd name="connsiteX254" fmla="*/ 4337842 w 4381601"/>
              <a:gd name="connsiteY254" fmla="*/ 3506638 h 6467270"/>
              <a:gd name="connsiteX255" fmla="*/ 4201621 w 4381601"/>
              <a:gd name="connsiteY255" fmla="*/ 3642298 h 6467270"/>
              <a:gd name="connsiteX256" fmla="*/ 4061236 w 4381601"/>
              <a:gd name="connsiteY256" fmla="*/ 3778552 h 6467270"/>
              <a:gd name="connsiteX257" fmla="*/ 3925014 w 4381601"/>
              <a:gd name="connsiteY257" fmla="*/ 3914803 h 6467270"/>
              <a:gd name="connsiteX258" fmla="*/ 3789388 w 4381601"/>
              <a:gd name="connsiteY258" fmla="*/ 4055221 h 6467270"/>
              <a:gd name="connsiteX259" fmla="*/ 3649003 w 4381601"/>
              <a:gd name="connsiteY259" fmla="*/ 4190880 h 6467270"/>
              <a:gd name="connsiteX260" fmla="*/ 3512782 w 4381601"/>
              <a:gd name="connsiteY260" fmla="*/ 4327136 h 6467270"/>
              <a:gd name="connsiteX261" fmla="*/ 3377156 w 4381601"/>
              <a:gd name="connsiteY261" fmla="*/ 4467555 h 6467270"/>
              <a:gd name="connsiteX262" fmla="*/ 3236770 w 4381601"/>
              <a:gd name="connsiteY262" fmla="*/ 4327136 h 6467270"/>
              <a:gd name="connsiteX263" fmla="*/ 3377156 w 4381601"/>
              <a:gd name="connsiteY263" fmla="*/ 4190880 h 6467270"/>
              <a:gd name="connsiteX264" fmla="*/ 3512782 w 4381601"/>
              <a:gd name="connsiteY264" fmla="*/ 4055221 h 6467270"/>
              <a:gd name="connsiteX265" fmla="*/ 3649003 w 4381601"/>
              <a:gd name="connsiteY265" fmla="*/ 3914803 h 6467270"/>
              <a:gd name="connsiteX266" fmla="*/ 3789388 w 4381601"/>
              <a:gd name="connsiteY266" fmla="*/ 3778552 h 6467270"/>
              <a:gd name="connsiteX267" fmla="*/ 3925014 w 4381601"/>
              <a:gd name="connsiteY267" fmla="*/ 3642298 h 6467270"/>
              <a:gd name="connsiteX268" fmla="*/ 4061236 w 4381601"/>
              <a:gd name="connsiteY268" fmla="*/ 3506638 h 6467270"/>
              <a:gd name="connsiteX269" fmla="*/ 4201621 w 4381601"/>
              <a:gd name="connsiteY269" fmla="*/ 3366817 h 6467270"/>
              <a:gd name="connsiteX270" fmla="*/ 4337842 w 4381601"/>
              <a:gd name="connsiteY270" fmla="*/ 3231158 h 6467270"/>
              <a:gd name="connsiteX271" fmla="*/ 0 w 4381601"/>
              <a:gd name="connsiteY271" fmla="*/ 3015777 h 6467270"/>
              <a:gd name="connsiteX272" fmla="*/ 75869 w 4381601"/>
              <a:gd name="connsiteY272" fmla="*/ 3093975 h 6467270"/>
              <a:gd name="connsiteX273" fmla="*/ 216249 w 4381601"/>
              <a:gd name="connsiteY273" fmla="*/ 3230207 h 6467270"/>
              <a:gd name="connsiteX274" fmla="*/ 75869 w 4381601"/>
              <a:gd name="connsiteY274" fmla="*/ 3365843 h 6467270"/>
              <a:gd name="connsiteX275" fmla="*/ 0 w 4381601"/>
              <a:gd name="connsiteY275" fmla="*/ 3443709 h 6467270"/>
              <a:gd name="connsiteX276" fmla="*/ 3786856 w 4381601"/>
              <a:gd name="connsiteY276" fmla="*/ 2684014 h 6467270"/>
              <a:gd name="connsiteX277" fmla="*/ 3922482 w 4381601"/>
              <a:gd name="connsiteY277" fmla="*/ 2819625 h 6467270"/>
              <a:gd name="connsiteX278" fmla="*/ 4058704 w 4381601"/>
              <a:gd name="connsiteY278" fmla="*/ 2955833 h 6467270"/>
              <a:gd name="connsiteX279" fmla="*/ 4199090 w 4381601"/>
              <a:gd name="connsiteY279" fmla="*/ 3096204 h 6467270"/>
              <a:gd name="connsiteX280" fmla="*/ 4058704 w 4381601"/>
              <a:gd name="connsiteY280" fmla="*/ 3232411 h 6467270"/>
              <a:gd name="connsiteX281" fmla="*/ 3922482 w 4381601"/>
              <a:gd name="connsiteY281" fmla="*/ 3368023 h 6467270"/>
              <a:gd name="connsiteX282" fmla="*/ 3786856 w 4381601"/>
              <a:gd name="connsiteY282" fmla="*/ 3507795 h 6467270"/>
              <a:gd name="connsiteX283" fmla="*/ 3646472 w 4381601"/>
              <a:gd name="connsiteY283" fmla="*/ 3643407 h 6467270"/>
              <a:gd name="connsiteX284" fmla="*/ 3510250 w 4381601"/>
              <a:gd name="connsiteY284" fmla="*/ 3779614 h 6467270"/>
              <a:gd name="connsiteX285" fmla="*/ 3374623 w 4381601"/>
              <a:gd name="connsiteY285" fmla="*/ 3915818 h 6467270"/>
              <a:gd name="connsiteX286" fmla="*/ 3234238 w 4381601"/>
              <a:gd name="connsiteY286" fmla="*/ 4056187 h 6467270"/>
              <a:gd name="connsiteX287" fmla="*/ 3098017 w 4381601"/>
              <a:gd name="connsiteY287" fmla="*/ 4191799 h 6467270"/>
              <a:gd name="connsiteX288" fmla="*/ 2962390 w 4381601"/>
              <a:gd name="connsiteY288" fmla="*/ 4328006 h 6467270"/>
              <a:gd name="connsiteX289" fmla="*/ 3098017 w 4381601"/>
              <a:gd name="connsiteY289" fmla="*/ 4468377 h 6467270"/>
              <a:gd name="connsiteX290" fmla="*/ 2962390 w 4381601"/>
              <a:gd name="connsiteY290" fmla="*/ 4603990 h 6467270"/>
              <a:gd name="connsiteX291" fmla="*/ 2822005 w 4381601"/>
              <a:gd name="connsiteY291" fmla="*/ 4468377 h 6467270"/>
              <a:gd name="connsiteX292" fmla="*/ 2685784 w 4381601"/>
              <a:gd name="connsiteY292" fmla="*/ 4328006 h 6467270"/>
              <a:gd name="connsiteX293" fmla="*/ 2822005 w 4381601"/>
              <a:gd name="connsiteY293" fmla="*/ 4191799 h 6467270"/>
              <a:gd name="connsiteX294" fmla="*/ 2962390 w 4381601"/>
              <a:gd name="connsiteY294" fmla="*/ 4056187 h 6467270"/>
              <a:gd name="connsiteX295" fmla="*/ 3098017 w 4381601"/>
              <a:gd name="connsiteY295" fmla="*/ 3915818 h 6467270"/>
              <a:gd name="connsiteX296" fmla="*/ 3234238 w 4381601"/>
              <a:gd name="connsiteY296" fmla="*/ 3779614 h 6467270"/>
              <a:gd name="connsiteX297" fmla="*/ 3374623 w 4381601"/>
              <a:gd name="connsiteY297" fmla="*/ 3643407 h 6467270"/>
              <a:gd name="connsiteX298" fmla="*/ 3510250 w 4381601"/>
              <a:gd name="connsiteY298" fmla="*/ 3507795 h 6467270"/>
              <a:gd name="connsiteX299" fmla="*/ 3646472 w 4381601"/>
              <a:gd name="connsiteY299" fmla="*/ 3368023 h 6467270"/>
              <a:gd name="connsiteX300" fmla="*/ 3786856 w 4381601"/>
              <a:gd name="connsiteY300" fmla="*/ 3232411 h 6467270"/>
              <a:gd name="connsiteX301" fmla="*/ 3922482 w 4381601"/>
              <a:gd name="connsiteY301" fmla="*/ 3096204 h 6467270"/>
              <a:gd name="connsiteX302" fmla="*/ 3786856 w 4381601"/>
              <a:gd name="connsiteY302" fmla="*/ 2955833 h 6467270"/>
              <a:gd name="connsiteX303" fmla="*/ 3646472 w 4381601"/>
              <a:gd name="connsiteY303" fmla="*/ 2819625 h 6467270"/>
              <a:gd name="connsiteX304" fmla="*/ 0 w 4381601"/>
              <a:gd name="connsiteY304" fmla="*/ 2466071 h 6467270"/>
              <a:gd name="connsiteX305" fmla="*/ 78799 w 4381601"/>
              <a:gd name="connsiteY305" fmla="*/ 2544811 h 6467270"/>
              <a:gd name="connsiteX306" fmla="*/ 219426 w 4381601"/>
              <a:gd name="connsiteY306" fmla="*/ 2685331 h 6467270"/>
              <a:gd name="connsiteX307" fmla="*/ 355285 w 4381601"/>
              <a:gd name="connsiteY307" fmla="*/ 2821088 h 6467270"/>
              <a:gd name="connsiteX308" fmla="*/ 491740 w 4381601"/>
              <a:gd name="connsiteY308" fmla="*/ 2957440 h 6467270"/>
              <a:gd name="connsiteX309" fmla="*/ 355285 w 4381601"/>
              <a:gd name="connsiteY309" fmla="*/ 3097962 h 6467270"/>
              <a:gd name="connsiteX310" fmla="*/ 219426 w 4381601"/>
              <a:gd name="connsiteY310" fmla="*/ 2957440 h 6467270"/>
              <a:gd name="connsiteX311" fmla="*/ 78799 w 4381601"/>
              <a:gd name="connsiteY311" fmla="*/ 2821088 h 6467270"/>
              <a:gd name="connsiteX312" fmla="*/ 0 w 4381601"/>
              <a:gd name="connsiteY312" fmla="*/ 2742692 h 6467270"/>
              <a:gd name="connsiteX313" fmla="*/ 4061236 w 4381601"/>
              <a:gd name="connsiteY313" fmla="*/ 2405897 h 6467270"/>
              <a:gd name="connsiteX314" fmla="*/ 4201621 w 4381601"/>
              <a:gd name="connsiteY314" fmla="*/ 2542151 h 6467270"/>
              <a:gd name="connsiteX315" fmla="*/ 4337842 w 4381601"/>
              <a:gd name="connsiteY315" fmla="*/ 2682570 h 6467270"/>
              <a:gd name="connsiteX316" fmla="*/ 4381601 w 4381601"/>
              <a:gd name="connsiteY316" fmla="*/ 2726340 h 6467270"/>
              <a:gd name="connsiteX317" fmla="*/ 4381601 w 4381601"/>
              <a:gd name="connsiteY317" fmla="*/ 2999789 h 6467270"/>
              <a:gd name="connsiteX318" fmla="*/ 4337842 w 4381601"/>
              <a:gd name="connsiteY318" fmla="*/ 2954484 h 6467270"/>
              <a:gd name="connsiteX319" fmla="*/ 4201621 w 4381601"/>
              <a:gd name="connsiteY319" fmla="*/ 2818230 h 6467270"/>
              <a:gd name="connsiteX320" fmla="*/ 4061236 w 4381601"/>
              <a:gd name="connsiteY320" fmla="*/ 2682570 h 6467270"/>
              <a:gd name="connsiteX321" fmla="*/ 3925014 w 4381601"/>
              <a:gd name="connsiteY321" fmla="*/ 2542151 h 6467270"/>
              <a:gd name="connsiteX322" fmla="*/ 4335983 w 4381601"/>
              <a:gd name="connsiteY322" fmla="*/ 2135652 h 6467270"/>
              <a:gd name="connsiteX323" fmla="*/ 4381601 w 4381601"/>
              <a:gd name="connsiteY323" fmla="*/ 2181425 h 6467270"/>
              <a:gd name="connsiteX324" fmla="*/ 4381601 w 4381601"/>
              <a:gd name="connsiteY324" fmla="*/ 2453161 h 6467270"/>
              <a:gd name="connsiteX325" fmla="*/ 4335983 w 4381601"/>
              <a:gd name="connsiteY325" fmla="*/ 2407388 h 6467270"/>
              <a:gd name="connsiteX326" fmla="*/ 4199684 w 4381601"/>
              <a:gd name="connsiteY326" fmla="*/ 2271816 h 6467270"/>
              <a:gd name="connsiteX327" fmla="*/ 629784 w 4381601"/>
              <a:gd name="connsiteY327" fmla="*/ 1993964 h 6467270"/>
              <a:gd name="connsiteX328" fmla="*/ 765644 w 4381601"/>
              <a:gd name="connsiteY328" fmla="*/ 2134591 h 6467270"/>
              <a:gd name="connsiteX329" fmla="*/ 902100 w 4381601"/>
              <a:gd name="connsiteY329" fmla="*/ 2271046 h 6467270"/>
              <a:gd name="connsiteX330" fmla="*/ 1042726 w 4381601"/>
              <a:gd name="connsiteY330" fmla="*/ 2406904 h 6467270"/>
              <a:gd name="connsiteX331" fmla="*/ 902100 w 4381601"/>
              <a:gd name="connsiteY331" fmla="*/ 2543361 h 6467270"/>
              <a:gd name="connsiteX332" fmla="*/ 765644 w 4381601"/>
              <a:gd name="connsiteY332" fmla="*/ 2406904 h 6467270"/>
              <a:gd name="connsiteX333" fmla="*/ 629784 w 4381601"/>
              <a:gd name="connsiteY333" fmla="*/ 2271046 h 6467270"/>
              <a:gd name="connsiteX334" fmla="*/ 489159 w 4381601"/>
              <a:gd name="connsiteY334" fmla="*/ 2406904 h 6467270"/>
              <a:gd name="connsiteX335" fmla="*/ 629784 w 4381601"/>
              <a:gd name="connsiteY335" fmla="*/ 2543361 h 6467270"/>
              <a:gd name="connsiteX336" fmla="*/ 765644 w 4381601"/>
              <a:gd name="connsiteY336" fmla="*/ 2683987 h 6467270"/>
              <a:gd name="connsiteX337" fmla="*/ 629784 w 4381601"/>
              <a:gd name="connsiteY337" fmla="*/ 2819846 h 6467270"/>
              <a:gd name="connsiteX338" fmla="*/ 489159 w 4381601"/>
              <a:gd name="connsiteY338" fmla="*/ 2683987 h 6467270"/>
              <a:gd name="connsiteX339" fmla="*/ 352703 w 4381601"/>
              <a:gd name="connsiteY339" fmla="*/ 2543361 h 6467270"/>
              <a:gd name="connsiteX340" fmla="*/ 216844 w 4381601"/>
              <a:gd name="connsiteY340" fmla="*/ 2406904 h 6467270"/>
              <a:gd name="connsiteX341" fmla="*/ 352703 w 4381601"/>
              <a:gd name="connsiteY341" fmla="*/ 2271046 h 6467270"/>
              <a:gd name="connsiteX342" fmla="*/ 489159 w 4381601"/>
              <a:gd name="connsiteY342" fmla="*/ 2134591 h 6467270"/>
              <a:gd name="connsiteX343" fmla="*/ 2139482 w 4381601"/>
              <a:gd name="connsiteY343" fmla="*/ 1857532 h 6467270"/>
              <a:gd name="connsiteX344" fmla="*/ 2275130 w 4381601"/>
              <a:gd name="connsiteY344" fmla="*/ 1993799 h 6467270"/>
              <a:gd name="connsiteX345" fmla="*/ 2139482 w 4381601"/>
              <a:gd name="connsiteY345" fmla="*/ 2134233 h 6467270"/>
              <a:gd name="connsiteX346" fmla="*/ 2003237 w 4381601"/>
              <a:gd name="connsiteY346" fmla="*/ 2270502 h 6467270"/>
              <a:gd name="connsiteX347" fmla="*/ 2139482 w 4381601"/>
              <a:gd name="connsiteY347" fmla="*/ 2406174 h 6467270"/>
              <a:gd name="connsiteX348" fmla="*/ 2275130 w 4381601"/>
              <a:gd name="connsiteY348" fmla="*/ 2542443 h 6467270"/>
              <a:gd name="connsiteX349" fmla="*/ 2414945 w 4381601"/>
              <a:gd name="connsiteY349" fmla="*/ 2682875 h 6467270"/>
              <a:gd name="connsiteX350" fmla="*/ 2275130 w 4381601"/>
              <a:gd name="connsiteY350" fmla="*/ 2818548 h 6467270"/>
              <a:gd name="connsiteX351" fmla="*/ 2139482 w 4381601"/>
              <a:gd name="connsiteY351" fmla="*/ 2682875 h 6467270"/>
              <a:gd name="connsiteX352" fmla="*/ 2003237 w 4381601"/>
              <a:gd name="connsiteY352" fmla="*/ 2542443 h 6467270"/>
              <a:gd name="connsiteX353" fmla="*/ 1862828 w 4381601"/>
              <a:gd name="connsiteY353" fmla="*/ 2406174 h 6467270"/>
              <a:gd name="connsiteX354" fmla="*/ 1726583 w 4381601"/>
              <a:gd name="connsiteY354" fmla="*/ 2542443 h 6467270"/>
              <a:gd name="connsiteX355" fmla="*/ 1590934 w 4381601"/>
              <a:gd name="connsiteY355" fmla="*/ 2682875 h 6467270"/>
              <a:gd name="connsiteX356" fmla="*/ 1450524 w 4381601"/>
              <a:gd name="connsiteY356" fmla="*/ 2818548 h 6467270"/>
              <a:gd name="connsiteX357" fmla="*/ 1590934 w 4381601"/>
              <a:gd name="connsiteY357" fmla="*/ 2954816 h 6467270"/>
              <a:gd name="connsiteX358" fmla="*/ 1450524 w 4381601"/>
              <a:gd name="connsiteY358" fmla="*/ 3095250 h 6467270"/>
              <a:gd name="connsiteX359" fmla="*/ 1314280 w 4381601"/>
              <a:gd name="connsiteY359" fmla="*/ 3231517 h 6467270"/>
              <a:gd name="connsiteX360" fmla="*/ 1178630 w 4381601"/>
              <a:gd name="connsiteY360" fmla="*/ 3367189 h 6467270"/>
              <a:gd name="connsiteX361" fmla="*/ 1042386 w 4381601"/>
              <a:gd name="connsiteY361" fmla="*/ 3507024 h 6467270"/>
              <a:gd name="connsiteX362" fmla="*/ 901977 w 4381601"/>
              <a:gd name="connsiteY362" fmla="*/ 3642697 h 6467270"/>
              <a:gd name="connsiteX363" fmla="*/ 765732 w 4381601"/>
              <a:gd name="connsiteY363" fmla="*/ 3778964 h 6467270"/>
              <a:gd name="connsiteX364" fmla="*/ 630082 w 4381601"/>
              <a:gd name="connsiteY364" fmla="*/ 3915231 h 6467270"/>
              <a:gd name="connsiteX365" fmla="*/ 489674 w 4381601"/>
              <a:gd name="connsiteY365" fmla="*/ 4055664 h 6467270"/>
              <a:gd name="connsiteX366" fmla="*/ 353430 w 4381601"/>
              <a:gd name="connsiteY366" fmla="*/ 4191336 h 6467270"/>
              <a:gd name="connsiteX367" fmla="*/ 489674 w 4381601"/>
              <a:gd name="connsiteY367" fmla="*/ 4327605 h 6467270"/>
              <a:gd name="connsiteX368" fmla="*/ 630082 w 4381601"/>
              <a:gd name="connsiteY368" fmla="*/ 4468038 h 6467270"/>
              <a:gd name="connsiteX369" fmla="*/ 765732 w 4381601"/>
              <a:gd name="connsiteY369" fmla="*/ 4603711 h 6467270"/>
              <a:gd name="connsiteX370" fmla="*/ 901977 w 4381601"/>
              <a:gd name="connsiteY370" fmla="*/ 4739978 h 6467270"/>
              <a:gd name="connsiteX371" fmla="*/ 765732 w 4381601"/>
              <a:gd name="connsiteY371" fmla="*/ 4880412 h 6467270"/>
              <a:gd name="connsiteX372" fmla="*/ 630082 w 4381601"/>
              <a:gd name="connsiteY372" fmla="*/ 5016084 h 6467270"/>
              <a:gd name="connsiteX373" fmla="*/ 489674 w 4381601"/>
              <a:gd name="connsiteY373" fmla="*/ 5152352 h 6467270"/>
              <a:gd name="connsiteX374" fmla="*/ 353430 w 4381601"/>
              <a:gd name="connsiteY374" fmla="*/ 5016084 h 6467270"/>
              <a:gd name="connsiteX375" fmla="*/ 217780 w 4381601"/>
              <a:gd name="connsiteY375" fmla="*/ 4880412 h 6467270"/>
              <a:gd name="connsiteX376" fmla="*/ 77370 w 4381601"/>
              <a:gd name="connsiteY376" fmla="*/ 4739978 h 6467270"/>
              <a:gd name="connsiteX377" fmla="*/ 0 w 4381601"/>
              <a:gd name="connsiteY377" fmla="*/ 4662595 h 6467270"/>
              <a:gd name="connsiteX378" fmla="*/ 0 w 4381601"/>
              <a:gd name="connsiteY378" fmla="*/ 4388289 h 6467270"/>
              <a:gd name="connsiteX379" fmla="*/ 77370 w 4381601"/>
              <a:gd name="connsiteY379" fmla="*/ 4468038 h 6467270"/>
              <a:gd name="connsiteX380" fmla="*/ 217780 w 4381601"/>
              <a:gd name="connsiteY380" fmla="*/ 4603711 h 6467270"/>
              <a:gd name="connsiteX381" fmla="*/ 353430 w 4381601"/>
              <a:gd name="connsiteY381" fmla="*/ 4739978 h 6467270"/>
              <a:gd name="connsiteX382" fmla="*/ 489674 w 4381601"/>
              <a:gd name="connsiteY382" fmla="*/ 4880412 h 6467270"/>
              <a:gd name="connsiteX383" fmla="*/ 630082 w 4381601"/>
              <a:gd name="connsiteY383" fmla="*/ 4739978 h 6467270"/>
              <a:gd name="connsiteX384" fmla="*/ 489674 w 4381601"/>
              <a:gd name="connsiteY384" fmla="*/ 4603711 h 6467270"/>
              <a:gd name="connsiteX385" fmla="*/ 353430 w 4381601"/>
              <a:gd name="connsiteY385" fmla="*/ 4468038 h 6467270"/>
              <a:gd name="connsiteX386" fmla="*/ 217780 w 4381601"/>
              <a:gd name="connsiteY386" fmla="*/ 4327605 h 6467270"/>
              <a:gd name="connsiteX387" fmla="*/ 77370 w 4381601"/>
              <a:gd name="connsiteY387" fmla="*/ 4191336 h 6467270"/>
              <a:gd name="connsiteX388" fmla="*/ 217780 w 4381601"/>
              <a:gd name="connsiteY388" fmla="*/ 4055664 h 6467270"/>
              <a:gd name="connsiteX389" fmla="*/ 353430 w 4381601"/>
              <a:gd name="connsiteY389" fmla="*/ 3915231 h 6467270"/>
              <a:gd name="connsiteX390" fmla="*/ 489674 w 4381601"/>
              <a:gd name="connsiteY390" fmla="*/ 3778964 h 6467270"/>
              <a:gd name="connsiteX391" fmla="*/ 630082 w 4381601"/>
              <a:gd name="connsiteY391" fmla="*/ 3642697 h 6467270"/>
              <a:gd name="connsiteX392" fmla="*/ 765732 w 4381601"/>
              <a:gd name="connsiteY392" fmla="*/ 3507024 h 6467270"/>
              <a:gd name="connsiteX393" fmla="*/ 901977 w 4381601"/>
              <a:gd name="connsiteY393" fmla="*/ 3367189 h 6467270"/>
              <a:gd name="connsiteX394" fmla="*/ 1042386 w 4381601"/>
              <a:gd name="connsiteY394" fmla="*/ 3231517 h 6467270"/>
              <a:gd name="connsiteX395" fmla="*/ 1178630 w 4381601"/>
              <a:gd name="connsiteY395" fmla="*/ 3095250 h 6467270"/>
              <a:gd name="connsiteX396" fmla="*/ 1314280 w 4381601"/>
              <a:gd name="connsiteY396" fmla="*/ 2954816 h 6467270"/>
              <a:gd name="connsiteX397" fmla="*/ 1178630 w 4381601"/>
              <a:gd name="connsiteY397" fmla="*/ 2818548 h 6467270"/>
              <a:gd name="connsiteX398" fmla="*/ 1042386 w 4381601"/>
              <a:gd name="connsiteY398" fmla="*/ 2954816 h 6467270"/>
              <a:gd name="connsiteX399" fmla="*/ 901977 w 4381601"/>
              <a:gd name="connsiteY399" fmla="*/ 3095250 h 6467270"/>
              <a:gd name="connsiteX400" fmla="*/ 765732 w 4381601"/>
              <a:gd name="connsiteY400" fmla="*/ 3231517 h 6467270"/>
              <a:gd name="connsiteX401" fmla="*/ 630082 w 4381601"/>
              <a:gd name="connsiteY401" fmla="*/ 3367189 h 6467270"/>
              <a:gd name="connsiteX402" fmla="*/ 489674 w 4381601"/>
              <a:gd name="connsiteY402" fmla="*/ 3507024 h 6467270"/>
              <a:gd name="connsiteX403" fmla="*/ 353430 w 4381601"/>
              <a:gd name="connsiteY403" fmla="*/ 3642697 h 6467270"/>
              <a:gd name="connsiteX404" fmla="*/ 217780 w 4381601"/>
              <a:gd name="connsiteY404" fmla="*/ 3778964 h 6467270"/>
              <a:gd name="connsiteX405" fmla="*/ 77370 w 4381601"/>
              <a:gd name="connsiteY405" fmla="*/ 3915231 h 6467270"/>
              <a:gd name="connsiteX406" fmla="*/ 0 w 4381601"/>
              <a:gd name="connsiteY406" fmla="*/ 3994980 h 6467270"/>
              <a:gd name="connsiteX407" fmla="*/ 0 w 4381601"/>
              <a:gd name="connsiteY407" fmla="*/ 3720080 h 6467270"/>
              <a:gd name="connsiteX408" fmla="*/ 77370 w 4381601"/>
              <a:gd name="connsiteY408" fmla="*/ 3642697 h 6467270"/>
              <a:gd name="connsiteX409" fmla="*/ 217780 w 4381601"/>
              <a:gd name="connsiteY409" fmla="*/ 3507024 h 6467270"/>
              <a:gd name="connsiteX410" fmla="*/ 353430 w 4381601"/>
              <a:gd name="connsiteY410" fmla="*/ 3367189 h 6467270"/>
              <a:gd name="connsiteX411" fmla="*/ 489674 w 4381601"/>
              <a:gd name="connsiteY411" fmla="*/ 3231517 h 6467270"/>
              <a:gd name="connsiteX412" fmla="*/ 630082 w 4381601"/>
              <a:gd name="connsiteY412" fmla="*/ 3095250 h 6467270"/>
              <a:gd name="connsiteX413" fmla="*/ 765732 w 4381601"/>
              <a:gd name="connsiteY413" fmla="*/ 2954816 h 6467270"/>
              <a:gd name="connsiteX414" fmla="*/ 901977 w 4381601"/>
              <a:gd name="connsiteY414" fmla="*/ 2818548 h 6467270"/>
              <a:gd name="connsiteX415" fmla="*/ 1042386 w 4381601"/>
              <a:gd name="connsiteY415" fmla="*/ 2682875 h 6467270"/>
              <a:gd name="connsiteX416" fmla="*/ 1178630 w 4381601"/>
              <a:gd name="connsiteY416" fmla="*/ 2542443 h 6467270"/>
              <a:gd name="connsiteX417" fmla="*/ 1314280 w 4381601"/>
              <a:gd name="connsiteY417" fmla="*/ 2682875 h 6467270"/>
              <a:gd name="connsiteX418" fmla="*/ 1450524 w 4381601"/>
              <a:gd name="connsiteY418" fmla="*/ 2542443 h 6467270"/>
              <a:gd name="connsiteX419" fmla="*/ 1590934 w 4381601"/>
              <a:gd name="connsiteY419" fmla="*/ 2406174 h 6467270"/>
              <a:gd name="connsiteX420" fmla="*/ 1726583 w 4381601"/>
              <a:gd name="connsiteY420" fmla="*/ 2270502 h 6467270"/>
              <a:gd name="connsiteX421" fmla="*/ 1862828 w 4381601"/>
              <a:gd name="connsiteY421" fmla="*/ 2134233 h 6467270"/>
              <a:gd name="connsiteX422" fmla="*/ 2003237 w 4381601"/>
              <a:gd name="connsiteY422" fmla="*/ 1993799 h 6467270"/>
              <a:gd name="connsiteX423" fmla="*/ 355285 w 4381601"/>
              <a:gd name="connsiteY423" fmla="*/ 1723717 h 6467270"/>
              <a:gd name="connsiteX424" fmla="*/ 491740 w 4381601"/>
              <a:gd name="connsiteY424" fmla="*/ 1859474 h 6467270"/>
              <a:gd name="connsiteX425" fmla="*/ 355285 w 4381601"/>
              <a:gd name="connsiteY425" fmla="*/ 1995826 h 6467270"/>
              <a:gd name="connsiteX426" fmla="*/ 219426 w 4381601"/>
              <a:gd name="connsiteY426" fmla="*/ 2136347 h 6467270"/>
              <a:gd name="connsiteX427" fmla="*/ 78799 w 4381601"/>
              <a:gd name="connsiteY427" fmla="*/ 2272700 h 6467270"/>
              <a:gd name="connsiteX428" fmla="*/ 0 w 4381601"/>
              <a:gd name="connsiteY428" fmla="*/ 2351096 h 6467270"/>
              <a:gd name="connsiteX429" fmla="*/ 0 w 4381601"/>
              <a:gd name="connsiteY429" fmla="*/ 2076973 h 6467270"/>
              <a:gd name="connsiteX430" fmla="*/ 78799 w 4381601"/>
              <a:gd name="connsiteY430" fmla="*/ 1995826 h 6467270"/>
              <a:gd name="connsiteX431" fmla="*/ 219426 w 4381601"/>
              <a:gd name="connsiteY431" fmla="*/ 1859474 h 6467270"/>
              <a:gd name="connsiteX432" fmla="*/ 765922 w 4381601"/>
              <a:gd name="connsiteY432" fmla="*/ 1033676 h 6467270"/>
              <a:gd name="connsiteX433" fmla="*/ 902279 w 4381601"/>
              <a:gd name="connsiteY433" fmla="*/ 1170132 h 6467270"/>
              <a:gd name="connsiteX434" fmla="*/ 1042804 w 4381601"/>
              <a:gd name="connsiteY434" fmla="*/ 1310758 h 6467270"/>
              <a:gd name="connsiteX435" fmla="*/ 1179161 w 4381601"/>
              <a:gd name="connsiteY435" fmla="*/ 1446617 h 6467270"/>
              <a:gd name="connsiteX436" fmla="*/ 1042804 w 4381601"/>
              <a:gd name="connsiteY436" fmla="*/ 1583072 h 6467270"/>
              <a:gd name="connsiteX437" fmla="*/ 902279 w 4381601"/>
              <a:gd name="connsiteY437" fmla="*/ 1723699 h 6467270"/>
              <a:gd name="connsiteX438" fmla="*/ 765922 w 4381601"/>
              <a:gd name="connsiteY438" fmla="*/ 1859558 h 6467270"/>
              <a:gd name="connsiteX439" fmla="*/ 630160 w 4381601"/>
              <a:gd name="connsiteY439" fmla="*/ 1723699 h 6467270"/>
              <a:gd name="connsiteX440" fmla="*/ 489635 w 4381601"/>
              <a:gd name="connsiteY440" fmla="*/ 1583072 h 6467270"/>
              <a:gd name="connsiteX441" fmla="*/ 353279 w 4381601"/>
              <a:gd name="connsiteY441" fmla="*/ 1446617 h 6467270"/>
              <a:gd name="connsiteX442" fmla="*/ 489635 w 4381601"/>
              <a:gd name="connsiteY442" fmla="*/ 1310758 h 6467270"/>
              <a:gd name="connsiteX443" fmla="*/ 630160 w 4381601"/>
              <a:gd name="connsiteY443" fmla="*/ 1446617 h 6467270"/>
              <a:gd name="connsiteX444" fmla="*/ 765922 w 4381601"/>
              <a:gd name="connsiteY444" fmla="*/ 1583072 h 6467270"/>
              <a:gd name="connsiteX445" fmla="*/ 902279 w 4381601"/>
              <a:gd name="connsiteY445" fmla="*/ 1446617 h 6467270"/>
              <a:gd name="connsiteX446" fmla="*/ 765922 w 4381601"/>
              <a:gd name="connsiteY446" fmla="*/ 1310758 h 6467270"/>
              <a:gd name="connsiteX447" fmla="*/ 630160 w 4381601"/>
              <a:gd name="connsiteY447" fmla="*/ 1170132 h 6467270"/>
              <a:gd name="connsiteX448" fmla="*/ 4381601 w 4381601"/>
              <a:gd name="connsiteY448" fmla="*/ 987841 h 6467270"/>
              <a:gd name="connsiteX449" fmla="*/ 4381601 w 4381601"/>
              <a:gd name="connsiteY449" fmla="*/ 1263001 h 6467270"/>
              <a:gd name="connsiteX450" fmla="*/ 4335967 w 4381601"/>
              <a:gd name="connsiteY450" fmla="*/ 1310244 h 6467270"/>
              <a:gd name="connsiteX451" fmla="*/ 4381601 w 4381601"/>
              <a:gd name="connsiteY451" fmla="*/ 1355886 h 6467270"/>
              <a:gd name="connsiteX452" fmla="*/ 4381601 w 4381601"/>
              <a:gd name="connsiteY452" fmla="*/ 1812771 h 6467270"/>
              <a:gd name="connsiteX453" fmla="*/ 4335967 w 4381601"/>
              <a:gd name="connsiteY453" fmla="*/ 1858413 h 6467270"/>
              <a:gd name="connsiteX454" fmla="*/ 4199692 w 4381601"/>
              <a:gd name="connsiteY454" fmla="*/ 1994711 h 6467270"/>
              <a:gd name="connsiteX455" fmla="*/ 4059250 w 4381601"/>
              <a:gd name="connsiteY455" fmla="*/ 2135176 h 6467270"/>
              <a:gd name="connsiteX456" fmla="*/ 3922974 w 4381601"/>
              <a:gd name="connsiteY456" fmla="*/ 2271474 h 6467270"/>
              <a:gd name="connsiteX457" fmla="*/ 3787294 w 4381601"/>
              <a:gd name="connsiteY457" fmla="*/ 2407177 h 6467270"/>
              <a:gd name="connsiteX458" fmla="*/ 3646853 w 4381601"/>
              <a:gd name="connsiteY458" fmla="*/ 2543475 h 6467270"/>
              <a:gd name="connsiteX459" fmla="*/ 3510578 w 4381601"/>
              <a:gd name="connsiteY459" fmla="*/ 2683939 h 6467270"/>
              <a:gd name="connsiteX460" fmla="*/ 3374898 w 4381601"/>
              <a:gd name="connsiteY460" fmla="*/ 2819642 h 6467270"/>
              <a:gd name="connsiteX461" fmla="*/ 3510578 w 4381601"/>
              <a:gd name="connsiteY461" fmla="*/ 2955940 h 6467270"/>
              <a:gd name="connsiteX462" fmla="*/ 3646853 w 4381601"/>
              <a:gd name="connsiteY462" fmla="*/ 3096405 h 6467270"/>
              <a:gd name="connsiteX463" fmla="*/ 3510578 w 4381601"/>
              <a:gd name="connsiteY463" fmla="*/ 3232703 h 6467270"/>
              <a:gd name="connsiteX464" fmla="*/ 3374898 w 4381601"/>
              <a:gd name="connsiteY464" fmla="*/ 3368406 h 6467270"/>
              <a:gd name="connsiteX465" fmla="*/ 3234456 w 4381601"/>
              <a:gd name="connsiteY465" fmla="*/ 3508272 h 6467270"/>
              <a:gd name="connsiteX466" fmla="*/ 3098181 w 4381601"/>
              <a:gd name="connsiteY466" fmla="*/ 3643974 h 6467270"/>
              <a:gd name="connsiteX467" fmla="*/ 2962500 w 4381601"/>
              <a:gd name="connsiteY467" fmla="*/ 3780272 h 6467270"/>
              <a:gd name="connsiteX468" fmla="*/ 2822060 w 4381601"/>
              <a:gd name="connsiteY468" fmla="*/ 3916570 h 6467270"/>
              <a:gd name="connsiteX469" fmla="*/ 2685784 w 4381601"/>
              <a:gd name="connsiteY469" fmla="*/ 3780272 h 6467270"/>
              <a:gd name="connsiteX470" fmla="*/ 2822060 w 4381601"/>
              <a:gd name="connsiteY470" fmla="*/ 3643974 h 6467270"/>
              <a:gd name="connsiteX471" fmla="*/ 2962500 w 4381601"/>
              <a:gd name="connsiteY471" fmla="*/ 3508272 h 6467270"/>
              <a:gd name="connsiteX472" fmla="*/ 3098181 w 4381601"/>
              <a:gd name="connsiteY472" fmla="*/ 3368406 h 6467270"/>
              <a:gd name="connsiteX473" fmla="*/ 3234456 w 4381601"/>
              <a:gd name="connsiteY473" fmla="*/ 3232703 h 6467270"/>
              <a:gd name="connsiteX474" fmla="*/ 3374898 w 4381601"/>
              <a:gd name="connsiteY474" fmla="*/ 3096405 h 6467270"/>
              <a:gd name="connsiteX475" fmla="*/ 3234456 w 4381601"/>
              <a:gd name="connsiteY475" fmla="*/ 2955940 h 6467270"/>
              <a:gd name="connsiteX476" fmla="*/ 3098181 w 4381601"/>
              <a:gd name="connsiteY476" fmla="*/ 2819642 h 6467270"/>
              <a:gd name="connsiteX477" fmla="*/ 3234456 w 4381601"/>
              <a:gd name="connsiteY477" fmla="*/ 2683939 h 6467270"/>
              <a:gd name="connsiteX478" fmla="*/ 3374898 w 4381601"/>
              <a:gd name="connsiteY478" fmla="*/ 2543475 h 6467270"/>
              <a:gd name="connsiteX479" fmla="*/ 3510578 w 4381601"/>
              <a:gd name="connsiteY479" fmla="*/ 2407177 h 6467270"/>
              <a:gd name="connsiteX480" fmla="*/ 3646853 w 4381601"/>
              <a:gd name="connsiteY480" fmla="*/ 2271474 h 6467270"/>
              <a:gd name="connsiteX481" fmla="*/ 3787294 w 4381601"/>
              <a:gd name="connsiteY481" fmla="*/ 2135176 h 6467270"/>
              <a:gd name="connsiteX482" fmla="*/ 3922974 w 4381601"/>
              <a:gd name="connsiteY482" fmla="*/ 1994711 h 6467270"/>
              <a:gd name="connsiteX483" fmla="*/ 4059250 w 4381601"/>
              <a:gd name="connsiteY483" fmla="*/ 1858413 h 6467270"/>
              <a:gd name="connsiteX484" fmla="*/ 4199692 w 4381601"/>
              <a:gd name="connsiteY484" fmla="*/ 1722710 h 6467270"/>
              <a:gd name="connsiteX485" fmla="*/ 4335967 w 4381601"/>
              <a:gd name="connsiteY485" fmla="*/ 1582245 h 6467270"/>
              <a:gd name="connsiteX486" fmla="*/ 4199692 w 4381601"/>
              <a:gd name="connsiteY486" fmla="*/ 1445948 h 6467270"/>
              <a:gd name="connsiteX487" fmla="*/ 4059250 w 4381601"/>
              <a:gd name="connsiteY487" fmla="*/ 1310244 h 6467270"/>
              <a:gd name="connsiteX488" fmla="*/ 4199692 w 4381601"/>
              <a:gd name="connsiteY488" fmla="*/ 1169780 h 6467270"/>
              <a:gd name="connsiteX489" fmla="*/ 4335967 w 4381601"/>
              <a:gd name="connsiteY489" fmla="*/ 1033483 h 6467270"/>
              <a:gd name="connsiteX490" fmla="*/ 1042063 w 4381601"/>
              <a:gd name="connsiteY490" fmla="*/ 758184 h 6467270"/>
              <a:gd name="connsiteX491" fmla="*/ 1178322 w 4381601"/>
              <a:gd name="connsiteY491" fmla="*/ 898638 h 6467270"/>
              <a:gd name="connsiteX492" fmla="*/ 1313986 w 4381601"/>
              <a:gd name="connsiteY492" fmla="*/ 1034331 h 6467270"/>
              <a:gd name="connsiteX493" fmla="*/ 1450246 w 4381601"/>
              <a:gd name="connsiteY493" fmla="*/ 1170618 h 6467270"/>
              <a:gd name="connsiteX494" fmla="*/ 1590670 w 4381601"/>
              <a:gd name="connsiteY494" fmla="*/ 1311073 h 6467270"/>
              <a:gd name="connsiteX495" fmla="*/ 1726334 w 4381601"/>
              <a:gd name="connsiteY495" fmla="*/ 1446766 h 6467270"/>
              <a:gd name="connsiteX496" fmla="*/ 1590670 w 4381601"/>
              <a:gd name="connsiteY496" fmla="*/ 1583054 h 6467270"/>
              <a:gd name="connsiteX497" fmla="*/ 1450246 w 4381601"/>
              <a:gd name="connsiteY497" fmla="*/ 1723507 h 6467270"/>
              <a:gd name="connsiteX498" fmla="*/ 1313986 w 4381601"/>
              <a:gd name="connsiteY498" fmla="*/ 1859200 h 6467270"/>
              <a:gd name="connsiteX499" fmla="*/ 1178322 w 4381601"/>
              <a:gd name="connsiteY499" fmla="*/ 1995489 h 6467270"/>
              <a:gd name="connsiteX500" fmla="*/ 1313986 w 4381601"/>
              <a:gd name="connsiteY500" fmla="*/ 2135942 h 6467270"/>
              <a:gd name="connsiteX501" fmla="*/ 1450246 w 4381601"/>
              <a:gd name="connsiteY501" fmla="*/ 1995489 h 6467270"/>
              <a:gd name="connsiteX502" fmla="*/ 1590670 w 4381601"/>
              <a:gd name="connsiteY502" fmla="*/ 1859200 h 6467270"/>
              <a:gd name="connsiteX503" fmla="*/ 1726334 w 4381601"/>
              <a:gd name="connsiteY503" fmla="*/ 1723507 h 6467270"/>
              <a:gd name="connsiteX504" fmla="*/ 1862592 w 4381601"/>
              <a:gd name="connsiteY504" fmla="*/ 1583054 h 6467270"/>
              <a:gd name="connsiteX505" fmla="*/ 2003017 w 4381601"/>
              <a:gd name="connsiteY505" fmla="*/ 1723507 h 6467270"/>
              <a:gd name="connsiteX506" fmla="*/ 1862592 w 4381601"/>
              <a:gd name="connsiteY506" fmla="*/ 1859200 h 6467270"/>
              <a:gd name="connsiteX507" fmla="*/ 1726334 w 4381601"/>
              <a:gd name="connsiteY507" fmla="*/ 1995489 h 6467270"/>
              <a:gd name="connsiteX508" fmla="*/ 1590670 w 4381601"/>
              <a:gd name="connsiteY508" fmla="*/ 2135942 h 6467270"/>
              <a:gd name="connsiteX509" fmla="*/ 1450246 w 4381601"/>
              <a:gd name="connsiteY509" fmla="*/ 2272230 h 6467270"/>
              <a:gd name="connsiteX510" fmla="*/ 1313986 w 4381601"/>
              <a:gd name="connsiteY510" fmla="*/ 2407924 h 6467270"/>
              <a:gd name="connsiteX511" fmla="*/ 1178322 w 4381601"/>
              <a:gd name="connsiteY511" fmla="*/ 2272230 h 6467270"/>
              <a:gd name="connsiteX512" fmla="*/ 1042063 w 4381601"/>
              <a:gd name="connsiteY512" fmla="*/ 2135942 h 6467270"/>
              <a:gd name="connsiteX513" fmla="*/ 901640 w 4381601"/>
              <a:gd name="connsiteY513" fmla="*/ 1995489 h 6467270"/>
              <a:gd name="connsiteX514" fmla="*/ 1042063 w 4381601"/>
              <a:gd name="connsiteY514" fmla="*/ 1859200 h 6467270"/>
              <a:gd name="connsiteX515" fmla="*/ 1178322 w 4381601"/>
              <a:gd name="connsiteY515" fmla="*/ 1723507 h 6467270"/>
              <a:gd name="connsiteX516" fmla="*/ 1313986 w 4381601"/>
              <a:gd name="connsiteY516" fmla="*/ 1583054 h 6467270"/>
              <a:gd name="connsiteX517" fmla="*/ 1450246 w 4381601"/>
              <a:gd name="connsiteY517" fmla="*/ 1446766 h 6467270"/>
              <a:gd name="connsiteX518" fmla="*/ 1313986 w 4381601"/>
              <a:gd name="connsiteY518" fmla="*/ 1311073 h 6467270"/>
              <a:gd name="connsiteX519" fmla="*/ 1178322 w 4381601"/>
              <a:gd name="connsiteY519" fmla="*/ 1170618 h 6467270"/>
              <a:gd name="connsiteX520" fmla="*/ 1042063 w 4381601"/>
              <a:gd name="connsiteY520" fmla="*/ 1034331 h 6467270"/>
              <a:gd name="connsiteX521" fmla="*/ 901640 w 4381601"/>
              <a:gd name="connsiteY521" fmla="*/ 898638 h 6467270"/>
              <a:gd name="connsiteX522" fmla="*/ 4381601 w 4381601"/>
              <a:gd name="connsiteY522" fmla="*/ 442324 h 6467270"/>
              <a:gd name="connsiteX523" fmla="*/ 4381601 w 4381601"/>
              <a:gd name="connsiteY523" fmla="*/ 714171 h 6467270"/>
              <a:gd name="connsiteX524" fmla="*/ 4337670 w 4381601"/>
              <a:gd name="connsiteY524" fmla="*/ 758276 h 6467270"/>
              <a:gd name="connsiteX525" fmla="*/ 4201392 w 4381601"/>
              <a:gd name="connsiteY525" fmla="*/ 898661 h 6467270"/>
              <a:gd name="connsiteX526" fmla="*/ 4060948 w 4381601"/>
              <a:gd name="connsiteY526" fmla="*/ 1034288 h 6467270"/>
              <a:gd name="connsiteX527" fmla="*/ 3924670 w 4381601"/>
              <a:gd name="connsiteY527" fmla="*/ 1170509 h 6467270"/>
              <a:gd name="connsiteX528" fmla="*/ 3788986 w 4381601"/>
              <a:gd name="connsiteY528" fmla="*/ 1310893 h 6467270"/>
              <a:gd name="connsiteX529" fmla="*/ 3924670 w 4381601"/>
              <a:gd name="connsiteY529" fmla="*/ 1446520 h 6467270"/>
              <a:gd name="connsiteX530" fmla="*/ 4060948 w 4381601"/>
              <a:gd name="connsiteY530" fmla="*/ 1582741 h 6467270"/>
              <a:gd name="connsiteX531" fmla="*/ 3924670 w 4381601"/>
              <a:gd name="connsiteY531" fmla="*/ 1723126 h 6467270"/>
              <a:gd name="connsiteX532" fmla="*/ 3788986 w 4381601"/>
              <a:gd name="connsiteY532" fmla="*/ 1582741 h 6467270"/>
              <a:gd name="connsiteX533" fmla="*/ 3648542 w 4381601"/>
              <a:gd name="connsiteY533" fmla="*/ 1446520 h 6467270"/>
              <a:gd name="connsiteX534" fmla="*/ 3512264 w 4381601"/>
              <a:gd name="connsiteY534" fmla="*/ 1310893 h 6467270"/>
              <a:gd name="connsiteX535" fmla="*/ 3648542 w 4381601"/>
              <a:gd name="connsiteY535" fmla="*/ 1170509 h 6467270"/>
              <a:gd name="connsiteX536" fmla="*/ 3788986 w 4381601"/>
              <a:gd name="connsiteY536" fmla="*/ 1034288 h 6467270"/>
              <a:gd name="connsiteX537" fmla="*/ 3924670 w 4381601"/>
              <a:gd name="connsiteY537" fmla="*/ 898661 h 6467270"/>
              <a:gd name="connsiteX538" fmla="*/ 4060948 w 4381601"/>
              <a:gd name="connsiteY538" fmla="*/ 758276 h 6467270"/>
              <a:gd name="connsiteX539" fmla="*/ 4201392 w 4381601"/>
              <a:gd name="connsiteY539" fmla="*/ 622055 h 6467270"/>
              <a:gd name="connsiteX540" fmla="*/ 4337670 w 4381601"/>
              <a:gd name="connsiteY540" fmla="*/ 486429 h 6467270"/>
              <a:gd name="connsiteX541" fmla="*/ 1726778 w 4381601"/>
              <a:gd name="connsiteY541" fmla="*/ 73389 h 6467270"/>
              <a:gd name="connsiteX542" fmla="*/ 1863076 w 4381601"/>
              <a:gd name="connsiteY542" fmla="*/ 209058 h 6467270"/>
              <a:gd name="connsiteX543" fmla="*/ 1726778 w 4381601"/>
              <a:gd name="connsiteY543" fmla="*/ 349487 h 6467270"/>
              <a:gd name="connsiteX544" fmla="*/ 1591075 w 4381601"/>
              <a:gd name="connsiteY544" fmla="*/ 485751 h 6467270"/>
              <a:gd name="connsiteX545" fmla="*/ 1450610 w 4381601"/>
              <a:gd name="connsiteY545" fmla="*/ 621421 h 6467270"/>
              <a:gd name="connsiteX546" fmla="*/ 1591075 w 4381601"/>
              <a:gd name="connsiteY546" fmla="*/ 757684 h 6467270"/>
              <a:gd name="connsiteX547" fmla="*/ 1726778 w 4381601"/>
              <a:gd name="connsiteY547" fmla="*/ 898113 h 6467270"/>
              <a:gd name="connsiteX548" fmla="*/ 1863076 w 4381601"/>
              <a:gd name="connsiteY548" fmla="*/ 1033783 h 6467270"/>
              <a:gd name="connsiteX549" fmla="*/ 2003540 w 4381601"/>
              <a:gd name="connsiteY549" fmla="*/ 1170046 h 6467270"/>
              <a:gd name="connsiteX550" fmla="*/ 2139838 w 4381601"/>
              <a:gd name="connsiteY550" fmla="*/ 1310476 h 6467270"/>
              <a:gd name="connsiteX551" fmla="*/ 2275541 w 4381601"/>
              <a:gd name="connsiteY551" fmla="*/ 1446145 h 6467270"/>
              <a:gd name="connsiteX552" fmla="*/ 2415410 w 4381601"/>
              <a:gd name="connsiteY552" fmla="*/ 1582409 h 6467270"/>
              <a:gd name="connsiteX553" fmla="*/ 2551114 w 4381601"/>
              <a:gd name="connsiteY553" fmla="*/ 1722838 h 6467270"/>
              <a:gd name="connsiteX554" fmla="*/ 2687411 w 4381601"/>
              <a:gd name="connsiteY554" fmla="*/ 1858506 h 6467270"/>
              <a:gd name="connsiteX555" fmla="*/ 2823709 w 4381601"/>
              <a:gd name="connsiteY555" fmla="*/ 1994771 h 6467270"/>
              <a:gd name="connsiteX556" fmla="*/ 2964174 w 4381601"/>
              <a:gd name="connsiteY556" fmla="*/ 2135200 h 6467270"/>
              <a:gd name="connsiteX557" fmla="*/ 3099877 w 4381601"/>
              <a:gd name="connsiteY557" fmla="*/ 2271465 h 6467270"/>
              <a:gd name="connsiteX558" fmla="*/ 3236174 w 4381601"/>
              <a:gd name="connsiteY558" fmla="*/ 2407135 h 6467270"/>
              <a:gd name="connsiteX559" fmla="*/ 3099877 w 4381601"/>
              <a:gd name="connsiteY559" fmla="*/ 2543397 h 6467270"/>
              <a:gd name="connsiteX560" fmla="*/ 2964174 w 4381601"/>
              <a:gd name="connsiteY560" fmla="*/ 2683828 h 6467270"/>
              <a:gd name="connsiteX561" fmla="*/ 2823709 w 4381601"/>
              <a:gd name="connsiteY561" fmla="*/ 2819496 h 6467270"/>
              <a:gd name="connsiteX562" fmla="*/ 2964174 w 4381601"/>
              <a:gd name="connsiteY562" fmla="*/ 2955761 h 6467270"/>
              <a:gd name="connsiteX563" fmla="*/ 3099877 w 4381601"/>
              <a:gd name="connsiteY563" fmla="*/ 3096190 h 6467270"/>
              <a:gd name="connsiteX564" fmla="*/ 2964174 w 4381601"/>
              <a:gd name="connsiteY564" fmla="*/ 3232454 h 6467270"/>
              <a:gd name="connsiteX565" fmla="*/ 2823709 w 4381601"/>
              <a:gd name="connsiteY565" fmla="*/ 3096190 h 6467270"/>
              <a:gd name="connsiteX566" fmla="*/ 2687411 w 4381601"/>
              <a:gd name="connsiteY566" fmla="*/ 2955761 h 6467270"/>
              <a:gd name="connsiteX567" fmla="*/ 2551114 w 4381601"/>
              <a:gd name="connsiteY567" fmla="*/ 3096190 h 6467270"/>
              <a:gd name="connsiteX568" fmla="*/ 2415410 w 4381601"/>
              <a:gd name="connsiteY568" fmla="*/ 3232454 h 6467270"/>
              <a:gd name="connsiteX569" fmla="*/ 2275541 w 4381601"/>
              <a:gd name="connsiteY569" fmla="*/ 3368124 h 6467270"/>
              <a:gd name="connsiteX570" fmla="*/ 2139838 w 4381601"/>
              <a:gd name="connsiteY570" fmla="*/ 3507954 h 6467270"/>
              <a:gd name="connsiteX571" fmla="*/ 2003540 w 4381601"/>
              <a:gd name="connsiteY571" fmla="*/ 3643623 h 6467270"/>
              <a:gd name="connsiteX572" fmla="*/ 1863076 w 4381601"/>
              <a:gd name="connsiteY572" fmla="*/ 3779886 h 6467270"/>
              <a:gd name="connsiteX573" fmla="*/ 1726778 w 4381601"/>
              <a:gd name="connsiteY573" fmla="*/ 3916150 h 6467270"/>
              <a:gd name="connsiteX574" fmla="*/ 1591075 w 4381601"/>
              <a:gd name="connsiteY574" fmla="*/ 4056577 h 6467270"/>
              <a:gd name="connsiteX575" fmla="*/ 1450610 w 4381601"/>
              <a:gd name="connsiteY575" fmla="*/ 4192247 h 6467270"/>
              <a:gd name="connsiteX576" fmla="*/ 1591075 w 4381601"/>
              <a:gd name="connsiteY576" fmla="*/ 4328511 h 6467270"/>
              <a:gd name="connsiteX577" fmla="*/ 1726778 w 4381601"/>
              <a:gd name="connsiteY577" fmla="*/ 4468940 h 6467270"/>
              <a:gd name="connsiteX578" fmla="*/ 1591075 w 4381601"/>
              <a:gd name="connsiteY578" fmla="*/ 4604610 h 6467270"/>
              <a:gd name="connsiteX579" fmla="*/ 1450610 w 4381601"/>
              <a:gd name="connsiteY579" fmla="*/ 4740873 h 6467270"/>
              <a:gd name="connsiteX580" fmla="*/ 1314312 w 4381601"/>
              <a:gd name="connsiteY580" fmla="*/ 4881302 h 6467270"/>
              <a:gd name="connsiteX581" fmla="*/ 1178609 w 4381601"/>
              <a:gd name="connsiteY581" fmla="*/ 5016972 h 6467270"/>
              <a:gd name="connsiteX582" fmla="*/ 1042312 w 4381601"/>
              <a:gd name="connsiteY582" fmla="*/ 5153236 h 6467270"/>
              <a:gd name="connsiteX583" fmla="*/ 901846 w 4381601"/>
              <a:gd name="connsiteY583" fmla="*/ 5293665 h 6467270"/>
              <a:gd name="connsiteX584" fmla="*/ 765549 w 4381601"/>
              <a:gd name="connsiteY584" fmla="*/ 5429929 h 6467270"/>
              <a:gd name="connsiteX585" fmla="*/ 629846 w 4381601"/>
              <a:gd name="connsiteY585" fmla="*/ 5565598 h 6467270"/>
              <a:gd name="connsiteX586" fmla="*/ 489382 w 4381601"/>
              <a:gd name="connsiteY586" fmla="*/ 5701862 h 6467270"/>
              <a:gd name="connsiteX587" fmla="*/ 629846 w 4381601"/>
              <a:gd name="connsiteY587" fmla="*/ 5842292 h 6467270"/>
              <a:gd name="connsiteX588" fmla="*/ 765549 w 4381601"/>
              <a:gd name="connsiteY588" fmla="*/ 5977960 h 6467270"/>
              <a:gd name="connsiteX589" fmla="*/ 629846 w 4381601"/>
              <a:gd name="connsiteY589" fmla="*/ 6114224 h 6467270"/>
              <a:gd name="connsiteX590" fmla="*/ 489382 w 4381601"/>
              <a:gd name="connsiteY590" fmla="*/ 6254654 h 6467270"/>
              <a:gd name="connsiteX591" fmla="*/ 353083 w 4381601"/>
              <a:gd name="connsiteY591" fmla="*/ 6390323 h 6467270"/>
              <a:gd name="connsiteX592" fmla="*/ 276453 w 4381601"/>
              <a:gd name="connsiteY592" fmla="*/ 6467270 h 6467270"/>
              <a:gd name="connsiteX593" fmla="*/ 0 w 4381601"/>
              <a:gd name="connsiteY593" fmla="*/ 6467270 h 6467270"/>
              <a:gd name="connsiteX594" fmla="*/ 0 w 4381601"/>
              <a:gd name="connsiteY594" fmla="*/ 6467220 h 6467270"/>
              <a:gd name="connsiteX595" fmla="*/ 76916 w 4381601"/>
              <a:gd name="connsiteY595" fmla="*/ 6390323 h 6467270"/>
              <a:gd name="connsiteX596" fmla="*/ 217380 w 4381601"/>
              <a:gd name="connsiteY596" fmla="*/ 6254654 h 6467270"/>
              <a:gd name="connsiteX597" fmla="*/ 353083 w 4381601"/>
              <a:gd name="connsiteY597" fmla="*/ 6114224 h 6467270"/>
              <a:gd name="connsiteX598" fmla="*/ 489382 w 4381601"/>
              <a:gd name="connsiteY598" fmla="*/ 5977960 h 6467270"/>
              <a:gd name="connsiteX599" fmla="*/ 353083 w 4381601"/>
              <a:gd name="connsiteY599" fmla="*/ 5842292 h 6467270"/>
              <a:gd name="connsiteX600" fmla="*/ 217380 w 4381601"/>
              <a:gd name="connsiteY600" fmla="*/ 5701862 h 6467270"/>
              <a:gd name="connsiteX601" fmla="*/ 353083 w 4381601"/>
              <a:gd name="connsiteY601" fmla="*/ 5565598 h 6467270"/>
              <a:gd name="connsiteX602" fmla="*/ 489382 w 4381601"/>
              <a:gd name="connsiteY602" fmla="*/ 5429929 h 6467270"/>
              <a:gd name="connsiteX603" fmla="*/ 629846 w 4381601"/>
              <a:gd name="connsiteY603" fmla="*/ 5293665 h 6467270"/>
              <a:gd name="connsiteX604" fmla="*/ 765549 w 4381601"/>
              <a:gd name="connsiteY604" fmla="*/ 5153236 h 6467270"/>
              <a:gd name="connsiteX605" fmla="*/ 901846 w 4381601"/>
              <a:gd name="connsiteY605" fmla="*/ 5016972 h 6467270"/>
              <a:gd name="connsiteX606" fmla="*/ 1042312 w 4381601"/>
              <a:gd name="connsiteY606" fmla="*/ 4881302 h 6467270"/>
              <a:gd name="connsiteX607" fmla="*/ 1178609 w 4381601"/>
              <a:gd name="connsiteY607" fmla="*/ 4740873 h 6467270"/>
              <a:gd name="connsiteX608" fmla="*/ 1314312 w 4381601"/>
              <a:gd name="connsiteY608" fmla="*/ 4604610 h 6467270"/>
              <a:gd name="connsiteX609" fmla="*/ 1450610 w 4381601"/>
              <a:gd name="connsiteY609" fmla="*/ 4468940 h 6467270"/>
              <a:gd name="connsiteX610" fmla="*/ 1314312 w 4381601"/>
              <a:gd name="connsiteY610" fmla="*/ 4328511 h 6467270"/>
              <a:gd name="connsiteX611" fmla="*/ 1178609 w 4381601"/>
              <a:gd name="connsiteY611" fmla="*/ 4192247 h 6467270"/>
              <a:gd name="connsiteX612" fmla="*/ 1314312 w 4381601"/>
              <a:gd name="connsiteY612" fmla="*/ 4056577 h 6467270"/>
              <a:gd name="connsiteX613" fmla="*/ 1450610 w 4381601"/>
              <a:gd name="connsiteY613" fmla="*/ 3916150 h 6467270"/>
              <a:gd name="connsiteX614" fmla="*/ 1591075 w 4381601"/>
              <a:gd name="connsiteY614" fmla="*/ 3779886 h 6467270"/>
              <a:gd name="connsiteX615" fmla="*/ 1726778 w 4381601"/>
              <a:gd name="connsiteY615" fmla="*/ 3643623 h 6467270"/>
              <a:gd name="connsiteX616" fmla="*/ 1863076 w 4381601"/>
              <a:gd name="connsiteY616" fmla="*/ 3507954 h 6467270"/>
              <a:gd name="connsiteX617" fmla="*/ 2003540 w 4381601"/>
              <a:gd name="connsiteY617" fmla="*/ 3368124 h 6467270"/>
              <a:gd name="connsiteX618" fmla="*/ 1863076 w 4381601"/>
              <a:gd name="connsiteY618" fmla="*/ 3232454 h 6467270"/>
              <a:gd name="connsiteX619" fmla="*/ 1726778 w 4381601"/>
              <a:gd name="connsiteY619" fmla="*/ 3368124 h 6467270"/>
              <a:gd name="connsiteX620" fmla="*/ 1591075 w 4381601"/>
              <a:gd name="connsiteY620" fmla="*/ 3507954 h 6467270"/>
              <a:gd name="connsiteX621" fmla="*/ 1450610 w 4381601"/>
              <a:gd name="connsiteY621" fmla="*/ 3643623 h 6467270"/>
              <a:gd name="connsiteX622" fmla="*/ 1314312 w 4381601"/>
              <a:gd name="connsiteY622" fmla="*/ 3779886 h 6467270"/>
              <a:gd name="connsiteX623" fmla="*/ 1178609 w 4381601"/>
              <a:gd name="connsiteY623" fmla="*/ 3916150 h 6467270"/>
              <a:gd name="connsiteX624" fmla="*/ 1042312 w 4381601"/>
              <a:gd name="connsiteY624" fmla="*/ 4056577 h 6467270"/>
              <a:gd name="connsiteX625" fmla="*/ 901846 w 4381601"/>
              <a:gd name="connsiteY625" fmla="*/ 4192247 h 6467270"/>
              <a:gd name="connsiteX626" fmla="*/ 1042312 w 4381601"/>
              <a:gd name="connsiteY626" fmla="*/ 4328511 h 6467270"/>
              <a:gd name="connsiteX627" fmla="*/ 1178609 w 4381601"/>
              <a:gd name="connsiteY627" fmla="*/ 4468940 h 6467270"/>
              <a:gd name="connsiteX628" fmla="*/ 1042312 w 4381601"/>
              <a:gd name="connsiteY628" fmla="*/ 4604610 h 6467270"/>
              <a:gd name="connsiteX629" fmla="*/ 901846 w 4381601"/>
              <a:gd name="connsiteY629" fmla="*/ 4468940 h 6467270"/>
              <a:gd name="connsiteX630" fmla="*/ 765549 w 4381601"/>
              <a:gd name="connsiteY630" fmla="*/ 4328511 h 6467270"/>
              <a:gd name="connsiteX631" fmla="*/ 629846 w 4381601"/>
              <a:gd name="connsiteY631" fmla="*/ 4192247 h 6467270"/>
              <a:gd name="connsiteX632" fmla="*/ 765549 w 4381601"/>
              <a:gd name="connsiteY632" fmla="*/ 4056577 h 6467270"/>
              <a:gd name="connsiteX633" fmla="*/ 901846 w 4381601"/>
              <a:gd name="connsiteY633" fmla="*/ 3916150 h 6467270"/>
              <a:gd name="connsiteX634" fmla="*/ 1042312 w 4381601"/>
              <a:gd name="connsiteY634" fmla="*/ 3779886 h 6467270"/>
              <a:gd name="connsiteX635" fmla="*/ 1178609 w 4381601"/>
              <a:gd name="connsiteY635" fmla="*/ 3643623 h 6467270"/>
              <a:gd name="connsiteX636" fmla="*/ 1314312 w 4381601"/>
              <a:gd name="connsiteY636" fmla="*/ 3507954 h 6467270"/>
              <a:gd name="connsiteX637" fmla="*/ 1450610 w 4381601"/>
              <a:gd name="connsiteY637" fmla="*/ 3368124 h 6467270"/>
              <a:gd name="connsiteX638" fmla="*/ 1591075 w 4381601"/>
              <a:gd name="connsiteY638" fmla="*/ 3232454 h 6467270"/>
              <a:gd name="connsiteX639" fmla="*/ 1726778 w 4381601"/>
              <a:gd name="connsiteY639" fmla="*/ 3096190 h 6467270"/>
              <a:gd name="connsiteX640" fmla="*/ 1863076 w 4381601"/>
              <a:gd name="connsiteY640" fmla="*/ 2955761 h 6467270"/>
              <a:gd name="connsiteX641" fmla="*/ 1726778 w 4381601"/>
              <a:gd name="connsiteY641" fmla="*/ 2819496 h 6467270"/>
              <a:gd name="connsiteX642" fmla="*/ 1863076 w 4381601"/>
              <a:gd name="connsiteY642" fmla="*/ 2683828 h 6467270"/>
              <a:gd name="connsiteX643" fmla="*/ 2003540 w 4381601"/>
              <a:gd name="connsiteY643" fmla="*/ 2819496 h 6467270"/>
              <a:gd name="connsiteX644" fmla="*/ 2139838 w 4381601"/>
              <a:gd name="connsiteY644" fmla="*/ 2955761 h 6467270"/>
              <a:gd name="connsiteX645" fmla="*/ 2003540 w 4381601"/>
              <a:gd name="connsiteY645" fmla="*/ 3096190 h 6467270"/>
              <a:gd name="connsiteX646" fmla="*/ 2139838 w 4381601"/>
              <a:gd name="connsiteY646" fmla="*/ 3232454 h 6467270"/>
              <a:gd name="connsiteX647" fmla="*/ 2275541 w 4381601"/>
              <a:gd name="connsiteY647" fmla="*/ 3096190 h 6467270"/>
              <a:gd name="connsiteX648" fmla="*/ 2415410 w 4381601"/>
              <a:gd name="connsiteY648" fmla="*/ 2955761 h 6467270"/>
              <a:gd name="connsiteX649" fmla="*/ 2551114 w 4381601"/>
              <a:gd name="connsiteY649" fmla="*/ 2819496 h 6467270"/>
              <a:gd name="connsiteX650" fmla="*/ 2687411 w 4381601"/>
              <a:gd name="connsiteY650" fmla="*/ 2683828 h 6467270"/>
              <a:gd name="connsiteX651" fmla="*/ 2551114 w 4381601"/>
              <a:gd name="connsiteY651" fmla="*/ 2543397 h 6467270"/>
              <a:gd name="connsiteX652" fmla="*/ 2415410 w 4381601"/>
              <a:gd name="connsiteY652" fmla="*/ 2407135 h 6467270"/>
              <a:gd name="connsiteX653" fmla="*/ 2275541 w 4381601"/>
              <a:gd name="connsiteY653" fmla="*/ 2271465 h 6467270"/>
              <a:gd name="connsiteX654" fmla="*/ 2415410 w 4381601"/>
              <a:gd name="connsiteY654" fmla="*/ 2135200 h 6467270"/>
              <a:gd name="connsiteX655" fmla="*/ 2551114 w 4381601"/>
              <a:gd name="connsiteY655" fmla="*/ 2271465 h 6467270"/>
              <a:gd name="connsiteX656" fmla="*/ 2687411 w 4381601"/>
              <a:gd name="connsiteY656" fmla="*/ 2407135 h 6467270"/>
              <a:gd name="connsiteX657" fmla="*/ 2823709 w 4381601"/>
              <a:gd name="connsiteY657" fmla="*/ 2543397 h 6467270"/>
              <a:gd name="connsiteX658" fmla="*/ 2964174 w 4381601"/>
              <a:gd name="connsiteY658" fmla="*/ 2407135 h 6467270"/>
              <a:gd name="connsiteX659" fmla="*/ 2823709 w 4381601"/>
              <a:gd name="connsiteY659" fmla="*/ 2271465 h 6467270"/>
              <a:gd name="connsiteX660" fmla="*/ 2687411 w 4381601"/>
              <a:gd name="connsiteY660" fmla="*/ 2135200 h 6467270"/>
              <a:gd name="connsiteX661" fmla="*/ 2551114 w 4381601"/>
              <a:gd name="connsiteY661" fmla="*/ 1994771 h 6467270"/>
              <a:gd name="connsiteX662" fmla="*/ 2415410 w 4381601"/>
              <a:gd name="connsiteY662" fmla="*/ 1858506 h 6467270"/>
              <a:gd name="connsiteX663" fmla="*/ 2275541 w 4381601"/>
              <a:gd name="connsiteY663" fmla="*/ 1722838 h 6467270"/>
              <a:gd name="connsiteX664" fmla="*/ 2139838 w 4381601"/>
              <a:gd name="connsiteY664" fmla="*/ 1582409 h 6467270"/>
              <a:gd name="connsiteX665" fmla="*/ 2003540 w 4381601"/>
              <a:gd name="connsiteY665" fmla="*/ 1446145 h 6467270"/>
              <a:gd name="connsiteX666" fmla="*/ 1863076 w 4381601"/>
              <a:gd name="connsiteY666" fmla="*/ 1310476 h 6467270"/>
              <a:gd name="connsiteX667" fmla="*/ 1726778 w 4381601"/>
              <a:gd name="connsiteY667" fmla="*/ 1170046 h 6467270"/>
              <a:gd name="connsiteX668" fmla="*/ 1591075 w 4381601"/>
              <a:gd name="connsiteY668" fmla="*/ 1033783 h 6467270"/>
              <a:gd name="connsiteX669" fmla="*/ 1450610 w 4381601"/>
              <a:gd name="connsiteY669" fmla="*/ 898113 h 6467270"/>
              <a:gd name="connsiteX670" fmla="*/ 1314312 w 4381601"/>
              <a:gd name="connsiteY670" fmla="*/ 757684 h 6467270"/>
              <a:gd name="connsiteX671" fmla="*/ 1178609 w 4381601"/>
              <a:gd name="connsiteY671" fmla="*/ 621421 h 6467270"/>
              <a:gd name="connsiteX672" fmla="*/ 1314312 w 4381601"/>
              <a:gd name="connsiteY672" fmla="*/ 485751 h 6467270"/>
              <a:gd name="connsiteX673" fmla="*/ 1450610 w 4381601"/>
              <a:gd name="connsiteY673" fmla="*/ 349487 h 6467270"/>
              <a:gd name="connsiteX674" fmla="*/ 1591075 w 4381601"/>
              <a:gd name="connsiteY674" fmla="*/ 209058 h 6467270"/>
              <a:gd name="connsiteX675" fmla="*/ 4123423 w 4381601"/>
              <a:gd name="connsiteY675" fmla="*/ 0 h 6467270"/>
              <a:gd name="connsiteX676" fmla="*/ 4381601 w 4381601"/>
              <a:gd name="connsiteY676" fmla="*/ 0 h 6467270"/>
              <a:gd name="connsiteX677" fmla="*/ 4381601 w 4381601"/>
              <a:gd name="connsiteY677" fmla="*/ 164570 h 6467270"/>
              <a:gd name="connsiteX678" fmla="*/ 4336272 w 4381601"/>
              <a:gd name="connsiteY678" fmla="*/ 209875 h 6467270"/>
              <a:gd name="connsiteX679" fmla="*/ 4199991 w 4381601"/>
              <a:gd name="connsiteY679" fmla="*/ 350251 h 6467270"/>
              <a:gd name="connsiteX680" fmla="*/ 4059543 w 4381601"/>
              <a:gd name="connsiteY680" fmla="*/ 486462 h 6467270"/>
              <a:gd name="connsiteX681" fmla="*/ 3923262 w 4381601"/>
              <a:gd name="connsiteY681" fmla="*/ 622079 h 6467270"/>
              <a:gd name="connsiteX682" fmla="*/ 3787575 w 4381601"/>
              <a:gd name="connsiteY682" fmla="*/ 758290 h 6467270"/>
              <a:gd name="connsiteX683" fmla="*/ 3647127 w 4381601"/>
              <a:gd name="connsiteY683" fmla="*/ 898666 h 6467270"/>
              <a:gd name="connsiteX684" fmla="*/ 3510845 w 4381601"/>
              <a:gd name="connsiteY684" fmla="*/ 1034283 h 6467270"/>
              <a:gd name="connsiteX685" fmla="*/ 3375158 w 4381601"/>
              <a:gd name="connsiteY685" fmla="*/ 1170494 h 6467270"/>
              <a:gd name="connsiteX686" fmla="*/ 3234712 w 4381601"/>
              <a:gd name="connsiteY686" fmla="*/ 1310869 h 6467270"/>
              <a:gd name="connsiteX687" fmla="*/ 3375158 w 4381601"/>
              <a:gd name="connsiteY687" fmla="*/ 1446486 h 6467270"/>
              <a:gd name="connsiteX688" fmla="*/ 3510845 w 4381601"/>
              <a:gd name="connsiteY688" fmla="*/ 1582697 h 6467270"/>
              <a:gd name="connsiteX689" fmla="*/ 3647127 w 4381601"/>
              <a:gd name="connsiteY689" fmla="*/ 1723073 h 6467270"/>
              <a:gd name="connsiteX690" fmla="*/ 3787575 w 4381601"/>
              <a:gd name="connsiteY690" fmla="*/ 1858690 h 6467270"/>
              <a:gd name="connsiteX691" fmla="*/ 3647127 w 4381601"/>
              <a:gd name="connsiteY691" fmla="*/ 1994901 h 6467270"/>
              <a:gd name="connsiteX692" fmla="*/ 3510845 w 4381601"/>
              <a:gd name="connsiteY692" fmla="*/ 2135277 h 6467270"/>
              <a:gd name="connsiteX693" fmla="*/ 3375158 w 4381601"/>
              <a:gd name="connsiteY693" fmla="*/ 2271489 h 6467270"/>
              <a:gd name="connsiteX694" fmla="*/ 3234712 w 4381601"/>
              <a:gd name="connsiteY694" fmla="*/ 2135277 h 6467270"/>
              <a:gd name="connsiteX695" fmla="*/ 3098430 w 4381601"/>
              <a:gd name="connsiteY695" fmla="*/ 1994901 h 6467270"/>
              <a:gd name="connsiteX696" fmla="*/ 2962743 w 4381601"/>
              <a:gd name="connsiteY696" fmla="*/ 1858690 h 6467270"/>
              <a:gd name="connsiteX697" fmla="*/ 2822295 w 4381601"/>
              <a:gd name="connsiteY697" fmla="*/ 1723073 h 6467270"/>
              <a:gd name="connsiteX698" fmla="*/ 2686014 w 4381601"/>
              <a:gd name="connsiteY698" fmla="*/ 1582697 h 6467270"/>
              <a:gd name="connsiteX699" fmla="*/ 2549732 w 4381601"/>
              <a:gd name="connsiteY699" fmla="*/ 1446486 h 6467270"/>
              <a:gd name="connsiteX700" fmla="*/ 2414045 w 4381601"/>
              <a:gd name="connsiteY700" fmla="*/ 1310869 h 6467270"/>
              <a:gd name="connsiteX701" fmla="*/ 2274192 w 4381601"/>
              <a:gd name="connsiteY701" fmla="*/ 1170494 h 6467270"/>
              <a:gd name="connsiteX702" fmla="*/ 2138506 w 4381601"/>
              <a:gd name="connsiteY702" fmla="*/ 1034283 h 6467270"/>
              <a:gd name="connsiteX703" fmla="*/ 2002224 w 4381601"/>
              <a:gd name="connsiteY703" fmla="*/ 898666 h 6467270"/>
              <a:gd name="connsiteX704" fmla="*/ 1861777 w 4381601"/>
              <a:gd name="connsiteY704" fmla="*/ 758290 h 6467270"/>
              <a:gd name="connsiteX705" fmla="*/ 1725495 w 4381601"/>
              <a:gd name="connsiteY705" fmla="*/ 622079 h 6467270"/>
              <a:gd name="connsiteX706" fmla="*/ 1861777 w 4381601"/>
              <a:gd name="connsiteY706" fmla="*/ 486462 h 6467270"/>
              <a:gd name="connsiteX707" fmla="*/ 2002224 w 4381601"/>
              <a:gd name="connsiteY707" fmla="*/ 350251 h 6467270"/>
              <a:gd name="connsiteX708" fmla="*/ 2138506 w 4381601"/>
              <a:gd name="connsiteY708" fmla="*/ 486462 h 6467270"/>
              <a:gd name="connsiteX709" fmla="*/ 2002224 w 4381601"/>
              <a:gd name="connsiteY709" fmla="*/ 622079 h 6467270"/>
              <a:gd name="connsiteX710" fmla="*/ 2138506 w 4381601"/>
              <a:gd name="connsiteY710" fmla="*/ 758290 h 6467270"/>
              <a:gd name="connsiteX711" fmla="*/ 2274192 w 4381601"/>
              <a:gd name="connsiteY711" fmla="*/ 898666 h 6467270"/>
              <a:gd name="connsiteX712" fmla="*/ 2414045 w 4381601"/>
              <a:gd name="connsiteY712" fmla="*/ 1034283 h 6467270"/>
              <a:gd name="connsiteX713" fmla="*/ 2549732 w 4381601"/>
              <a:gd name="connsiteY713" fmla="*/ 1170494 h 6467270"/>
              <a:gd name="connsiteX714" fmla="*/ 2686014 w 4381601"/>
              <a:gd name="connsiteY714" fmla="*/ 1310869 h 6467270"/>
              <a:gd name="connsiteX715" fmla="*/ 2822295 w 4381601"/>
              <a:gd name="connsiteY715" fmla="*/ 1446486 h 6467270"/>
              <a:gd name="connsiteX716" fmla="*/ 2962743 w 4381601"/>
              <a:gd name="connsiteY716" fmla="*/ 1582697 h 6467270"/>
              <a:gd name="connsiteX717" fmla="*/ 3098430 w 4381601"/>
              <a:gd name="connsiteY717" fmla="*/ 1723073 h 6467270"/>
              <a:gd name="connsiteX718" fmla="*/ 3234712 w 4381601"/>
              <a:gd name="connsiteY718" fmla="*/ 1858690 h 6467270"/>
              <a:gd name="connsiteX719" fmla="*/ 3375158 w 4381601"/>
              <a:gd name="connsiteY719" fmla="*/ 1994901 h 6467270"/>
              <a:gd name="connsiteX720" fmla="*/ 3510845 w 4381601"/>
              <a:gd name="connsiteY720" fmla="*/ 1858690 h 6467270"/>
              <a:gd name="connsiteX721" fmla="*/ 3375158 w 4381601"/>
              <a:gd name="connsiteY721" fmla="*/ 1723073 h 6467270"/>
              <a:gd name="connsiteX722" fmla="*/ 3234712 w 4381601"/>
              <a:gd name="connsiteY722" fmla="*/ 1582697 h 6467270"/>
              <a:gd name="connsiteX723" fmla="*/ 3098430 w 4381601"/>
              <a:gd name="connsiteY723" fmla="*/ 1446486 h 6467270"/>
              <a:gd name="connsiteX724" fmla="*/ 2962743 w 4381601"/>
              <a:gd name="connsiteY724" fmla="*/ 1310869 h 6467270"/>
              <a:gd name="connsiteX725" fmla="*/ 3098430 w 4381601"/>
              <a:gd name="connsiteY725" fmla="*/ 1170494 h 6467270"/>
              <a:gd name="connsiteX726" fmla="*/ 3234712 w 4381601"/>
              <a:gd name="connsiteY726" fmla="*/ 1034283 h 6467270"/>
              <a:gd name="connsiteX727" fmla="*/ 3375158 w 4381601"/>
              <a:gd name="connsiteY727" fmla="*/ 898666 h 6467270"/>
              <a:gd name="connsiteX728" fmla="*/ 3510845 w 4381601"/>
              <a:gd name="connsiteY728" fmla="*/ 758290 h 6467270"/>
              <a:gd name="connsiteX729" fmla="*/ 3647127 w 4381601"/>
              <a:gd name="connsiteY729" fmla="*/ 622079 h 6467270"/>
              <a:gd name="connsiteX730" fmla="*/ 3787575 w 4381601"/>
              <a:gd name="connsiteY730" fmla="*/ 486462 h 6467270"/>
              <a:gd name="connsiteX731" fmla="*/ 3923262 w 4381601"/>
              <a:gd name="connsiteY731" fmla="*/ 350251 h 6467270"/>
              <a:gd name="connsiteX732" fmla="*/ 4059543 w 4381601"/>
              <a:gd name="connsiteY732" fmla="*/ 209875 h 6467270"/>
              <a:gd name="connsiteX733" fmla="*/ 4199991 w 4381601"/>
              <a:gd name="connsiteY733" fmla="*/ 74258 h 6467270"/>
              <a:gd name="connsiteX734" fmla="*/ 3723695 w 4381601"/>
              <a:gd name="connsiteY734" fmla="*/ 0 h 6467270"/>
              <a:gd name="connsiteX735" fmla="*/ 3997558 w 4381601"/>
              <a:gd name="connsiteY735" fmla="*/ 0 h 6467270"/>
              <a:gd name="connsiteX736" fmla="*/ 3923262 w 4381601"/>
              <a:gd name="connsiteY736" fmla="*/ 74258 h 6467270"/>
              <a:gd name="connsiteX737" fmla="*/ 3787575 w 4381601"/>
              <a:gd name="connsiteY737" fmla="*/ 209875 h 6467270"/>
              <a:gd name="connsiteX738" fmla="*/ 3647127 w 4381601"/>
              <a:gd name="connsiteY738" fmla="*/ 350251 h 6467270"/>
              <a:gd name="connsiteX739" fmla="*/ 3510845 w 4381601"/>
              <a:gd name="connsiteY739" fmla="*/ 486462 h 6467270"/>
              <a:gd name="connsiteX740" fmla="*/ 3375158 w 4381601"/>
              <a:gd name="connsiteY740" fmla="*/ 622079 h 6467270"/>
              <a:gd name="connsiteX741" fmla="*/ 3234712 w 4381601"/>
              <a:gd name="connsiteY741" fmla="*/ 758290 h 6467270"/>
              <a:gd name="connsiteX742" fmla="*/ 3098430 w 4381601"/>
              <a:gd name="connsiteY742" fmla="*/ 898666 h 6467270"/>
              <a:gd name="connsiteX743" fmla="*/ 2962743 w 4381601"/>
              <a:gd name="connsiteY743" fmla="*/ 1034283 h 6467270"/>
              <a:gd name="connsiteX744" fmla="*/ 2822295 w 4381601"/>
              <a:gd name="connsiteY744" fmla="*/ 1170494 h 6467270"/>
              <a:gd name="connsiteX745" fmla="*/ 2686014 w 4381601"/>
              <a:gd name="connsiteY745" fmla="*/ 1034283 h 6467270"/>
              <a:gd name="connsiteX746" fmla="*/ 2822295 w 4381601"/>
              <a:gd name="connsiteY746" fmla="*/ 898666 h 6467270"/>
              <a:gd name="connsiteX747" fmla="*/ 2962743 w 4381601"/>
              <a:gd name="connsiteY747" fmla="*/ 758290 h 6467270"/>
              <a:gd name="connsiteX748" fmla="*/ 3098430 w 4381601"/>
              <a:gd name="connsiteY748" fmla="*/ 622079 h 6467270"/>
              <a:gd name="connsiteX749" fmla="*/ 3234712 w 4381601"/>
              <a:gd name="connsiteY749" fmla="*/ 486462 h 6467270"/>
              <a:gd name="connsiteX750" fmla="*/ 3375158 w 4381601"/>
              <a:gd name="connsiteY750" fmla="*/ 350251 h 6467270"/>
              <a:gd name="connsiteX751" fmla="*/ 3510845 w 4381601"/>
              <a:gd name="connsiteY751" fmla="*/ 209875 h 6467270"/>
              <a:gd name="connsiteX752" fmla="*/ 3647127 w 4381601"/>
              <a:gd name="connsiteY752" fmla="*/ 74258 h 6467270"/>
              <a:gd name="connsiteX753" fmla="*/ 3027825 w 4381601"/>
              <a:gd name="connsiteY753" fmla="*/ 0 h 6467270"/>
              <a:gd name="connsiteX754" fmla="*/ 3302140 w 4381601"/>
              <a:gd name="connsiteY754" fmla="*/ 0 h 6467270"/>
              <a:gd name="connsiteX755" fmla="*/ 3377856 w 4381601"/>
              <a:gd name="connsiteY755" fmla="*/ 73469 h 6467270"/>
              <a:gd name="connsiteX756" fmla="*/ 3237332 w 4381601"/>
              <a:gd name="connsiteY756" fmla="*/ 209226 h 6467270"/>
              <a:gd name="connsiteX757" fmla="*/ 3100975 w 4381601"/>
              <a:gd name="connsiteY757" fmla="*/ 73469 h 6467270"/>
              <a:gd name="connsiteX758" fmla="*/ 2479472 w 4381601"/>
              <a:gd name="connsiteY758" fmla="*/ 0 h 6467270"/>
              <a:gd name="connsiteX759" fmla="*/ 2751601 w 4381601"/>
              <a:gd name="connsiteY759" fmla="*/ 0 h 6467270"/>
              <a:gd name="connsiteX760" fmla="*/ 2823727 w 4381601"/>
              <a:gd name="connsiteY760" fmla="*/ 72130 h 6467270"/>
              <a:gd name="connsiteX761" fmla="*/ 2964114 w 4381601"/>
              <a:gd name="connsiteY761" fmla="*/ 207764 h 6467270"/>
              <a:gd name="connsiteX762" fmla="*/ 3099740 w 4381601"/>
              <a:gd name="connsiteY762" fmla="*/ 348158 h 6467270"/>
              <a:gd name="connsiteX763" fmla="*/ 2964114 w 4381601"/>
              <a:gd name="connsiteY763" fmla="*/ 484388 h 6467270"/>
              <a:gd name="connsiteX764" fmla="*/ 2823727 w 4381601"/>
              <a:gd name="connsiteY764" fmla="*/ 620023 h 6467270"/>
              <a:gd name="connsiteX765" fmla="*/ 2687505 w 4381601"/>
              <a:gd name="connsiteY765" fmla="*/ 756252 h 6467270"/>
              <a:gd name="connsiteX766" fmla="*/ 2551283 w 4381601"/>
              <a:gd name="connsiteY766" fmla="*/ 896646 h 6467270"/>
              <a:gd name="connsiteX767" fmla="*/ 2415656 w 4381601"/>
              <a:gd name="connsiteY767" fmla="*/ 756252 h 6467270"/>
              <a:gd name="connsiteX768" fmla="*/ 2551283 w 4381601"/>
              <a:gd name="connsiteY768" fmla="*/ 620023 h 6467270"/>
              <a:gd name="connsiteX769" fmla="*/ 2687505 w 4381601"/>
              <a:gd name="connsiteY769" fmla="*/ 484388 h 6467270"/>
              <a:gd name="connsiteX770" fmla="*/ 2823727 w 4381601"/>
              <a:gd name="connsiteY770" fmla="*/ 348158 h 6467270"/>
              <a:gd name="connsiteX771" fmla="*/ 2687505 w 4381601"/>
              <a:gd name="connsiteY771" fmla="*/ 207764 h 6467270"/>
              <a:gd name="connsiteX772" fmla="*/ 2551283 w 4381601"/>
              <a:gd name="connsiteY772" fmla="*/ 72130 h 6467270"/>
              <a:gd name="connsiteX773" fmla="*/ 1928428 w 4381601"/>
              <a:gd name="connsiteY773" fmla="*/ 0 h 6467270"/>
              <a:gd name="connsiteX774" fmla="*/ 2203070 w 4381601"/>
              <a:gd name="connsiteY774" fmla="*/ 0 h 6467270"/>
              <a:gd name="connsiteX775" fmla="*/ 2275712 w 4381601"/>
              <a:gd name="connsiteY775" fmla="*/ 72942 h 6467270"/>
              <a:gd name="connsiteX776" fmla="*/ 2415630 w 4381601"/>
              <a:gd name="connsiteY776" fmla="*/ 208655 h 6467270"/>
              <a:gd name="connsiteX777" fmla="*/ 2551378 w 4381601"/>
              <a:gd name="connsiteY777" fmla="*/ 349131 h 6467270"/>
              <a:gd name="connsiteX778" fmla="*/ 2415630 w 4381601"/>
              <a:gd name="connsiteY778" fmla="*/ 485440 h 6467270"/>
              <a:gd name="connsiteX779" fmla="*/ 2275712 w 4381601"/>
              <a:gd name="connsiteY779" fmla="*/ 621153 h 6467270"/>
              <a:gd name="connsiteX780" fmla="*/ 2139964 w 4381601"/>
              <a:gd name="connsiteY780" fmla="*/ 485440 h 6467270"/>
              <a:gd name="connsiteX781" fmla="*/ 2275712 w 4381601"/>
              <a:gd name="connsiteY781" fmla="*/ 349131 h 6467270"/>
              <a:gd name="connsiteX782" fmla="*/ 2139964 w 4381601"/>
              <a:gd name="connsiteY782" fmla="*/ 208655 h 6467270"/>
              <a:gd name="connsiteX783" fmla="*/ 2003619 w 4381601"/>
              <a:gd name="connsiteY783" fmla="*/ 72942 h 6467270"/>
              <a:gd name="connsiteX784" fmla="*/ 1250160 w 4381601"/>
              <a:gd name="connsiteY784" fmla="*/ 0 h 6467270"/>
              <a:gd name="connsiteX785" fmla="*/ 1524701 w 4381601"/>
              <a:gd name="connsiteY785" fmla="*/ 0 h 6467270"/>
              <a:gd name="connsiteX786" fmla="*/ 1450611 w 4381601"/>
              <a:gd name="connsiteY786" fmla="*/ 71833 h 6467270"/>
              <a:gd name="connsiteX787" fmla="*/ 1314298 w 4381601"/>
              <a:gd name="connsiteY787" fmla="*/ 207438 h 6467270"/>
              <a:gd name="connsiteX788" fmla="*/ 1178582 w 4381601"/>
              <a:gd name="connsiteY788" fmla="*/ 347800 h 6467270"/>
              <a:gd name="connsiteX789" fmla="*/ 1042270 w 4381601"/>
              <a:gd name="connsiteY789" fmla="*/ 483999 h 6467270"/>
              <a:gd name="connsiteX790" fmla="*/ 901791 w 4381601"/>
              <a:gd name="connsiteY790" fmla="*/ 619604 h 6467270"/>
              <a:gd name="connsiteX791" fmla="*/ 765479 w 4381601"/>
              <a:gd name="connsiteY791" fmla="*/ 755803 h 6467270"/>
              <a:gd name="connsiteX792" fmla="*/ 629762 w 4381601"/>
              <a:gd name="connsiteY792" fmla="*/ 896165 h 6467270"/>
              <a:gd name="connsiteX793" fmla="*/ 489285 w 4381601"/>
              <a:gd name="connsiteY793" fmla="*/ 1031770 h 6467270"/>
              <a:gd name="connsiteX794" fmla="*/ 352973 w 4381601"/>
              <a:gd name="connsiteY794" fmla="*/ 1167969 h 6467270"/>
              <a:gd name="connsiteX795" fmla="*/ 217256 w 4381601"/>
              <a:gd name="connsiteY795" fmla="*/ 1308332 h 6467270"/>
              <a:gd name="connsiteX796" fmla="*/ 76777 w 4381601"/>
              <a:gd name="connsiteY796" fmla="*/ 1443936 h 6467270"/>
              <a:gd name="connsiteX797" fmla="*/ 217256 w 4381601"/>
              <a:gd name="connsiteY797" fmla="*/ 1580136 h 6467270"/>
              <a:gd name="connsiteX798" fmla="*/ 76777 w 4381601"/>
              <a:gd name="connsiteY798" fmla="*/ 1720498 h 6467270"/>
              <a:gd name="connsiteX799" fmla="*/ 0 w 4381601"/>
              <a:gd name="connsiteY799" fmla="*/ 1796877 h 6467270"/>
              <a:gd name="connsiteX800" fmla="*/ 0 w 4381601"/>
              <a:gd name="connsiteY800" fmla="*/ 1247028 h 6467270"/>
              <a:gd name="connsiteX801" fmla="*/ 76777 w 4381601"/>
              <a:gd name="connsiteY801" fmla="*/ 1167969 h 6467270"/>
              <a:gd name="connsiteX802" fmla="*/ 217256 w 4381601"/>
              <a:gd name="connsiteY802" fmla="*/ 1031770 h 6467270"/>
              <a:gd name="connsiteX803" fmla="*/ 352973 w 4381601"/>
              <a:gd name="connsiteY803" fmla="*/ 896165 h 6467270"/>
              <a:gd name="connsiteX804" fmla="*/ 489285 w 4381601"/>
              <a:gd name="connsiteY804" fmla="*/ 755803 h 6467270"/>
              <a:gd name="connsiteX805" fmla="*/ 629762 w 4381601"/>
              <a:gd name="connsiteY805" fmla="*/ 619604 h 6467270"/>
              <a:gd name="connsiteX806" fmla="*/ 765479 w 4381601"/>
              <a:gd name="connsiteY806" fmla="*/ 483999 h 6467270"/>
              <a:gd name="connsiteX807" fmla="*/ 901791 w 4381601"/>
              <a:gd name="connsiteY807" fmla="*/ 347800 h 6467270"/>
              <a:gd name="connsiteX808" fmla="*/ 1042270 w 4381601"/>
              <a:gd name="connsiteY808" fmla="*/ 207438 h 6467270"/>
              <a:gd name="connsiteX809" fmla="*/ 1178582 w 4381601"/>
              <a:gd name="connsiteY809" fmla="*/ 71833 h 6467270"/>
              <a:gd name="connsiteX810" fmla="*/ 701509 w 4381601"/>
              <a:gd name="connsiteY810" fmla="*/ 0 h 6467270"/>
              <a:gd name="connsiteX811" fmla="*/ 975809 w 4381601"/>
              <a:gd name="connsiteY811" fmla="*/ 0 h 6467270"/>
              <a:gd name="connsiteX812" fmla="*/ 900874 w 4381601"/>
              <a:gd name="connsiteY812" fmla="*/ 72754 h 6467270"/>
              <a:gd name="connsiteX813" fmla="*/ 764696 w 4381601"/>
              <a:gd name="connsiteY813" fmla="*/ 208413 h 6467270"/>
              <a:gd name="connsiteX814" fmla="*/ 629114 w 4381601"/>
              <a:gd name="connsiteY814" fmla="*/ 348832 h 6467270"/>
              <a:gd name="connsiteX815" fmla="*/ 488774 w 4381601"/>
              <a:gd name="connsiteY815" fmla="*/ 485087 h 6467270"/>
              <a:gd name="connsiteX816" fmla="*/ 352597 w 4381601"/>
              <a:gd name="connsiteY816" fmla="*/ 620746 h 6467270"/>
              <a:gd name="connsiteX817" fmla="*/ 217014 w 4381601"/>
              <a:gd name="connsiteY817" fmla="*/ 757001 h 6467270"/>
              <a:gd name="connsiteX818" fmla="*/ 76675 w 4381601"/>
              <a:gd name="connsiteY818" fmla="*/ 897421 h 6467270"/>
              <a:gd name="connsiteX819" fmla="*/ 0 w 4381601"/>
              <a:gd name="connsiteY819" fmla="*/ 973804 h 6467270"/>
              <a:gd name="connsiteX820" fmla="*/ 0 w 4381601"/>
              <a:gd name="connsiteY820" fmla="*/ 697465 h 6467270"/>
              <a:gd name="connsiteX821" fmla="*/ 76675 w 4381601"/>
              <a:gd name="connsiteY821" fmla="*/ 620746 h 6467270"/>
              <a:gd name="connsiteX822" fmla="*/ 217014 w 4381601"/>
              <a:gd name="connsiteY822" fmla="*/ 485087 h 6467270"/>
              <a:gd name="connsiteX823" fmla="*/ 352597 w 4381601"/>
              <a:gd name="connsiteY823" fmla="*/ 348832 h 6467270"/>
              <a:gd name="connsiteX824" fmla="*/ 488774 w 4381601"/>
              <a:gd name="connsiteY824" fmla="*/ 208413 h 6467270"/>
              <a:gd name="connsiteX825" fmla="*/ 629114 w 4381601"/>
              <a:gd name="connsiteY825" fmla="*/ 72754 h 6467270"/>
              <a:gd name="connsiteX826" fmla="*/ 151230 w 4381601"/>
              <a:gd name="connsiteY826" fmla="*/ 0 h 6467270"/>
              <a:gd name="connsiteX827" fmla="*/ 424938 w 4381601"/>
              <a:gd name="connsiteY827" fmla="*/ 0 h 6467270"/>
              <a:gd name="connsiteX828" fmla="*/ 352512 w 4381601"/>
              <a:gd name="connsiteY828" fmla="*/ 72497 h 6467270"/>
              <a:gd name="connsiteX829" fmla="*/ 216930 w 4381601"/>
              <a:gd name="connsiteY829" fmla="*/ 208210 h 6467270"/>
              <a:gd name="connsiteX830" fmla="*/ 76589 w 4381601"/>
              <a:gd name="connsiteY830" fmla="*/ 348686 h 6467270"/>
              <a:gd name="connsiteX831" fmla="*/ 0 w 4381601"/>
              <a:gd name="connsiteY831" fmla="*/ 425349 h 6467270"/>
              <a:gd name="connsiteX832" fmla="*/ 0 w 4381601"/>
              <a:gd name="connsiteY832" fmla="*/ 148825 h 6467270"/>
              <a:gd name="connsiteX833" fmla="*/ 76589 w 4381601"/>
              <a:gd name="connsiteY833" fmla="*/ 72497 h 64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Lst>
            <a:rect l="l" t="t" r="r" b="b"/>
            <a:pathLst>
              <a:path w="4381601" h="6467270">
                <a:moveTo>
                  <a:pt x="2274082" y="6388729"/>
                </a:moveTo>
                <a:lnTo>
                  <a:pt x="2354688" y="6467270"/>
                </a:lnTo>
                <a:lnTo>
                  <a:pt x="2195878" y="6467270"/>
                </a:lnTo>
                <a:close/>
                <a:moveTo>
                  <a:pt x="4381601" y="6207712"/>
                </a:moveTo>
                <a:lnTo>
                  <a:pt x="4381601" y="6467270"/>
                </a:lnTo>
                <a:lnTo>
                  <a:pt x="4120567" y="6467270"/>
                </a:lnTo>
                <a:lnTo>
                  <a:pt x="4201751" y="6388495"/>
                </a:lnTo>
                <a:lnTo>
                  <a:pt x="4337996" y="6252847"/>
                </a:lnTo>
                <a:close/>
                <a:moveTo>
                  <a:pt x="2005714" y="6113237"/>
                </a:moveTo>
                <a:lnTo>
                  <a:pt x="2142074" y="6253622"/>
                </a:lnTo>
                <a:lnTo>
                  <a:pt x="2005714" y="6389249"/>
                </a:lnTo>
                <a:lnTo>
                  <a:pt x="1925226" y="6467270"/>
                </a:lnTo>
                <a:lnTo>
                  <a:pt x="1651065" y="6467270"/>
                </a:lnTo>
                <a:lnTo>
                  <a:pt x="1728826" y="6389249"/>
                </a:lnTo>
                <a:lnTo>
                  <a:pt x="1865186" y="6253622"/>
                </a:lnTo>
                <a:close/>
                <a:moveTo>
                  <a:pt x="0" y="5760603"/>
                </a:moveTo>
                <a:lnTo>
                  <a:pt x="76604" y="5839518"/>
                </a:lnTo>
                <a:lnTo>
                  <a:pt x="217023" y="5975127"/>
                </a:lnTo>
                <a:lnTo>
                  <a:pt x="76604" y="6111332"/>
                </a:lnTo>
                <a:lnTo>
                  <a:pt x="0" y="6034757"/>
                </a:lnTo>
                <a:close/>
                <a:moveTo>
                  <a:pt x="902992" y="5564874"/>
                </a:moveTo>
                <a:lnTo>
                  <a:pt x="1043504" y="5701095"/>
                </a:lnTo>
                <a:lnTo>
                  <a:pt x="1179847" y="5841480"/>
                </a:lnTo>
                <a:lnTo>
                  <a:pt x="1315596" y="5977107"/>
                </a:lnTo>
                <a:lnTo>
                  <a:pt x="1179847" y="6113328"/>
                </a:lnTo>
                <a:lnTo>
                  <a:pt x="1043504" y="6253713"/>
                </a:lnTo>
                <a:lnTo>
                  <a:pt x="902992" y="6389340"/>
                </a:lnTo>
                <a:lnTo>
                  <a:pt x="824992" y="6467270"/>
                </a:lnTo>
                <a:lnTo>
                  <a:pt x="550516" y="6467270"/>
                </a:lnTo>
                <a:lnTo>
                  <a:pt x="630900" y="6389340"/>
                </a:lnTo>
                <a:lnTo>
                  <a:pt x="766648" y="6253713"/>
                </a:lnTo>
                <a:lnTo>
                  <a:pt x="902992" y="6113328"/>
                </a:lnTo>
                <a:lnTo>
                  <a:pt x="1043504" y="5977107"/>
                </a:lnTo>
                <a:lnTo>
                  <a:pt x="902992" y="5841480"/>
                </a:lnTo>
                <a:lnTo>
                  <a:pt x="766648" y="5701095"/>
                </a:lnTo>
                <a:close/>
                <a:moveTo>
                  <a:pt x="4061640" y="5428439"/>
                </a:moveTo>
                <a:lnTo>
                  <a:pt x="4202266" y="5564299"/>
                </a:lnTo>
                <a:lnTo>
                  <a:pt x="4338722" y="5700754"/>
                </a:lnTo>
                <a:lnTo>
                  <a:pt x="4381601" y="5745138"/>
                </a:lnTo>
                <a:lnTo>
                  <a:pt x="4381601" y="5934361"/>
                </a:lnTo>
                <a:lnTo>
                  <a:pt x="4338722" y="5977240"/>
                </a:lnTo>
                <a:lnTo>
                  <a:pt x="4202266" y="5841381"/>
                </a:lnTo>
                <a:lnTo>
                  <a:pt x="4061640" y="5700754"/>
                </a:lnTo>
                <a:lnTo>
                  <a:pt x="3925184" y="5841381"/>
                </a:lnTo>
                <a:lnTo>
                  <a:pt x="4061640" y="5977240"/>
                </a:lnTo>
                <a:lnTo>
                  <a:pt x="4202266" y="6113696"/>
                </a:lnTo>
                <a:lnTo>
                  <a:pt x="4061640" y="6254323"/>
                </a:lnTo>
                <a:lnTo>
                  <a:pt x="3925184" y="6113696"/>
                </a:lnTo>
                <a:lnTo>
                  <a:pt x="3789326" y="5977240"/>
                </a:lnTo>
                <a:lnTo>
                  <a:pt x="3648699" y="5841381"/>
                </a:lnTo>
                <a:lnTo>
                  <a:pt x="3789326" y="5700754"/>
                </a:lnTo>
                <a:lnTo>
                  <a:pt x="3925184" y="5564299"/>
                </a:lnTo>
                <a:close/>
                <a:moveTo>
                  <a:pt x="4381601" y="5384414"/>
                </a:moveTo>
                <a:lnTo>
                  <a:pt x="4381601" y="5475606"/>
                </a:lnTo>
                <a:lnTo>
                  <a:pt x="4336118" y="5430110"/>
                </a:lnTo>
                <a:close/>
                <a:moveTo>
                  <a:pt x="1179180" y="5292004"/>
                </a:moveTo>
                <a:lnTo>
                  <a:pt x="1314944" y="5428187"/>
                </a:lnTo>
                <a:lnTo>
                  <a:pt x="1451306" y="5563776"/>
                </a:lnTo>
                <a:lnTo>
                  <a:pt x="1591834" y="5699958"/>
                </a:lnTo>
                <a:lnTo>
                  <a:pt x="1727598" y="5840304"/>
                </a:lnTo>
                <a:lnTo>
                  <a:pt x="1863958" y="5975892"/>
                </a:lnTo>
                <a:lnTo>
                  <a:pt x="1727598" y="6112074"/>
                </a:lnTo>
                <a:lnTo>
                  <a:pt x="1591834" y="6252420"/>
                </a:lnTo>
                <a:lnTo>
                  <a:pt x="1451306" y="6388008"/>
                </a:lnTo>
                <a:lnTo>
                  <a:pt x="1371939" y="6467270"/>
                </a:lnTo>
                <a:lnTo>
                  <a:pt x="1099815" y="6467270"/>
                </a:lnTo>
                <a:lnTo>
                  <a:pt x="1179180" y="6388008"/>
                </a:lnTo>
                <a:lnTo>
                  <a:pt x="1314944" y="6252420"/>
                </a:lnTo>
                <a:lnTo>
                  <a:pt x="1451306" y="6112074"/>
                </a:lnTo>
                <a:lnTo>
                  <a:pt x="1591834" y="5975892"/>
                </a:lnTo>
                <a:lnTo>
                  <a:pt x="1451306" y="5840304"/>
                </a:lnTo>
                <a:lnTo>
                  <a:pt x="1314944" y="5699958"/>
                </a:lnTo>
                <a:lnTo>
                  <a:pt x="1179180" y="5563776"/>
                </a:lnTo>
                <a:lnTo>
                  <a:pt x="1042820" y="5428187"/>
                </a:lnTo>
                <a:close/>
                <a:moveTo>
                  <a:pt x="3790359" y="5152947"/>
                </a:moveTo>
                <a:lnTo>
                  <a:pt x="3926220" y="5293468"/>
                </a:lnTo>
                <a:lnTo>
                  <a:pt x="3790359" y="5429821"/>
                </a:lnTo>
                <a:lnTo>
                  <a:pt x="3649732" y="5565578"/>
                </a:lnTo>
                <a:lnTo>
                  <a:pt x="3513277" y="5701930"/>
                </a:lnTo>
                <a:lnTo>
                  <a:pt x="3377418" y="5842451"/>
                </a:lnTo>
                <a:lnTo>
                  <a:pt x="3513277" y="5978208"/>
                </a:lnTo>
                <a:lnTo>
                  <a:pt x="3649732" y="6114561"/>
                </a:lnTo>
                <a:lnTo>
                  <a:pt x="3790359" y="6255082"/>
                </a:lnTo>
                <a:lnTo>
                  <a:pt x="3926220" y="6390839"/>
                </a:lnTo>
                <a:lnTo>
                  <a:pt x="3850065" y="6467270"/>
                </a:lnTo>
                <a:lnTo>
                  <a:pt x="3728559" y="6467270"/>
                </a:lnTo>
                <a:lnTo>
                  <a:pt x="3649732" y="6390839"/>
                </a:lnTo>
                <a:lnTo>
                  <a:pt x="3513277" y="6255082"/>
                </a:lnTo>
                <a:lnTo>
                  <a:pt x="3377418" y="6114561"/>
                </a:lnTo>
                <a:lnTo>
                  <a:pt x="3236791" y="5978208"/>
                </a:lnTo>
                <a:lnTo>
                  <a:pt x="3100336" y="5842451"/>
                </a:lnTo>
                <a:lnTo>
                  <a:pt x="3236791" y="5701930"/>
                </a:lnTo>
                <a:lnTo>
                  <a:pt x="3377418" y="5565578"/>
                </a:lnTo>
                <a:lnTo>
                  <a:pt x="3513277" y="5429821"/>
                </a:lnTo>
                <a:lnTo>
                  <a:pt x="3649732" y="5293468"/>
                </a:lnTo>
                <a:close/>
                <a:moveTo>
                  <a:pt x="1449912" y="5016513"/>
                </a:moveTo>
                <a:lnTo>
                  <a:pt x="1590424" y="5152821"/>
                </a:lnTo>
                <a:lnTo>
                  <a:pt x="1726173" y="5293297"/>
                </a:lnTo>
                <a:lnTo>
                  <a:pt x="1862518" y="5429605"/>
                </a:lnTo>
                <a:lnTo>
                  <a:pt x="2003030" y="5565319"/>
                </a:lnTo>
                <a:lnTo>
                  <a:pt x="2139374" y="5701628"/>
                </a:lnTo>
                <a:lnTo>
                  <a:pt x="2275124" y="5842102"/>
                </a:lnTo>
                <a:lnTo>
                  <a:pt x="2415040" y="5977816"/>
                </a:lnTo>
                <a:lnTo>
                  <a:pt x="2550790" y="6114125"/>
                </a:lnTo>
                <a:lnTo>
                  <a:pt x="2687134" y="6254600"/>
                </a:lnTo>
                <a:lnTo>
                  <a:pt x="2823478" y="6390313"/>
                </a:lnTo>
                <a:lnTo>
                  <a:pt x="2902808" y="6467270"/>
                </a:lnTo>
                <a:lnTo>
                  <a:pt x="2627767" y="6467270"/>
                </a:lnTo>
                <a:lnTo>
                  <a:pt x="2550790" y="6390313"/>
                </a:lnTo>
                <a:lnTo>
                  <a:pt x="2415040" y="6254600"/>
                </a:lnTo>
                <a:lnTo>
                  <a:pt x="2275124" y="6114125"/>
                </a:lnTo>
                <a:lnTo>
                  <a:pt x="2139374" y="5977816"/>
                </a:lnTo>
                <a:lnTo>
                  <a:pt x="2003030" y="5842102"/>
                </a:lnTo>
                <a:lnTo>
                  <a:pt x="1862518" y="5701628"/>
                </a:lnTo>
                <a:lnTo>
                  <a:pt x="1726173" y="5565319"/>
                </a:lnTo>
                <a:lnTo>
                  <a:pt x="1590424" y="5429605"/>
                </a:lnTo>
                <a:lnTo>
                  <a:pt x="1449912" y="5293297"/>
                </a:lnTo>
                <a:lnTo>
                  <a:pt x="1313568" y="5152821"/>
                </a:lnTo>
                <a:close/>
                <a:moveTo>
                  <a:pt x="0" y="4938321"/>
                </a:moveTo>
                <a:lnTo>
                  <a:pt x="76604" y="5014562"/>
                </a:lnTo>
                <a:lnTo>
                  <a:pt x="217023" y="5150766"/>
                </a:lnTo>
                <a:lnTo>
                  <a:pt x="352683" y="5291134"/>
                </a:lnTo>
                <a:lnTo>
                  <a:pt x="217023" y="5427338"/>
                </a:lnTo>
                <a:lnTo>
                  <a:pt x="76604" y="5562947"/>
                </a:lnTo>
                <a:lnTo>
                  <a:pt x="0" y="5639522"/>
                </a:lnTo>
                <a:lnTo>
                  <a:pt x="0" y="5367709"/>
                </a:lnTo>
                <a:lnTo>
                  <a:pt x="76604" y="5291134"/>
                </a:lnTo>
                <a:lnTo>
                  <a:pt x="0" y="5212218"/>
                </a:lnTo>
                <a:close/>
                <a:moveTo>
                  <a:pt x="4200157" y="4468151"/>
                </a:moveTo>
                <a:lnTo>
                  <a:pt x="4336434" y="4604010"/>
                </a:lnTo>
                <a:lnTo>
                  <a:pt x="4381601" y="4649435"/>
                </a:lnTo>
                <a:lnTo>
                  <a:pt x="4381601" y="5107983"/>
                </a:lnTo>
                <a:lnTo>
                  <a:pt x="4336434" y="5153407"/>
                </a:lnTo>
                <a:lnTo>
                  <a:pt x="4200157" y="5294034"/>
                </a:lnTo>
                <a:lnTo>
                  <a:pt x="4059715" y="5153407"/>
                </a:lnTo>
                <a:lnTo>
                  <a:pt x="3923438" y="5016952"/>
                </a:lnTo>
                <a:lnTo>
                  <a:pt x="3787756" y="4881092"/>
                </a:lnTo>
                <a:lnTo>
                  <a:pt x="3923438" y="4740466"/>
                </a:lnTo>
                <a:lnTo>
                  <a:pt x="4059715" y="4881092"/>
                </a:lnTo>
                <a:lnTo>
                  <a:pt x="4200157" y="5016952"/>
                </a:lnTo>
                <a:lnTo>
                  <a:pt x="4336434" y="4881092"/>
                </a:lnTo>
                <a:lnTo>
                  <a:pt x="4200157" y="4740466"/>
                </a:lnTo>
                <a:lnTo>
                  <a:pt x="4059715" y="4604010"/>
                </a:lnTo>
                <a:close/>
                <a:moveTo>
                  <a:pt x="4381601" y="4283200"/>
                </a:moveTo>
                <a:lnTo>
                  <a:pt x="4381601" y="4375989"/>
                </a:lnTo>
                <a:lnTo>
                  <a:pt x="4336118" y="4328896"/>
                </a:lnTo>
                <a:close/>
                <a:moveTo>
                  <a:pt x="4381601" y="3734151"/>
                </a:moveTo>
                <a:lnTo>
                  <a:pt x="4381601" y="4009331"/>
                </a:lnTo>
                <a:lnTo>
                  <a:pt x="4336381" y="4056142"/>
                </a:lnTo>
                <a:lnTo>
                  <a:pt x="4200188" y="4191752"/>
                </a:lnTo>
                <a:lnTo>
                  <a:pt x="4059832" y="4327958"/>
                </a:lnTo>
                <a:lnTo>
                  <a:pt x="3923639" y="4468326"/>
                </a:lnTo>
                <a:lnTo>
                  <a:pt x="3788041" y="4603936"/>
                </a:lnTo>
                <a:lnTo>
                  <a:pt x="3647684" y="4740141"/>
                </a:lnTo>
                <a:lnTo>
                  <a:pt x="3511491" y="4880510"/>
                </a:lnTo>
                <a:lnTo>
                  <a:pt x="3647684" y="5016120"/>
                </a:lnTo>
                <a:lnTo>
                  <a:pt x="3511491" y="5152325"/>
                </a:lnTo>
                <a:lnTo>
                  <a:pt x="3375893" y="5292694"/>
                </a:lnTo>
                <a:lnTo>
                  <a:pt x="3235536" y="5428899"/>
                </a:lnTo>
                <a:lnTo>
                  <a:pt x="3099344" y="5564509"/>
                </a:lnTo>
                <a:lnTo>
                  <a:pt x="2963746" y="5700714"/>
                </a:lnTo>
                <a:lnTo>
                  <a:pt x="2823390" y="5564509"/>
                </a:lnTo>
                <a:lnTo>
                  <a:pt x="2963746" y="5428899"/>
                </a:lnTo>
                <a:lnTo>
                  <a:pt x="3099344" y="5292694"/>
                </a:lnTo>
                <a:lnTo>
                  <a:pt x="3235536" y="5152325"/>
                </a:lnTo>
                <a:lnTo>
                  <a:pt x="3375893" y="5016120"/>
                </a:lnTo>
                <a:lnTo>
                  <a:pt x="3235536" y="4880510"/>
                </a:lnTo>
                <a:lnTo>
                  <a:pt x="3099344" y="5016120"/>
                </a:lnTo>
                <a:lnTo>
                  <a:pt x="2963746" y="5152325"/>
                </a:lnTo>
                <a:lnTo>
                  <a:pt x="2823390" y="5292694"/>
                </a:lnTo>
                <a:lnTo>
                  <a:pt x="2687196" y="5428899"/>
                </a:lnTo>
                <a:lnTo>
                  <a:pt x="2551003" y="5292694"/>
                </a:lnTo>
                <a:lnTo>
                  <a:pt x="2415405" y="5152325"/>
                </a:lnTo>
                <a:lnTo>
                  <a:pt x="2275644" y="5016120"/>
                </a:lnTo>
                <a:lnTo>
                  <a:pt x="2140046" y="4880510"/>
                </a:lnTo>
                <a:lnTo>
                  <a:pt x="2275644" y="4740141"/>
                </a:lnTo>
                <a:lnTo>
                  <a:pt x="2415405" y="4880510"/>
                </a:lnTo>
                <a:lnTo>
                  <a:pt x="2551003" y="5016120"/>
                </a:lnTo>
                <a:lnTo>
                  <a:pt x="2687196" y="5152325"/>
                </a:lnTo>
                <a:lnTo>
                  <a:pt x="2823390" y="5016120"/>
                </a:lnTo>
                <a:lnTo>
                  <a:pt x="2963746" y="4880510"/>
                </a:lnTo>
                <a:lnTo>
                  <a:pt x="3099344" y="4740141"/>
                </a:lnTo>
                <a:lnTo>
                  <a:pt x="3235536" y="4603936"/>
                </a:lnTo>
                <a:lnTo>
                  <a:pt x="3375893" y="4740141"/>
                </a:lnTo>
                <a:lnTo>
                  <a:pt x="3511491" y="4603936"/>
                </a:lnTo>
                <a:lnTo>
                  <a:pt x="3647684" y="4468326"/>
                </a:lnTo>
                <a:lnTo>
                  <a:pt x="3788041" y="4327958"/>
                </a:lnTo>
                <a:lnTo>
                  <a:pt x="3923639" y="4191752"/>
                </a:lnTo>
                <a:lnTo>
                  <a:pt x="4059832" y="4056142"/>
                </a:lnTo>
                <a:lnTo>
                  <a:pt x="4200188" y="3915776"/>
                </a:lnTo>
                <a:lnTo>
                  <a:pt x="4336381" y="3779573"/>
                </a:lnTo>
                <a:close/>
                <a:moveTo>
                  <a:pt x="2687410" y="3232377"/>
                </a:moveTo>
                <a:lnTo>
                  <a:pt x="2823632" y="3368013"/>
                </a:lnTo>
                <a:lnTo>
                  <a:pt x="2687410" y="3507811"/>
                </a:lnTo>
                <a:lnTo>
                  <a:pt x="2551188" y="3643447"/>
                </a:lnTo>
                <a:lnTo>
                  <a:pt x="2415561" y="3779679"/>
                </a:lnTo>
                <a:lnTo>
                  <a:pt x="2275769" y="3915909"/>
                </a:lnTo>
                <a:lnTo>
                  <a:pt x="2140142" y="4056301"/>
                </a:lnTo>
                <a:lnTo>
                  <a:pt x="2003920" y="4191938"/>
                </a:lnTo>
                <a:lnTo>
                  <a:pt x="2140142" y="4328170"/>
                </a:lnTo>
                <a:lnTo>
                  <a:pt x="2275769" y="4191938"/>
                </a:lnTo>
                <a:lnTo>
                  <a:pt x="2415561" y="4056301"/>
                </a:lnTo>
                <a:lnTo>
                  <a:pt x="2551188" y="3915909"/>
                </a:lnTo>
                <a:lnTo>
                  <a:pt x="2687410" y="4056301"/>
                </a:lnTo>
                <a:lnTo>
                  <a:pt x="2551188" y="4191938"/>
                </a:lnTo>
                <a:lnTo>
                  <a:pt x="2415561" y="4328170"/>
                </a:lnTo>
                <a:lnTo>
                  <a:pt x="2551188" y="4468566"/>
                </a:lnTo>
                <a:lnTo>
                  <a:pt x="2687410" y="4604203"/>
                </a:lnTo>
                <a:lnTo>
                  <a:pt x="2823632" y="4740434"/>
                </a:lnTo>
                <a:lnTo>
                  <a:pt x="2687410" y="4880830"/>
                </a:lnTo>
                <a:lnTo>
                  <a:pt x="2551188" y="4740434"/>
                </a:lnTo>
                <a:lnTo>
                  <a:pt x="2415561" y="4604203"/>
                </a:lnTo>
                <a:lnTo>
                  <a:pt x="2275769" y="4468566"/>
                </a:lnTo>
                <a:lnTo>
                  <a:pt x="2140142" y="4604203"/>
                </a:lnTo>
                <a:lnTo>
                  <a:pt x="2003920" y="4740434"/>
                </a:lnTo>
                <a:lnTo>
                  <a:pt x="1863534" y="4880830"/>
                </a:lnTo>
                <a:lnTo>
                  <a:pt x="2003920" y="5016467"/>
                </a:lnTo>
                <a:lnTo>
                  <a:pt x="2140142" y="5152699"/>
                </a:lnTo>
                <a:lnTo>
                  <a:pt x="2275769" y="5293094"/>
                </a:lnTo>
                <a:lnTo>
                  <a:pt x="2415561" y="5429326"/>
                </a:lnTo>
                <a:lnTo>
                  <a:pt x="2551188" y="5564963"/>
                </a:lnTo>
                <a:lnTo>
                  <a:pt x="2687410" y="5701194"/>
                </a:lnTo>
                <a:lnTo>
                  <a:pt x="2823632" y="5841590"/>
                </a:lnTo>
                <a:lnTo>
                  <a:pt x="2964018" y="5977227"/>
                </a:lnTo>
                <a:lnTo>
                  <a:pt x="3099646" y="6113458"/>
                </a:lnTo>
                <a:lnTo>
                  <a:pt x="3235868" y="6253854"/>
                </a:lnTo>
                <a:lnTo>
                  <a:pt x="3376254" y="6389491"/>
                </a:lnTo>
                <a:lnTo>
                  <a:pt x="3453688" y="6467270"/>
                </a:lnTo>
                <a:lnTo>
                  <a:pt x="3177420" y="6467270"/>
                </a:lnTo>
                <a:lnTo>
                  <a:pt x="3099646" y="6389491"/>
                </a:lnTo>
                <a:lnTo>
                  <a:pt x="2964018" y="6253854"/>
                </a:lnTo>
                <a:lnTo>
                  <a:pt x="2823632" y="6113458"/>
                </a:lnTo>
                <a:lnTo>
                  <a:pt x="2687410" y="5977227"/>
                </a:lnTo>
                <a:lnTo>
                  <a:pt x="2551188" y="5841590"/>
                </a:lnTo>
                <a:lnTo>
                  <a:pt x="2415561" y="5701194"/>
                </a:lnTo>
                <a:lnTo>
                  <a:pt x="2275769" y="5564963"/>
                </a:lnTo>
                <a:lnTo>
                  <a:pt x="2140142" y="5429326"/>
                </a:lnTo>
                <a:lnTo>
                  <a:pt x="2003920" y="5293094"/>
                </a:lnTo>
                <a:lnTo>
                  <a:pt x="1863534" y="5152699"/>
                </a:lnTo>
                <a:lnTo>
                  <a:pt x="1727312" y="5016467"/>
                </a:lnTo>
                <a:lnTo>
                  <a:pt x="1591684" y="4880830"/>
                </a:lnTo>
                <a:lnTo>
                  <a:pt x="1727312" y="4740434"/>
                </a:lnTo>
                <a:lnTo>
                  <a:pt x="1863534" y="4604203"/>
                </a:lnTo>
                <a:lnTo>
                  <a:pt x="2003920" y="4468566"/>
                </a:lnTo>
                <a:lnTo>
                  <a:pt x="1863534" y="4328170"/>
                </a:lnTo>
                <a:lnTo>
                  <a:pt x="1727312" y="4191938"/>
                </a:lnTo>
                <a:lnTo>
                  <a:pt x="1863534" y="4056301"/>
                </a:lnTo>
                <a:lnTo>
                  <a:pt x="2003920" y="3915909"/>
                </a:lnTo>
                <a:lnTo>
                  <a:pt x="2140142" y="3779679"/>
                </a:lnTo>
                <a:lnTo>
                  <a:pt x="2275769" y="3643447"/>
                </a:lnTo>
                <a:lnTo>
                  <a:pt x="2415561" y="3507811"/>
                </a:lnTo>
                <a:lnTo>
                  <a:pt x="2551188" y="3368013"/>
                </a:lnTo>
                <a:close/>
                <a:moveTo>
                  <a:pt x="4381601" y="3187196"/>
                </a:moveTo>
                <a:lnTo>
                  <a:pt x="4381601" y="3461526"/>
                </a:lnTo>
                <a:lnTo>
                  <a:pt x="4337842" y="3506638"/>
                </a:lnTo>
                <a:lnTo>
                  <a:pt x="4201621" y="3642298"/>
                </a:lnTo>
                <a:lnTo>
                  <a:pt x="4061236" y="3778552"/>
                </a:lnTo>
                <a:lnTo>
                  <a:pt x="3925014" y="3914803"/>
                </a:lnTo>
                <a:lnTo>
                  <a:pt x="3789388" y="4055221"/>
                </a:lnTo>
                <a:lnTo>
                  <a:pt x="3649003" y="4190880"/>
                </a:lnTo>
                <a:lnTo>
                  <a:pt x="3512782" y="4327136"/>
                </a:lnTo>
                <a:lnTo>
                  <a:pt x="3377156" y="4467555"/>
                </a:lnTo>
                <a:lnTo>
                  <a:pt x="3236770" y="4327136"/>
                </a:lnTo>
                <a:lnTo>
                  <a:pt x="3377156" y="4190880"/>
                </a:lnTo>
                <a:lnTo>
                  <a:pt x="3512782" y="4055221"/>
                </a:lnTo>
                <a:lnTo>
                  <a:pt x="3649003" y="3914803"/>
                </a:lnTo>
                <a:lnTo>
                  <a:pt x="3789388" y="3778552"/>
                </a:lnTo>
                <a:lnTo>
                  <a:pt x="3925014" y="3642298"/>
                </a:lnTo>
                <a:lnTo>
                  <a:pt x="4061236" y="3506638"/>
                </a:lnTo>
                <a:lnTo>
                  <a:pt x="4201621" y="3366817"/>
                </a:lnTo>
                <a:lnTo>
                  <a:pt x="4337842" y="3231158"/>
                </a:lnTo>
                <a:close/>
                <a:moveTo>
                  <a:pt x="0" y="3015777"/>
                </a:moveTo>
                <a:lnTo>
                  <a:pt x="75869" y="3093975"/>
                </a:lnTo>
                <a:lnTo>
                  <a:pt x="216249" y="3230207"/>
                </a:lnTo>
                <a:lnTo>
                  <a:pt x="75869" y="3365843"/>
                </a:lnTo>
                <a:lnTo>
                  <a:pt x="0" y="3443709"/>
                </a:lnTo>
                <a:close/>
                <a:moveTo>
                  <a:pt x="3786856" y="2684014"/>
                </a:moveTo>
                <a:lnTo>
                  <a:pt x="3922482" y="2819625"/>
                </a:lnTo>
                <a:lnTo>
                  <a:pt x="4058704" y="2955833"/>
                </a:lnTo>
                <a:lnTo>
                  <a:pt x="4199090" y="3096204"/>
                </a:lnTo>
                <a:lnTo>
                  <a:pt x="4058704" y="3232411"/>
                </a:lnTo>
                <a:lnTo>
                  <a:pt x="3922482" y="3368023"/>
                </a:lnTo>
                <a:lnTo>
                  <a:pt x="3786856" y="3507795"/>
                </a:lnTo>
                <a:lnTo>
                  <a:pt x="3646472" y="3643407"/>
                </a:lnTo>
                <a:lnTo>
                  <a:pt x="3510250" y="3779614"/>
                </a:lnTo>
                <a:lnTo>
                  <a:pt x="3374623" y="3915818"/>
                </a:lnTo>
                <a:lnTo>
                  <a:pt x="3234238" y="4056187"/>
                </a:lnTo>
                <a:lnTo>
                  <a:pt x="3098017" y="4191799"/>
                </a:lnTo>
                <a:lnTo>
                  <a:pt x="2962390" y="4328006"/>
                </a:lnTo>
                <a:lnTo>
                  <a:pt x="3098017" y="4468377"/>
                </a:lnTo>
                <a:lnTo>
                  <a:pt x="2962390" y="4603990"/>
                </a:lnTo>
                <a:lnTo>
                  <a:pt x="2822005" y="4468377"/>
                </a:lnTo>
                <a:lnTo>
                  <a:pt x="2685784" y="4328006"/>
                </a:lnTo>
                <a:lnTo>
                  <a:pt x="2822005" y="4191799"/>
                </a:lnTo>
                <a:lnTo>
                  <a:pt x="2962390" y="4056187"/>
                </a:lnTo>
                <a:lnTo>
                  <a:pt x="3098017" y="3915818"/>
                </a:lnTo>
                <a:lnTo>
                  <a:pt x="3234238" y="3779614"/>
                </a:lnTo>
                <a:lnTo>
                  <a:pt x="3374623" y="3643407"/>
                </a:lnTo>
                <a:lnTo>
                  <a:pt x="3510250" y="3507795"/>
                </a:lnTo>
                <a:lnTo>
                  <a:pt x="3646472" y="3368023"/>
                </a:lnTo>
                <a:lnTo>
                  <a:pt x="3786856" y="3232411"/>
                </a:lnTo>
                <a:lnTo>
                  <a:pt x="3922482" y="3096204"/>
                </a:lnTo>
                <a:lnTo>
                  <a:pt x="3786856" y="2955833"/>
                </a:lnTo>
                <a:lnTo>
                  <a:pt x="3646472" y="2819625"/>
                </a:lnTo>
                <a:close/>
                <a:moveTo>
                  <a:pt x="0" y="2466071"/>
                </a:moveTo>
                <a:lnTo>
                  <a:pt x="78799" y="2544811"/>
                </a:lnTo>
                <a:lnTo>
                  <a:pt x="219426" y="2685331"/>
                </a:lnTo>
                <a:lnTo>
                  <a:pt x="355285" y="2821088"/>
                </a:lnTo>
                <a:lnTo>
                  <a:pt x="491740" y="2957440"/>
                </a:lnTo>
                <a:lnTo>
                  <a:pt x="355285" y="3097962"/>
                </a:lnTo>
                <a:lnTo>
                  <a:pt x="219426" y="2957440"/>
                </a:lnTo>
                <a:lnTo>
                  <a:pt x="78799" y="2821088"/>
                </a:lnTo>
                <a:lnTo>
                  <a:pt x="0" y="2742692"/>
                </a:lnTo>
                <a:close/>
                <a:moveTo>
                  <a:pt x="4061236" y="2405897"/>
                </a:moveTo>
                <a:lnTo>
                  <a:pt x="4201621" y="2542151"/>
                </a:lnTo>
                <a:lnTo>
                  <a:pt x="4337842" y="2682570"/>
                </a:lnTo>
                <a:lnTo>
                  <a:pt x="4381601" y="2726340"/>
                </a:lnTo>
                <a:lnTo>
                  <a:pt x="4381601" y="2999789"/>
                </a:lnTo>
                <a:lnTo>
                  <a:pt x="4337842" y="2954484"/>
                </a:lnTo>
                <a:lnTo>
                  <a:pt x="4201621" y="2818230"/>
                </a:lnTo>
                <a:lnTo>
                  <a:pt x="4061236" y="2682570"/>
                </a:lnTo>
                <a:lnTo>
                  <a:pt x="3925014" y="2542151"/>
                </a:lnTo>
                <a:close/>
                <a:moveTo>
                  <a:pt x="4335983" y="2135652"/>
                </a:moveTo>
                <a:lnTo>
                  <a:pt x="4381601" y="2181425"/>
                </a:lnTo>
                <a:lnTo>
                  <a:pt x="4381601" y="2453161"/>
                </a:lnTo>
                <a:lnTo>
                  <a:pt x="4335983" y="2407388"/>
                </a:lnTo>
                <a:lnTo>
                  <a:pt x="4199684" y="2271816"/>
                </a:lnTo>
                <a:close/>
                <a:moveTo>
                  <a:pt x="629784" y="1993964"/>
                </a:moveTo>
                <a:lnTo>
                  <a:pt x="765644" y="2134591"/>
                </a:lnTo>
                <a:lnTo>
                  <a:pt x="902100" y="2271046"/>
                </a:lnTo>
                <a:lnTo>
                  <a:pt x="1042726" y="2406904"/>
                </a:lnTo>
                <a:lnTo>
                  <a:pt x="902100" y="2543361"/>
                </a:lnTo>
                <a:lnTo>
                  <a:pt x="765644" y="2406904"/>
                </a:lnTo>
                <a:lnTo>
                  <a:pt x="629784" y="2271046"/>
                </a:lnTo>
                <a:lnTo>
                  <a:pt x="489159" y="2406904"/>
                </a:lnTo>
                <a:lnTo>
                  <a:pt x="629784" y="2543361"/>
                </a:lnTo>
                <a:lnTo>
                  <a:pt x="765644" y="2683987"/>
                </a:lnTo>
                <a:lnTo>
                  <a:pt x="629784" y="2819846"/>
                </a:lnTo>
                <a:lnTo>
                  <a:pt x="489159" y="2683987"/>
                </a:lnTo>
                <a:lnTo>
                  <a:pt x="352703" y="2543361"/>
                </a:lnTo>
                <a:lnTo>
                  <a:pt x="216844" y="2406904"/>
                </a:lnTo>
                <a:lnTo>
                  <a:pt x="352703" y="2271046"/>
                </a:lnTo>
                <a:lnTo>
                  <a:pt x="489159" y="2134591"/>
                </a:lnTo>
                <a:close/>
                <a:moveTo>
                  <a:pt x="2139482" y="1857532"/>
                </a:moveTo>
                <a:lnTo>
                  <a:pt x="2275130" y="1993799"/>
                </a:lnTo>
                <a:lnTo>
                  <a:pt x="2139482" y="2134233"/>
                </a:lnTo>
                <a:lnTo>
                  <a:pt x="2003237" y="2270502"/>
                </a:lnTo>
                <a:lnTo>
                  <a:pt x="2139482" y="2406174"/>
                </a:lnTo>
                <a:lnTo>
                  <a:pt x="2275130" y="2542443"/>
                </a:lnTo>
                <a:lnTo>
                  <a:pt x="2414945" y="2682875"/>
                </a:lnTo>
                <a:lnTo>
                  <a:pt x="2275130" y="2818548"/>
                </a:lnTo>
                <a:lnTo>
                  <a:pt x="2139482" y="2682875"/>
                </a:lnTo>
                <a:lnTo>
                  <a:pt x="2003237" y="2542443"/>
                </a:lnTo>
                <a:lnTo>
                  <a:pt x="1862828" y="2406174"/>
                </a:lnTo>
                <a:lnTo>
                  <a:pt x="1726583" y="2542443"/>
                </a:lnTo>
                <a:lnTo>
                  <a:pt x="1590934" y="2682875"/>
                </a:lnTo>
                <a:lnTo>
                  <a:pt x="1450524" y="2818548"/>
                </a:lnTo>
                <a:lnTo>
                  <a:pt x="1590934" y="2954816"/>
                </a:lnTo>
                <a:lnTo>
                  <a:pt x="1450524" y="3095250"/>
                </a:lnTo>
                <a:lnTo>
                  <a:pt x="1314280" y="3231517"/>
                </a:lnTo>
                <a:lnTo>
                  <a:pt x="1178630" y="3367189"/>
                </a:lnTo>
                <a:lnTo>
                  <a:pt x="1042386" y="3507024"/>
                </a:lnTo>
                <a:lnTo>
                  <a:pt x="901977" y="3642697"/>
                </a:lnTo>
                <a:lnTo>
                  <a:pt x="765732" y="3778964"/>
                </a:lnTo>
                <a:lnTo>
                  <a:pt x="630082" y="3915231"/>
                </a:lnTo>
                <a:lnTo>
                  <a:pt x="489674" y="4055664"/>
                </a:lnTo>
                <a:lnTo>
                  <a:pt x="353430" y="4191336"/>
                </a:lnTo>
                <a:lnTo>
                  <a:pt x="489674" y="4327605"/>
                </a:lnTo>
                <a:lnTo>
                  <a:pt x="630082" y="4468038"/>
                </a:lnTo>
                <a:lnTo>
                  <a:pt x="765732" y="4603711"/>
                </a:lnTo>
                <a:lnTo>
                  <a:pt x="901977" y="4739978"/>
                </a:lnTo>
                <a:lnTo>
                  <a:pt x="765732" y="4880412"/>
                </a:lnTo>
                <a:lnTo>
                  <a:pt x="630082" y="5016084"/>
                </a:lnTo>
                <a:lnTo>
                  <a:pt x="489674" y="5152352"/>
                </a:lnTo>
                <a:lnTo>
                  <a:pt x="353430" y="5016084"/>
                </a:lnTo>
                <a:lnTo>
                  <a:pt x="217780" y="4880412"/>
                </a:lnTo>
                <a:lnTo>
                  <a:pt x="77370" y="4739978"/>
                </a:lnTo>
                <a:lnTo>
                  <a:pt x="0" y="4662595"/>
                </a:lnTo>
                <a:lnTo>
                  <a:pt x="0" y="4388289"/>
                </a:lnTo>
                <a:lnTo>
                  <a:pt x="77370" y="4468038"/>
                </a:lnTo>
                <a:lnTo>
                  <a:pt x="217780" y="4603711"/>
                </a:lnTo>
                <a:lnTo>
                  <a:pt x="353430" y="4739978"/>
                </a:lnTo>
                <a:lnTo>
                  <a:pt x="489674" y="4880412"/>
                </a:lnTo>
                <a:lnTo>
                  <a:pt x="630082" y="4739978"/>
                </a:lnTo>
                <a:lnTo>
                  <a:pt x="489674" y="4603711"/>
                </a:lnTo>
                <a:lnTo>
                  <a:pt x="353430" y="4468038"/>
                </a:lnTo>
                <a:lnTo>
                  <a:pt x="217780" y="4327605"/>
                </a:lnTo>
                <a:lnTo>
                  <a:pt x="77370" y="4191336"/>
                </a:lnTo>
                <a:lnTo>
                  <a:pt x="217780" y="4055664"/>
                </a:lnTo>
                <a:lnTo>
                  <a:pt x="353430" y="3915231"/>
                </a:lnTo>
                <a:lnTo>
                  <a:pt x="489674" y="3778964"/>
                </a:lnTo>
                <a:lnTo>
                  <a:pt x="630082" y="3642697"/>
                </a:lnTo>
                <a:lnTo>
                  <a:pt x="765732" y="3507024"/>
                </a:lnTo>
                <a:lnTo>
                  <a:pt x="901977" y="3367189"/>
                </a:lnTo>
                <a:lnTo>
                  <a:pt x="1042386" y="3231517"/>
                </a:lnTo>
                <a:lnTo>
                  <a:pt x="1178630" y="3095250"/>
                </a:lnTo>
                <a:lnTo>
                  <a:pt x="1314280" y="2954816"/>
                </a:lnTo>
                <a:lnTo>
                  <a:pt x="1178630" y="2818548"/>
                </a:lnTo>
                <a:lnTo>
                  <a:pt x="1042386" y="2954816"/>
                </a:lnTo>
                <a:lnTo>
                  <a:pt x="901977" y="3095250"/>
                </a:lnTo>
                <a:lnTo>
                  <a:pt x="765732" y="3231517"/>
                </a:lnTo>
                <a:lnTo>
                  <a:pt x="630082" y="3367189"/>
                </a:lnTo>
                <a:lnTo>
                  <a:pt x="489674" y="3507024"/>
                </a:lnTo>
                <a:lnTo>
                  <a:pt x="353430" y="3642697"/>
                </a:lnTo>
                <a:lnTo>
                  <a:pt x="217780" y="3778964"/>
                </a:lnTo>
                <a:lnTo>
                  <a:pt x="77370" y="3915231"/>
                </a:lnTo>
                <a:lnTo>
                  <a:pt x="0" y="3994980"/>
                </a:lnTo>
                <a:lnTo>
                  <a:pt x="0" y="3720080"/>
                </a:lnTo>
                <a:lnTo>
                  <a:pt x="77370" y="3642697"/>
                </a:lnTo>
                <a:lnTo>
                  <a:pt x="217780" y="3507024"/>
                </a:lnTo>
                <a:lnTo>
                  <a:pt x="353430" y="3367189"/>
                </a:lnTo>
                <a:lnTo>
                  <a:pt x="489674" y="3231517"/>
                </a:lnTo>
                <a:lnTo>
                  <a:pt x="630082" y="3095250"/>
                </a:lnTo>
                <a:lnTo>
                  <a:pt x="765732" y="2954816"/>
                </a:lnTo>
                <a:lnTo>
                  <a:pt x="901977" y="2818548"/>
                </a:lnTo>
                <a:lnTo>
                  <a:pt x="1042386" y="2682875"/>
                </a:lnTo>
                <a:lnTo>
                  <a:pt x="1178630" y="2542443"/>
                </a:lnTo>
                <a:lnTo>
                  <a:pt x="1314280" y="2682875"/>
                </a:lnTo>
                <a:lnTo>
                  <a:pt x="1450524" y="2542443"/>
                </a:lnTo>
                <a:lnTo>
                  <a:pt x="1590934" y="2406174"/>
                </a:lnTo>
                <a:lnTo>
                  <a:pt x="1726583" y="2270502"/>
                </a:lnTo>
                <a:lnTo>
                  <a:pt x="1862828" y="2134233"/>
                </a:lnTo>
                <a:lnTo>
                  <a:pt x="2003237" y="1993799"/>
                </a:lnTo>
                <a:close/>
                <a:moveTo>
                  <a:pt x="355285" y="1723717"/>
                </a:moveTo>
                <a:lnTo>
                  <a:pt x="491740" y="1859474"/>
                </a:lnTo>
                <a:lnTo>
                  <a:pt x="355285" y="1995826"/>
                </a:lnTo>
                <a:lnTo>
                  <a:pt x="219426" y="2136347"/>
                </a:lnTo>
                <a:lnTo>
                  <a:pt x="78799" y="2272700"/>
                </a:lnTo>
                <a:lnTo>
                  <a:pt x="0" y="2351096"/>
                </a:lnTo>
                <a:lnTo>
                  <a:pt x="0" y="2076973"/>
                </a:lnTo>
                <a:lnTo>
                  <a:pt x="78799" y="1995826"/>
                </a:lnTo>
                <a:lnTo>
                  <a:pt x="219426" y="1859474"/>
                </a:lnTo>
                <a:close/>
                <a:moveTo>
                  <a:pt x="765922" y="1033676"/>
                </a:moveTo>
                <a:lnTo>
                  <a:pt x="902279" y="1170132"/>
                </a:lnTo>
                <a:lnTo>
                  <a:pt x="1042804" y="1310758"/>
                </a:lnTo>
                <a:lnTo>
                  <a:pt x="1179161" y="1446617"/>
                </a:lnTo>
                <a:lnTo>
                  <a:pt x="1042804" y="1583072"/>
                </a:lnTo>
                <a:lnTo>
                  <a:pt x="902279" y="1723699"/>
                </a:lnTo>
                <a:lnTo>
                  <a:pt x="765922" y="1859558"/>
                </a:lnTo>
                <a:lnTo>
                  <a:pt x="630160" y="1723699"/>
                </a:lnTo>
                <a:lnTo>
                  <a:pt x="489635" y="1583072"/>
                </a:lnTo>
                <a:lnTo>
                  <a:pt x="353279" y="1446617"/>
                </a:lnTo>
                <a:lnTo>
                  <a:pt x="489635" y="1310758"/>
                </a:lnTo>
                <a:lnTo>
                  <a:pt x="630160" y="1446617"/>
                </a:lnTo>
                <a:lnTo>
                  <a:pt x="765922" y="1583072"/>
                </a:lnTo>
                <a:lnTo>
                  <a:pt x="902279" y="1446617"/>
                </a:lnTo>
                <a:lnTo>
                  <a:pt x="765922" y="1310758"/>
                </a:lnTo>
                <a:lnTo>
                  <a:pt x="630160" y="1170132"/>
                </a:lnTo>
                <a:close/>
                <a:moveTo>
                  <a:pt x="4381601" y="987841"/>
                </a:moveTo>
                <a:lnTo>
                  <a:pt x="4381601" y="1263001"/>
                </a:lnTo>
                <a:lnTo>
                  <a:pt x="4335967" y="1310244"/>
                </a:lnTo>
                <a:lnTo>
                  <a:pt x="4381601" y="1355886"/>
                </a:lnTo>
                <a:lnTo>
                  <a:pt x="4381601" y="1812771"/>
                </a:lnTo>
                <a:lnTo>
                  <a:pt x="4335967" y="1858413"/>
                </a:lnTo>
                <a:lnTo>
                  <a:pt x="4199692" y="1994711"/>
                </a:lnTo>
                <a:lnTo>
                  <a:pt x="4059250" y="2135176"/>
                </a:lnTo>
                <a:lnTo>
                  <a:pt x="3922974" y="2271474"/>
                </a:lnTo>
                <a:lnTo>
                  <a:pt x="3787294" y="2407177"/>
                </a:lnTo>
                <a:lnTo>
                  <a:pt x="3646853" y="2543475"/>
                </a:lnTo>
                <a:lnTo>
                  <a:pt x="3510578" y="2683939"/>
                </a:lnTo>
                <a:lnTo>
                  <a:pt x="3374898" y="2819642"/>
                </a:lnTo>
                <a:lnTo>
                  <a:pt x="3510578" y="2955940"/>
                </a:lnTo>
                <a:lnTo>
                  <a:pt x="3646853" y="3096405"/>
                </a:lnTo>
                <a:lnTo>
                  <a:pt x="3510578" y="3232703"/>
                </a:lnTo>
                <a:lnTo>
                  <a:pt x="3374898" y="3368406"/>
                </a:lnTo>
                <a:lnTo>
                  <a:pt x="3234456" y="3508272"/>
                </a:lnTo>
                <a:lnTo>
                  <a:pt x="3098181" y="3643974"/>
                </a:lnTo>
                <a:lnTo>
                  <a:pt x="2962500" y="3780272"/>
                </a:lnTo>
                <a:lnTo>
                  <a:pt x="2822060" y="3916570"/>
                </a:lnTo>
                <a:lnTo>
                  <a:pt x="2685784" y="3780272"/>
                </a:lnTo>
                <a:lnTo>
                  <a:pt x="2822060" y="3643974"/>
                </a:lnTo>
                <a:lnTo>
                  <a:pt x="2962500" y="3508272"/>
                </a:lnTo>
                <a:lnTo>
                  <a:pt x="3098181" y="3368406"/>
                </a:lnTo>
                <a:lnTo>
                  <a:pt x="3234456" y="3232703"/>
                </a:lnTo>
                <a:lnTo>
                  <a:pt x="3374898" y="3096405"/>
                </a:lnTo>
                <a:lnTo>
                  <a:pt x="3234456" y="2955940"/>
                </a:lnTo>
                <a:lnTo>
                  <a:pt x="3098181" y="2819642"/>
                </a:lnTo>
                <a:lnTo>
                  <a:pt x="3234456" y="2683939"/>
                </a:lnTo>
                <a:lnTo>
                  <a:pt x="3374898" y="2543475"/>
                </a:lnTo>
                <a:lnTo>
                  <a:pt x="3510578" y="2407177"/>
                </a:lnTo>
                <a:lnTo>
                  <a:pt x="3646853" y="2271474"/>
                </a:lnTo>
                <a:lnTo>
                  <a:pt x="3787294" y="2135176"/>
                </a:lnTo>
                <a:lnTo>
                  <a:pt x="3922974" y="1994711"/>
                </a:lnTo>
                <a:lnTo>
                  <a:pt x="4059250" y="1858413"/>
                </a:lnTo>
                <a:lnTo>
                  <a:pt x="4199692" y="1722710"/>
                </a:lnTo>
                <a:lnTo>
                  <a:pt x="4335967" y="1582245"/>
                </a:lnTo>
                <a:lnTo>
                  <a:pt x="4199692" y="1445948"/>
                </a:lnTo>
                <a:lnTo>
                  <a:pt x="4059250" y="1310244"/>
                </a:lnTo>
                <a:lnTo>
                  <a:pt x="4199692" y="1169780"/>
                </a:lnTo>
                <a:lnTo>
                  <a:pt x="4335967" y="1033483"/>
                </a:lnTo>
                <a:close/>
                <a:moveTo>
                  <a:pt x="1042063" y="758184"/>
                </a:moveTo>
                <a:lnTo>
                  <a:pt x="1178322" y="898638"/>
                </a:lnTo>
                <a:lnTo>
                  <a:pt x="1313986" y="1034331"/>
                </a:lnTo>
                <a:lnTo>
                  <a:pt x="1450246" y="1170618"/>
                </a:lnTo>
                <a:lnTo>
                  <a:pt x="1590670" y="1311073"/>
                </a:lnTo>
                <a:lnTo>
                  <a:pt x="1726334" y="1446766"/>
                </a:lnTo>
                <a:lnTo>
                  <a:pt x="1590670" y="1583054"/>
                </a:lnTo>
                <a:lnTo>
                  <a:pt x="1450246" y="1723507"/>
                </a:lnTo>
                <a:lnTo>
                  <a:pt x="1313986" y="1859200"/>
                </a:lnTo>
                <a:lnTo>
                  <a:pt x="1178322" y="1995489"/>
                </a:lnTo>
                <a:lnTo>
                  <a:pt x="1313986" y="2135942"/>
                </a:lnTo>
                <a:lnTo>
                  <a:pt x="1450246" y="1995489"/>
                </a:lnTo>
                <a:lnTo>
                  <a:pt x="1590670" y="1859200"/>
                </a:lnTo>
                <a:lnTo>
                  <a:pt x="1726334" y="1723507"/>
                </a:lnTo>
                <a:lnTo>
                  <a:pt x="1862592" y="1583054"/>
                </a:lnTo>
                <a:lnTo>
                  <a:pt x="2003017" y="1723507"/>
                </a:lnTo>
                <a:lnTo>
                  <a:pt x="1862592" y="1859200"/>
                </a:lnTo>
                <a:lnTo>
                  <a:pt x="1726334" y="1995489"/>
                </a:lnTo>
                <a:lnTo>
                  <a:pt x="1590670" y="2135942"/>
                </a:lnTo>
                <a:lnTo>
                  <a:pt x="1450246" y="2272230"/>
                </a:lnTo>
                <a:lnTo>
                  <a:pt x="1313986" y="2407924"/>
                </a:lnTo>
                <a:lnTo>
                  <a:pt x="1178322" y="2272230"/>
                </a:lnTo>
                <a:lnTo>
                  <a:pt x="1042063" y="2135942"/>
                </a:lnTo>
                <a:lnTo>
                  <a:pt x="901640" y="1995489"/>
                </a:lnTo>
                <a:lnTo>
                  <a:pt x="1042063" y="1859200"/>
                </a:lnTo>
                <a:lnTo>
                  <a:pt x="1178322" y="1723507"/>
                </a:lnTo>
                <a:lnTo>
                  <a:pt x="1313986" y="1583054"/>
                </a:lnTo>
                <a:lnTo>
                  <a:pt x="1450246" y="1446766"/>
                </a:lnTo>
                <a:lnTo>
                  <a:pt x="1313986" y="1311073"/>
                </a:lnTo>
                <a:lnTo>
                  <a:pt x="1178322" y="1170618"/>
                </a:lnTo>
                <a:lnTo>
                  <a:pt x="1042063" y="1034331"/>
                </a:lnTo>
                <a:lnTo>
                  <a:pt x="901640" y="898638"/>
                </a:lnTo>
                <a:close/>
                <a:moveTo>
                  <a:pt x="4381601" y="442324"/>
                </a:moveTo>
                <a:lnTo>
                  <a:pt x="4381601" y="714171"/>
                </a:lnTo>
                <a:lnTo>
                  <a:pt x="4337670" y="758276"/>
                </a:lnTo>
                <a:lnTo>
                  <a:pt x="4201392" y="898661"/>
                </a:lnTo>
                <a:lnTo>
                  <a:pt x="4060948" y="1034288"/>
                </a:lnTo>
                <a:lnTo>
                  <a:pt x="3924670" y="1170509"/>
                </a:lnTo>
                <a:lnTo>
                  <a:pt x="3788986" y="1310893"/>
                </a:lnTo>
                <a:lnTo>
                  <a:pt x="3924670" y="1446520"/>
                </a:lnTo>
                <a:lnTo>
                  <a:pt x="4060948" y="1582741"/>
                </a:lnTo>
                <a:lnTo>
                  <a:pt x="3924670" y="1723126"/>
                </a:lnTo>
                <a:lnTo>
                  <a:pt x="3788986" y="1582741"/>
                </a:lnTo>
                <a:lnTo>
                  <a:pt x="3648542" y="1446520"/>
                </a:lnTo>
                <a:lnTo>
                  <a:pt x="3512264" y="1310893"/>
                </a:lnTo>
                <a:lnTo>
                  <a:pt x="3648542" y="1170509"/>
                </a:lnTo>
                <a:lnTo>
                  <a:pt x="3788986" y="1034288"/>
                </a:lnTo>
                <a:lnTo>
                  <a:pt x="3924670" y="898661"/>
                </a:lnTo>
                <a:lnTo>
                  <a:pt x="4060948" y="758276"/>
                </a:lnTo>
                <a:lnTo>
                  <a:pt x="4201392" y="622055"/>
                </a:lnTo>
                <a:lnTo>
                  <a:pt x="4337670" y="486429"/>
                </a:lnTo>
                <a:close/>
                <a:moveTo>
                  <a:pt x="1726778" y="73389"/>
                </a:moveTo>
                <a:lnTo>
                  <a:pt x="1863076" y="209058"/>
                </a:lnTo>
                <a:lnTo>
                  <a:pt x="1726778" y="349487"/>
                </a:lnTo>
                <a:lnTo>
                  <a:pt x="1591075" y="485751"/>
                </a:lnTo>
                <a:lnTo>
                  <a:pt x="1450610" y="621421"/>
                </a:lnTo>
                <a:lnTo>
                  <a:pt x="1591075" y="757684"/>
                </a:lnTo>
                <a:lnTo>
                  <a:pt x="1726778" y="898113"/>
                </a:lnTo>
                <a:lnTo>
                  <a:pt x="1863076" y="1033783"/>
                </a:lnTo>
                <a:lnTo>
                  <a:pt x="2003540" y="1170046"/>
                </a:lnTo>
                <a:lnTo>
                  <a:pt x="2139838" y="1310476"/>
                </a:lnTo>
                <a:lnTo>
                  <a:pt x="2275541" y="1446145"/>
                </a:lnTo>
                <a:lnTo>
                  <a:pt x="2415410" y="1582409"/>
                </a:lnTo>
                <a:lnTo>
                  <a:pt x="2551114" y="1722838"/>
                </a:lnTo>
                <a:lnTo>
                  <a:pt x="2687411" y="1858506"/>
                </a:lnTo>
                <a:lnTo>
                  <a:pt x="2823709" y="1994771"/>
                </a:lnTo>
                <a:lnTo>
                  <a:pt x="2964174" y="2135200"/>
                </a:lnTo>
                <a:lnTo>
                  <a:pt x="3099877" y="2271465"/>
                </a:lnTo>
                <a:lnTo>
                  <a:pt x="3236174" y="2407135"/>
                </a:lnTo>
                <a:lnTo>
                  <a:pt x="3099877" y="2543397"/>
                </a:lnTo>
                <a:lnTo>
                  <a:pt x="2964174" y="2683828"/>
                </a:lnTo>
                <a:lnTo>
                  <a:pt x="2823709" y="2819496"/>
                </a:lnTo>
                <a:lnTo>
                  <a:pt x="2964174" y="2955761"/>
                </a:lnTo>
                <a:lnTo>
                  <a:pt x="3099877" y="3096190"/>
                </a:lnTo>
                <a:lnTo>
                  <a:pt x="2964174" y="3232454"/>
                </a:lnTo>
                <a:lnTo>
                  <a:pt x="2823709" y="3096190"/>
                </a:lnTo>
                <a:lnTo>
                  <a:pt x="2687411" y="2955761"/>
                </a:lnTo>
                <a:lnTo>
                  <a:pt x="2551114" y="3096190"/>
                </a:lnTo>
                <a:lnTo>
                  <a:pt x="2415410" y="3232454"/>
                </a:lnTo>
                <a:lnTo>
                  <a:pt x="2275541" y="3368124"/>
                </a:lnTo>
                <a:lnTo>
                  <a:pt x="2139838" y="3507954"/>
                </a:lnTo>
                <a:lnTo>
                  <a:pt x="2003540" y="3643623"/>
                </a:lnTo>
                <a:lnTo>
                  <a:pt x="1863076" y="3779886"/>
                </a:lnTo>
                <a:lnTo>
                  <a:pt x="1726778" y="3916150"/>
                </a:lnTo>
                <a:lnTo>
                  <a:pt x="1591075" y="4056577"/>
                </a:lnTo>
                <a:lnTo>
                  <a:pt x="1450610" y="4192247"/>
                </a:lnTo>
                <a:lnTo>
                  <a:pt x="1591075" y="4328511"/>
                </a:lnTo>
                <a:lnTo>
                  <a:pt x="1726778" y="4468940"/>
                </a:lnTo>
                <a:lnTo>
                  <a:pt x="1591075" y="4604610"/>
                </a:lnTo>
                <a:lnTo>
                  <a:pt x="1450610" y="4740873"/>
                </a:lnTo>
                <a:lnTo>
                  <a:pt x="1314312" y="4881302"/>
                </a:lnTo>
                <a:lnTo>
                  <a:pt x="1178609" y="5016972"/>
                </a:lnTo>
                <a:lnTo>
                  <a:pt x="1042312" y="5153236"/>
                </a:lnTo>
                <a:lnTo>
                  <a:pt x="901846" y="5293665"/>
                </a:lnTo>
                <a:lnTo>
                  <a:pt x="765549" y="5429929"/>
                </a:lnTo>
                <a:lnTo>
                  <a:pt x="629846" y="5565598"/>
                </a:lnTo>
                <a:lnTo>
                  <a:pt x="489382" y="5701862"/>
                </a:lnTo>
                <a:lnTo>
                  <a:pt x="629846" y="5842292"/>
                </a:lnTo>
                <a:lnTo>
                  <a:pt x="765549" y="5977960"/>
                </a:lnTo>
                <a:lnTo>
                  <a:pt x="629846" y="6114224"/>
                </a:lnTo>
                <a:lnTo>
                  <a:pt x="489382" y="6254654"/>
                </a:lnTo>
                <a:lnTo>
                  <a:pt x="353083" y="6390323"/>
                </a:lnTo>
                <a:lnTo>
                  <a:pt x="276453" y="6467270"/>
                </a:lnTo>
                <a:lnTo>
                  <a:pt x="0" y="6467270"/>
                </a:lnTo>
                <a:lnTo>
                  <a:pt x="0" y="6467220"/>
                </a:lnTo>
                <a:lnTo>
                  <a:pt x="76916" y="6390323"/>
                </a:lnTo>
                <a:lnTo>
                  <a:pt x="217380" y="6254654"/>
                </a:lnTo>
                <a:lnTo>
                  <a:pt x="353083" y="6114224"/>
                </a:lnTo>
                <a:lnTo>
                  <a:pt x="489382" y="5977960"/>
                </a:lnTo>
                <a:lnTo>
                  <a:pt x="353083" y="5842292"/>
                </a:lnTo>
                <a:lnTo>
                  <a:pt x="217380" y="5701862"/>
                </a:lnTo>
                <a:lnTo>
                  <a:pt x="353083" y="5565598"/>
                </a:lnTo>
                <a:lnTo>
                  <a:pt x="489382" y="5429929"/>
                </a:lnTo>
                <a:lnTo>
                  <a:pt x="629846" y="5293665"/>
                </a:lnTo>
                <a:lnTo>
                  <a:pt x="765549" y="5153236"/>
                </a:lnTo>
                <a:lnTo>
                  <a:pt x="901846" y="5016972"/>
                </a:lnTo>
                <a:lnTo>
                  <a:pt x="1042312" y="4881302"/>
                </a:lnTo>
                <a:lnTo>
                  <a:pt x="1178609" y="4740873"/>
                </a:lnTo>
                <a:lnTo>
                  <a:pt x="1314312" y="4604610"/>
                </a:lnTo>
                <a:lnTo>
                  <a:pt x="1450610" y="4468940"/>
                </a:lnTo>
                <a:lnTo>
                  <a:pt x="1314312" y="4328511"/>
                </a:lnTo>
                <a:lnTo>
                  <a:pt x="1178609" y="4192247"/>
                </a:lnTo>
                <a:lnTo>
                  <a:pt x="1314312" y="4056577"/>
                </a:lnTo>
                <a:lnTo>
                  <a:pt x="1450610" y="3916150"/>
                </a:lnTo>
                <a:lnTo>
                  <a:pt x="1591075" y="3779886"/>
                </a:lnTo>
                <a:lnTo>
                  <a:pt x="1726778" y="3643623"/>
                </a:lnTo>
                <a:lnTo>
                  <a:pt x="1863076" y="3507954"/>
                </a:lnTo>
                <a:lnTo>
                  <a:pt x="2003540" y="3368124"/>
                </a:lnTo>
                <a:lnTo>
                  <a:pt x="1863076" y="3232454"/>
                </a:lnTo>
                <a:lnTo>
                  <a:pt x="1726778" y="3368124"/>
                </a:lnTo>
                <a:lnTo>
                  <a:pt x="1591075" y="3507954"/>
                </a:lnTo>
                <a:lnTo>
                  <a:pt x="1450610" y="3643623"/>
                </a:lnTo>
                <a:lnTo>
                  <a:pt x="1314312" y="3779886"/>
                </a:lnTo>
                <a:lnTo>
                  <a:pt x="1178609" y="3916150"/>
                </a:lnTo>
                <a:lnTo>
                  <a:pt x="1042312" y="4056577"/>
                </a:lnTo>
                <a:lnTo>
                  <a:pt x="901846" y="4192247"/>
                </a:lnTo>
                <a:lnTo>
                  <a:pt x="1042312" y="4328511"/>
                </a:lnTo>
                <a:lnTo>
                  <a:pt x="1178609" y="4468940"/>
                </a:lnTo>
                <a:lnTo>
                  <a:pt x="1042312" y="4604610"/>
                </a:lnTo>
                <a:lnTo>
                  <a:pt x="901846" y="4468940"/>
                </a:lnTo>
                <a:lnTo>
                  <a:pt x="765549" y="4328511"/>
                </a:lnTo>
                <a:lnTo>
                  <a:pt x="629846" y="4192247"/>
                </a:lnTo>
                <a:lnTo>
                  <a:pt x="765549" y="4056577"/>
                </a:lnTo>
                <a:lnTo>
                  <a:pt x="901846" y="3916150"/>
                </a:lnTo>
                <a:lnTo>
                  <a:pt x="1042312" y="3779886"/>
                </a:lnTo>
                <a:lnTo>
                  <a:pt x="1178609" y="3643623"/>
                </a:lnTo>
                <a:lnTo>
                  <a:pt x="1314312" y="3507954"/>
                </a:lnTo>
                <a:lnTo>
                  <a:pt x="1450610" y="3368124"/>
                </a:lnTo>
                <a:lnTo>
                  <a:pt x="1591075" y="3232454"/>
                </a:lnTo>
                <a:lnTo>
                  <a:pt x="1726778" y="3096190"/>
                </a:lnTo>
                <a:lnTo>
                  <a:pt x="1863076" y="2955761"/>
                </a:lnTo>
                <a:lnTo>
                  <a:pt x="1726778" y="2819496"/>
                </a:lnTo>
                <a:lnTo>
                  <a:pt x="1863076" y="2683828"/>
                </a:lnTo>
                <a:lnTo>
                  <a:pt x="2003540" y="2819496"/>
                </a:lnTo>
                <a:lnTo>
                  <a:pt x="2139838" y="2955761"/>
                </a:lnTo>
                <a:lnTo>
                  <a:pt x="2003540" y="3096190"/>
                </a:lnTo>
                <a:lnTo>
                  <a:pt x="2139838" y="3232454"/>
                </a:lnTo>
                <a:lnTo>
                  <a:pt x="2275541" y="3096190"/>
                </a:lnTo>
                <a:lnTo>
                  <a:pt x="2415410" y="2955761"/>
                </a:lnTo>
                <a:lnTo>
                  <a:pt x="2551114" y="2819496"/>
                </a:lnTo>
                <a:lnTo>
                  <a:pt x="2687411" y="2683828"/>
                </a:lnTo>
                <a:lnTo>
                  <a:pt x="2551114" y="2543397"/>
                </a:lnTo>
                <a:lnTo>
                  <a:pt x="2415410" y="2407135"/>
                </a:lnTo>
                <a:lnTo>
                  <a:pt x="2275541" y="2271465"/>
                </a:lnTo>
                <a:lnTo>
                  <a:pt x="2415410" y="2135200"/>
                </a:lnTo>
                <a:lnTo>
                  <a:pt x="2551114" y="2271465"/>
                </a:lnTo>
                <a:lnTo>
                  <a:pt x="2687411" y="2407135"/>
                </a:lnTo>
                <a:lnTo>
                  <a:pt x="2823709" y="2543397"/>
                </a:lnTo>
                <a:lnTo>
                  <a:pt x="2964174" y="2407135"/>
                </a:lnTo>
                <a:lnTo>
                  <a:pt x="2823709" y="2271465"/>
                </a:lnTo>
                <a:lnTo>
                  <a:pt x="2687411" y="2135200"/>
                </a:lnTo>
                <a:lnTo>
                  <a:pt x="2551114" y="1994771"/>
                </a:lnTo>
                <a:lnTo>
                  <a:pt x="2415410" y="1858506"/>
                </a:lnTo>
                <a:lnTo>
                  <a:pt x="2275541" y="1722838"/>
                </a:lnTo>
                <a:lnTo>
                  <a:pt x="2139838" y="1582409"/>
                </a:lnTo>
                <a:lnTo>
                  <a:pt x="2003540" y="1446145"/>
                </a:lnTo>
                <a:lnTo>
                  <a:pt x="1863076" y="1310476"/>
                </a:lnTo>
                <a:lnTo>
                  <a:pt x="1726778" y="1170046"/>
                </a:lnTo>
                <a:lnTo>
                  <a:pt x="1591075" y="1033783"/>
                </a:lnTo>
                <a:lnTo>
                  <a:pt x="1450610" y="898113"/>
                </a:lnTo>
                <a:lnTo>
                  <a:pt x="1314312" y="757684"/>
                </a:lnTo>
                <a:lnTo>
                  <a:pt x="1178609" y="621421"/>
                </a:lnTo>
                <a:lnTo>
                  <a:pt x="1314312" y="485751"/>
                </a:lnTo>
                <a:lnTo>
                  <a:pt x="1450610" y="349487"/>
                </a:lnTo>
                <a:lnTo>
                  <a:pt x="1591075" y="209058"/>
                </a:lnTo>
                <a:close/>
                <a:moveTo>
                  <a:pt x="4123423" y="0"/>
                </a:moveTo>
                <a:lnTo>
                  <a:pt x="4381601" y="0"/>
                </a:lnTo>
                <a:lnTo>
                  <a:pt x="4381601" y="164570"/>
                </a:lnTo>
                <a:lnTo>
                  <a:pt x="4336272" y="209875"/>
                </a:lnTo>
                <a:lnTo>
                  <a:pt x="4199991" y="350251"/>
                </a:lnTo>
                <a:lnTo>
                  <a:pt x="4059543" y="486462"/>
                </a:lnTo>
                <a:lnTo>
                  <a:pt x="3923262" y="622079"/>
                </a:lnTo>
                <a:lnTo>
                  <a:pt x="3787575" y="758290"/>
                </a:lnTo>
                <a:lnTo>
                  <a:pt x="3647127" y="898666"/>
                </a:lnTo>
                <a:lnTo>
                  <a:pt x="3510845" y="1034283"/>
                </a:lnTo>
                <a:lnTo>
                  <a:pt x="3375158" y="1170494"/>
                </a:lnTo>
                <a:lnTo>
                  <a:pt x="3234712" y="1310869"/>
                </a:lnTo>
                <a:lnTo>
                  <a:pt x="3375158" y="1446486"/>
                </a:lnTo>
                <a:lnTo>
                  <a:pt x="3510845" y="1582697"/>
                </a:lnTo>
                <a:lnTo>
                  <a:pt x="3647127" y="1723073"/>
                </a:lnTo>
                <a:lnTo>
                  <a:pt x="3787575" y="1858690"/>
                </a:lnTo>
                <a:lnTo>
                  <a:pt x="3647127" y="1994901"/>
                </a:lnTo>
                <a:lnTo>
                  <a:pt x="3510845" y="2135277"/>
                </a:lnTo>
                <a:lnTo>
                  <a:pt x="3375158" y="2271489"/>
                </a:lnTo>
                <a:lnTo>
                  <a:pt x="3234712" y="2135277"/>
                </a:lnTo>
                <a:lnTo>
                  <a:pt x="3098430" y="1994901"/>
                </a:lnTo>
                <a:lnTo>
                  <a:pt x="2962743" y="1858690"/>
                </a:lnTo>
                <a:lnTo>
                  <a:pt x="2822295" y="1723073"/>
                </a:lnTo>
                <a:lnTo>
                  <a:pt x="2686014" y="1582697"/>
                </a:lnTo>
                <a:lnTo>
                  <a:pt x="2549732" y="1446486"/>
                </a:lnTo>
                <a:lnTo>
                  <a:pt x="2414045" y="1310869"/>
                </a:lnTo>
                <a:lnTo>
                  <a:pt x="2274192" y="1170494"/>
                </a:lnTo>
                <a:lnTo>
                  <a:pt x="2138506" y="1034283"/>
                </a:lnTo>
                <a:lnTo>
                  <a:pt x="2002224" y="898666"/>
                </a:lnTo>
                <a:lnTo>
                  <a:pt x="1861777" y="758290"/>
                </a:lnTo>
                <a:lnTo>
                  <a:pt x="1725495" y="622079"/>
                </a:lnTo>
                <a:lnTo>
                  <a:pt x="1861777" y="486462"/>
                </a:lnTo>
                <a:lnTo>
                  <a:pt x="2002224" y="350251"/>
                </a:lnTo>
                <a:lnTo>
                  <a:pt x="2138506" y="486462"/>
                </a:lnTo>
                <a:lnTo>
                  <a:pt x="2002224" y="622079"/>
                </a:lnTo>
                <a:lnTo>
                  <a:pt x="2138506" y="758290"/>
                </a:lnTo>
                <a:lnTo>
                  <a:pt x="2274192" y="898666"/>
                </a:lnTo>
                <a:lnTo>
                  <a:pt x="2414045" y="1034283"/>
                </a:lnTo>
                <a:lnTo>
                  <a:pt x="2549732" y="1170494"/>
                </a:lnTo>
                <a:lnTo>
                  <a:pt x="2686014" y="1310869"/>
                </a:lnTo>
                <a:lnTo>
                  <a:pt x="2822295" y="1446486"/>
                </a:lnTo>
                <a:lnTo>
                  <a:pt x="2962743" y="1582697"/>
                </a:lnTo>
                <a:lnTo>
                  <a:pt x="3098430" y="1723073"/>
                </a:lnTo>
                <a:lnTo>
                  <a:pt x="3234712" y="1858690"/>
                </a:lnTo>
                <a:lnTo>
                  <a:pt x="3375158" y="1994901"/>
                </a:lnTo>
                <a:lnTo>
                  <a:pt x="3510845" y="1858690"/>
                </a:lnTo>
                <a:lnTo>
                  <a:pt x="3375158" y="1723073"/>
                </a:lnTo>
                <a:lnTo>
                  <a:pt x="3234712" y="1582697"/>
                </a:lnTo>
                <a:lnTo>
                  <a:pt x="3098430" y="1446486"/>
                </a:lnTo>
                <a:lnTo>
                  <a:pt x="2962743" y="1310869"/>
                </a:lnTo>
                <a:lnTo>
                  <a:pt x="3098430" y="1170494"/>
                </a:lnTo>
                <a:lnTo>
                  <a:pt x="3234712" y="1034283"/>
                </a:lnTo>
                <a:lnTo>
                  <a:pt x="3375158" y="898666"/>
                </a:lnTo>
                <a:lnTo>
                  <a:pt x="3510845" y="758290"/>
                </a:lnTo>
                <a:lnTo>
                  <a:pt x="3647127" y="622079"/>
                </a:lnTo>
                <a:lnTo>
                  <a:pt x="3787575" y="486462"/>
                </a:lnTo>
                <a:lnTo>
                  <a:pt x="3923262" y="350251"/>
                </a:lnTo>
                <a:lnTo>
                  <a:pt x="4059543" y="209875"/>
                </a:lnTo>
                <a:lnTo>
                  <a:pt x="4199991" y="74258"/>
                </a:lnTo>
                <a:close/>
                <a:moveTo>
                  <a:pt x="3723695" y="0"/>
                </a:moveTo>
                <a:lnTo>
                  <a:pt x="3997558" y="0"/>
                </a:lnTo>
                <a:lnTo>
                  <a:pt x="3923262" y="74258"/>
                </a:lnTo>
                <a:lnTo>
                  <a:pt x="3787575" y="209875"/>
                </a:lnTo>
                <a:lnTo>
                  <a:pt x="3647127" y="350251"/>
                </a:lnTo>
                <a:lnTo>
                  <a:pt x="3510845" y="486462"/>
                </a:lnTo>
                <a:lnTo>
                  <a:pt x="3375158" y="622079"/>
                </a:lnTo>
                <a:lnTo>
                  <a:pt x="3234712" y="758290"/>
                </a:lnTo>
                <a:lnTo>
                  <a:pt x="3098430" y="898666"/>
                </a:lnTo>
                <a:lnTo>
                  <a:pt x="2962743" y="1034283"/>
                </a:lnTo>
                <a:lnTo>
                  <a:pt x="2822295" y="1170494"/>
                </a:lnTo>
                <a:lnTo>
                  <a:pt x="2686014" y="1034283"/>
                </a:lnTo>
                <a:lnTo>
                  <a:pt x="2822295" y="898666"/>
                </a:lnTo>
                <a:lnTo>
                  <a:pt x="2962743" y="758290"/>
                </a:lnTo>
                <a:lnTo>
                  <a:pt x="3098430" y="622079"/>
                </a:lnTo>
                <a:lnTo>
                  <a:pt x="3234712" y="486462"/>
                </a:lnTo>
                <a:lnTo>
                  <a:pt x="3375158" y="350251"/>
                </a:lnTo>
                <a:lnTo>
                  <a:pt x="3510845" y="209875"/>
                </a:lnTo>
                <a:lnTo>
                  <a:pt x="3647127" y="74258"/>
                </a:lnTo>
                <a:close/>
                <a:moveTo>
                  <a:pt x="3027825" y="0"/>
                </a:moveTo>
                <a:lnTo>
                  <a:pt x="3302140" y="0"/>
                </a:lnTo>
                <a:lnTo>
                  <a:pt x="3377856" y="73469"/>
                </a:lnTo>
                <a:lnTo>
                  <a:pt x="3237332" y="209226"/>
                </a:lnTo>
                <a:lnTo>
                  <a:pt x="3100975" y="73469"/>
                </a:lnTo>
                <a:close/>
                <a:moveTo>
                  <a:pt x="2479472" y="0"/>
                </a:moveTo>
                <a:lnTo>
                  <a:pt x="2751601" y="0"/>
                </a:lnTo>
                <a:lnTo>
                  <a:pt x="2823727" y="72130"/>
                </a:lnTo>
                <a:lnTo>
                  <a:pt x="2964114" y="207764"/>
                </a:lnTo>
                <a:lnTo>
                  <a:pt x="3099740" y="348158"/>
                </a:lnTo>
                <a:lnTo>
                  <a:pt x="2964114" y="484388"/>
                </a:lnTo>
                <a:lnTo>
                  <a:pt x="2823727" y="620023"/>
                </a:lnTo>
                <a:lnTo>
                  <a:pt x="2687505" y="756252"/>
                </a:lnTo>
                <a:lnTo>
                  <a:pt x="2551283" y="896646"/>
                </a:lnTo>
                <a:lnTo>
                  <a:pt x="2415656" y="756252"/>
                </a:lnTo>
                <a:lnTo>
                  <a:pt x="2551283" y="620023"/>
                </a:lnTo>
                <a:lnTo>
                  <a:pt x="2687505" y="484388"/>
                </a:lnTo>
                <a:lnTo>
                  <a:pt x="2823727" y="348158"/>
                </a:lnTo>
                <a:lnTo>
                  <a:pt x="2687505" y="207764"/>
                </a:lnTo>
                <a:lnTo>
                  <a:pt x="2551283" y="72130"/>
                </a:lnTo>
                <a:close/>
                <a:moveTo>
                  <a:pt x="1928428" y="0"/>
                </a:moveTo>
                <a:lnTo>
                  <a:pt x="2203070" y="0"/>
                </a:lnTo>
                <a:lnTo>
                  <a:pt x="2275712" y="72942"/>
                </a:lnTo>
                <a:lnTo>
                  <a:pt x="2415630" y="208655"/>
                </a:lnTo>
                <a:lnTo>
                  <a:pt x="2551378" y="349131"/>
                </a:lnTo>
                <a:lnTo>
                  <a:pt x="2415630" y="485440"/>
                </a:lnTo>
                <a:lnTo>
                  <a:pt x="2275712" y="621153"/>
                </a:lnTo>
                <a:lnTo>
                  <a:pt x="2139964" y="485440"/>
                </a:lnTo>
                <a:lnTo>
                  <a:pt x="2275712" y="349131"/>
                </a:lnTo>
                <a:lnTo>
                  <a:pt x="2139964" y="208655"/>
                </a:lnTo>
                <a:lnTo>
                  <a:pt x="2003619" y="72942"/>
                </a:lnTo>
                <a:close/>
                <a:moveTo>
                  <a:pt x="1250160" y="0"/>
                </a:moveTo>
                <a:lnTo>
                  <a:pt x="1524701" y="0"/>
                </a:lnTo>
                <a:lnTo>
                  <a:pt x="1450611" y="71833"/>
                </a:lnTo>
                <a:lnTo>
                  <a:pt x="1314298" y="207438"/>
                </a:lnTo>
                <a:lnTo>
                  <a:pt x="1178582" y="347800"/>
                </a:lnTo>
                <a:lnTo>
                  <a:pt x="1042270" y="483999"/>
                </a:lnTo>
                <a:lnTo>
                  <a:pt x="901791" y="619604"/>
                </a:lnTo>
                <a:lnTo>
                  <a:pt x="765479" y="755803"/>
                </a:lnTo>
                <a:lnTo>
                  <a:pt x="629762" y="896165"/>
                </a:lnTo>
                <a:lnTo>
                  <a:pt x="489285" y="1031770"/>
                </a:lnTo>
                <a:lnTo>
                  <a:pt x="352973" y="1167969"/>
                </a:lnTo>
                <a:lnTo>
                  <a:pt x="217256" y="1308332"/>
                </a:lnTo>
                <a:lnTo>
                  <a:pt x="76777" y="1443936"/>
                </a:lnTo>
                <a:lnTo>
                  <a:pt x="217256" y="1580136"/>
                </a:lnTo>
                <a:lnTo>
                  <a:pt x="76777" y="1720498"/>
                </a:lnTo>
                <a:lnTo>
                  <a:pt x="0" y="1796877"/>
                </a:lnTo>
                <a:lnTo>
                  <a:pt x="0" y="1247028"/>
                </a:lnTo>
                <a:lnTo>
                  <a:pt x="76777" y="1167969"/>
                </a:lnTo>
                <a:lnTo>
                  <a:pt x="217256" y="1031770"/>
                </a:lnTo>
                <a:lnTo>
                  <a:pt x="352973" y="896165"/>
                </a:lnTo>
                <a:lnTo>
                  <a:pt x="489285" y="755803"/>
                </a:lnTo>
                <a:lnTo>
                  <a:pt x="629762" y="619604"/>
                </a:lnTo>
                <a:lnTo>
                  <a:pt x="765479" y="483999"/>
                </a:lnTo>
                <a:lnTo>
                  <a:pt x="901791" y="347800"/>
                </a:lnTo>
                <a:lnTo>
                  <a:pt x="1042270" y="207438"/>
                </a:lnTo>
                <a:lnTo>
                  <a:pt x="1178582" y="71833"/>
                </a:lnTo>
                <a:close/>
                <a:moveTo>
                  <a:pt x="701509" y="0"/>
                </a:moveTo>
                <a:lnTo>
                  <a:pt x="975809" y="0"/>
                </a:lnTo>
                <a:lnTo>
                  <a:pt x="900874" y="72754"/>
                </a:lnTo>
                <a:lnTo>
                  <a:pt x="764696" y="208413"/>
                </a:lnTo>
                <a:lnTo>
                  <a:pt x="629114" y="348832"/>
                </a:lnTo>
                <a:lnTo>
                  <a:pt x="488774" y="485087"/>
                </a:lnTo>
                <a:lnTo>
                  <a:pt x="352597" y="620746"/>
                </a:lnTo>
                <a:lnTo>
                  <a:pt x="217014" y="757001"/>
                </a:lnTo>
                <a:lnTo>
                  <a:pt x="76675" y="897421"/>
                </a:lnTo>
                <a:lnTo>
                  <a:pt x="0" y="973804"/>
                </a:lnTo>
                <a:lnTo>
                  <a:pt x="0" y="697465"/>
                </a:lnTo>
                <a:lnTo>
                  <a:pt x="76675" y="620746"/>
                </a:lnTo>
                <a:lnTo>
                  <a:pt x="217014" y="485087"/>
                </a:lnTo>
                <a:lnTo>
                  <a:pt x="352597" y="348832"/>
                </a:lnTo>
                <a:lnTo>
                  <a:pt x="488774" y="208413"/>
                </a:lnTo>
                <a:lnTo>
                  <a:pt x="629114" y="72754"/>
                </a:lnTo>
                <a:close/>
                <a:moveTo>
                  <a:pt x="151230" y="0"/>
                </a:moveTo>
                <a:lnTo>
                  <a:pt x="424938" y="0"/>
                </a:lnTo>
                <a:lnTo>
                  <a:pt x="352512" y="72497"/>
                </a:lnTo>
                <a:lnTo>
                  <a:pt x="216930" y="208210"/>
                </a:lnTo>
                <a:lnTo>
                  <a:pt x="76589" y="348686"/>
                </a:lnTo>
                <a:lnTo>
                  <a:pt x="0" y="425349"/>
                </a:lnTo>
                <a:lnTo>
                  <a:pt x="0" y="148825"/>
                </a:lnTo>
                <a:lnTo>
                  <a:pt x="76589" y="72497"/>
                </a:lnTo>
                <a:close/>
              </a:path>
            </a:pathLst>
          </a:custGeom>
          <a:solidFill>
            <a:schemeClr val="bg1"/>
          </a:solidFill>
          <a:ln>
            <a:noFill/>
          </a:ln>
          <a:effectLst/>
        </p:spPr>
        <p:txBody>
          <a:bodyPr wrap="square" anchor="ctr">
            <a:noAutofit/>
          </a:bodyPr>
          <a:lstStyle/>
          <a:p>
            <a:pPr defTabSz="1097280">
              <a:buClrTx/>
            </a:pPr>
            <a:endParaRPr lang="en-US" sz="2160" kern="1200" dirty="0">
              <a:latin typeface="Verdana"/>
              <a:ea typeface="+mn-ea"/>
              <a:cs typeface="+mn-cs"/>
            </a:endParaRPr>
          </a:p>
        </p:txBody>
      </p:sp>
      <p:sp>
        <p:nvSpPr>
          <p:cNvPr id="2" name="Google Shape;708;p90">
            <a:extLst>
              <a:ext uri="{FF2B5EF4-FFF2-40B4-BE49-F238E27FC236}">
                <a16:creationId xmlns:a16="http://schemas.microsoft.com/office/drawing/2014/main" id="{497D061C-1C7D-514C-ABF6-43B6E8D4B630}"/>
              </a:ext>
            </a:extLst>
          </p:cNvPr>
          <p:cNvSpPr txBox="1">
            <a:spLocks/>
          </p:cNvSpPr>
          <p:nvPr/>
        </p:nvSpPr>
        <p:spPr>
          <a:xfrm>
            <a:off x="6728739" y="2247785"/>
            <a:ext cx="6605176" cy="1261528"/>
          </a:xfrm>
          <a:prstGeom prst="rect">
            <a:avLst/>
          </a:prstGeom>
          <a:noFill/>
          <a:ln>
            <a:noFill/>
          </a:ln>
        </p:spPr>
        <p:txBody>
          <a:bodyPr spcFirstLastPara="1" wrap="square" lIns="131670" tIns="129630" rIns="131670" bIns="131670" anchor="t" anchorCtr="0">
            <a:noAutofit/>
          </a:bodyPr>
          <a:lstStyle>
            <a:lvl1pPr algn="l" defTabSz="914400" rtl="0" eaLnBrk="1" latinLnBrk="0" hangingPunct="1">
              <a:lnSpc>
                <a:spcPct val="90000"/>
              </a:lnSpc>
              <a:spcBef>
                <a:spcPct val="0"/>
              </a:spcBef>
              <a:buNone/>
              <a:defRPr sz="3600" b="1" kern="1200" baseline="0">
                <a:solidFill>
                  <a:schemeClr val="tx1"/>
                </a:solidFill>
                <a:latin typeface="+mj-lt"/>
                <a:ea typeface="+mj-ea"/>
                <a:cs typeface="+mj-cs"/>
              </a:defRPr>
            </a:lvl1pPr>
          </a:lstStyle>
          <a:p>
            <a:pPr defTabSz="1097280">
              <a:lnSpc>
                <a:spcPct val="100000"/>
              </a:lnSpc>
              <a:spcBef>
                <a:spcPts val="0"/>
              </a:spcBef>
              <a:buClrTx/>
              <a:buSzPts val="4400"/>
            </a:pPr>
            <a:r>
              <a:rPr lang="en-US" sz="3120" dirty="0">
                <a:solidFill>
                  <a:srgbClr val="000000"/>
                </a:solidFill>
                <a:latin typeface="Verdana"/>
              </a:rPr>
              <a:t>Online meetings with </a:t>
            </a:r>
            <a:br>
              <a:rPr lang="en-US" sz="3120" dirty="0">
                <a:solidFill>
                  <a:srgbClr val="000000"/>
                </a:solidFill>
                <a:latin typeface="Verdana"/>
              </a:rPr>
            </a:br>
            <a:r>
              <a:rPr lang="en-US" sz="3120" dirty="0">
                <a:solidFill>
                  <a:srgbClr val="DA291C"/>
                </a:solidFill>
                <a:latin typeface="Verdana"/>
              </a:rPr>
              <a:t>team collaboration</a:t>
            </a:r>
          </a:p>
        </p:txBody>
      </p:sp>
      <p:sp>
        <p:nvSpPr>
          <p:cNvPr id="3" name="Google Shape;710;p90">
            <a:extLst>
              <a:ext uri="{FF2B5EF4-FFF2-40B4-BE49-F238E27FC236}">
                <a16:creationId xmlns:a16="http://schemas.microsoft.com/office/drawing/2014/main" id="{EEC7B2B9-6DE4-A840-BA05-0B5B8558483D}"/>
              </a:ext>
            </a:extLst>
          </p:cNvPr>
          <p:cNvSpPr txBox="1">
            <a:spLocks/>
          </p:cNvSpPr>
          <p:nvPr/>
        </p:nvSpPr>
        <p:spPr>
          <a:xfrm>
            <a:off x="7062135" y="3524173"/>
            <a:ext cx="5875098" cy="2255746"/>
          </a:xfrm>
          <a:prstGeom prst="rect">
            <a:avLst/>
          </a:prstGeom>
          <a:noFill/>
          <a:ln>
            <a:noFill/>
          </a:ln>
        </p:spPr>
        <p:txBody>
          <a:bodyPr spcFirstLastPara="1" wrap="square" lIns="131670" tIns="131670" rIns="131670" bIns="131670" anchor="t" anchorCtr="0">
            <a:noAutofit/>
          </a:bodyPr>
          <a:lstStyle>
            <a:lvl1pPr marL="228600" indent="-228600" algn="l" defTabSz="914400" rtl="0" eaLnBrk="1" latinLnBrk="0" hangingPunct="1">
              <a:lnSpc>
                <a:spcPct val="100000"/>
              </a:lnSpc>
              <a:spcBef>
                <a:spcPts val="1000"/>
              </a:spcBef>
              <a:buFont typeface="Arial"/>
              <a:buChar char="•"/>
              <a:defRPr sz="1800" kern="1200" baseline="0">
                <a:solidFill>
                  <a:schemeClr val="accent6"/>
                </a:solidFill>
                <a:latin typeface="+mn-lt"/>
                <a:ea typeface="+mn-ea"/>
                <a:cs typeface="+mn-cs"/>
              </a:defRPr>
            </a:lvl1pPr>
            <a:lvl2pPr marL="685800" indent="-228600" algn="l" defTabSz="914400" rtl="0" eaLnBrk="1" latinLnBrk="0" hangingPunct="1">
              <a:lnSpc>
                <a:spcPct val="100000"/>
              </a:lnSpc>
              <a:spcBef>
                <a:spcPts val="500"/>
              </a:spcBef>
              <a:buFont typeface="Arial"/>
              <a:buChar char="•"/>
              <a:defRPr sz="1600" kern="1200" baseline="0">
                <a:solidFill>
                  <a:schemeClr val="accent6"/>
                </a:solidFill>
                <a:latin typeface="+mn-lt"/>
                <a:ea typeface="+mn-ea"/>
                <a:cs typeface="+mn-cs"/>
              </a:defRPr>
            </a:lvl2pPr>
            <a:lvl3pPr marL="1143000" indent="-228600" algn="l" defTabSz="914400" rtl="0" eaLnBrk="1" latinLnBrk="0" hangingPunct="1">
              <a:lnSpc>
                <a:spcPct val="100000"/>
              </a:lnSpc>
              <a:spcBef>
                <a:spcPts val="500"/>
              </a:spcBef>
              <a:buFont typeface="Arial"/>
              <a:buChar char="•"/>
              <a:defRPr sz="1400" kern="1200" baseline="0">
                <a:solidFill>
                  <a:schemeClr val="accent6"/>
                </a:solidFill>
                <a:latin typeface="+mn-lt"/>
                <a:ea typeface="+mn-ea"/>
                <a:cs typeface="+mn-cs"/>
              </a:defRPr>
            </a:lvl3pPr>
            <a:lvl4pPr marL="16002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4pPr>
            <a:lvl5pPr marL="20574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defTabSz="1097280">
              <a:lnSpc>
                <a:spcPct val="150000"/>
              </a:lnSpc>
              <a:spcBef>
                <a:spcPts val="0"/>
              </a:spcBef>
              <a:buClrTx/>
              <a:buSzPts val="2200"/>
              <a:buNone/>
            </a:pPr>
            <a:r>
              <a:rPr lang="en-US" sz="2160" b="1" dirty="0">
                <a:solidFill>
                  <a:srgbClr val="000000"/>
                </a:solidFill>
                <a:latin typeface="Verdana"/>
              </a:rPr>
              <a:t>Powerful </a:t>
            </a:r>
            <a:r>
              <a:rPr lang="en-US" sz="2160" dirty="0">
                <a:solidFill>
                  <a:srgbClr val="000000"/>
                </a:solidFill>
                <a:latin typeface="Verdana"/>
              </a:rPr>
              <a:t>meetings</a:t>
            </a:r>
          </a:p>
          <a:p>
            <a:pPr marL="0" indent="0" defTabSz="1097280">
              <a:lnSpc>
                <a:spcPct val="150000"/>
              </a:lnSpc>
              <a:spcBef>
                <a:spcPts val="0"/>
              </a:spcBef>
              <a:buClrTx/>
              <a:buSzPts val="2200"/>
              <a:buNone/>
            </a:pPr>
            <a:r>
              <a:rPr lang="en-US" sz="2160" b="1" dirty="0">
                <a:solidFill>
                  <a:srgbClr val="000000"/>
                </a:solidFill>
                <a:latin typeface="Verdana"/>
              </a:rPr>
              <a:t>Large </a:t>
            </a:r>
            <a:r>
              <a:rPr lang="en-US" sz="2160" dirty="0">
                <a:solidFill>
                  <a:srgbClr val="000000"/>
                </a:solidFill>
                <a:latin typeface="Verdana"/>
              </a:rPr>
              <a:t>webinars</a:t>
            </a:r>
          </a:p>
          <a:p>
            <a:pPr marL="0" indent="0" defTabSz="1097280">
              <a:lnSpc>
                <a:spcPct val="150000"/>
              </a:lnSpc>
              <a:spcBef>
                <a:spcPts val="0"/>
              </a:spcBef>
              <a:buClrTx/>
              <a:buSzPts val="2200"/>
              <a:buNone/>
            </a:pPr>
            <a:r>
              <a:rPr lang="en-US" sz="2160" dirty="0">
                <a:solidFill>
                  <a:srgbClr val="000000"/>
                </a:solidFill>
                <a:latin typeface="Verdana"/>
              </a:rPr>
              <a:t>Intuitive </a:t>
            </a:r>
            <a:r>
              <a:rPr lang="en-US" sz="2160" b="1" dirty="0">
                <a:solidFill>
                  <a:srgbClr val="000000"/>
                </a:solidFill>
                <a:latin typeface="Verdana"/>
              </a:rPr>
              <a:t>screen &amp; file sharing</a:t>
            </a:r>
          </a:p>
          <a:p>
            <a:pPr marL="0" indent="0" defTabSz="1097280">
              <a:lnSpc>
                <a:spcPct val="150000"/>
              </a:lnSpc>
              <a:spcBef>
                <a:spcPts val="0"/>
              </a:spcBef>
              <a:buClrTx/>
              <a:buSzPts val="2200"/>
              <a:buNone/>
            </a:pPr>
            <a:r>
              <a:rPr lang="en-US" sz="2160" dirty="0">
                <a:solidFill>
                  <a:srgbClr val="000000"/>
                </a:solidFill>
                <a:latin typeface="Verdana"/>
              </a:rPr>
              <a:t>Integrated </a:t>
            </a:r>
            <a:r>
              <a:rPr lang="en-US" sz="2160" b="1" dirty="0">
                <a:solidFill>
                  <a:srgbClr val="000000"/>
                </a:solidFill>
                <a:latin typeface="Verdana"/>
              </a:rPr>
              <a:t>team messaging</a:t>
            </a:r>
          </a:p>
          <a:p>
            <a:pPr marL="0" indent="0" defTabSz="1097280">
              <a:lnSpc>
                <a:spcPct val="150000"/>
              </a:lnSpc>
              <a:spcBef>
                <a:spcPts val="0"/>
              </a:spcBef>
              <a:buClrTx/>
              <a:buSzPts val="2200"/>
              <a:buNone/>
            </a:pPr>
            <a:r>
              <a:rPr lang="en-US" sz="2160" dirty="0">
                <a:solidFill>
                  <a:srgbClr val="000000"/>
                </a:solidFill>
                <a:latin typeface="Verdana"/>
              </a:rPr>
              <a:t>O365 &amp; Google </a:t>
            </a:r>
            <a:r>
              <a:rPr lang="en-US" sz="2160" b="1" dirty="0">
                <a:solidFill>
                  <a:srgbClr val="000000"/>
                </a:solidFill>
                <a:latin typeface="Verdana"/>
              </a:rPr>
              <a:t>calendar integration</a:t>
            </a:r>
          </a:p>
          <a:p>
            <a:pPr marL="0" indent="0" defTabSz="1097280">
              <a:lnSpc>
                <a:spcPct val="150000"/>
              </a:lnSpc>
              <a:spcBef>
                <a:spcPts val="0"/>
              </a:spcBef>
              <a:buClrTx/>
              <a:buSzPts val="2200"/>
              <a:buNone/>
            </a:pPr>
            <a:r>
              <a:rPr lang="en-US" sz="2160" b="1" dirty="0">
                <a:solidFill>
                  <a:srgbClr val="000000"/>
                </a:solidFill>
                <a:latin typeface="Verdana"/>
              </a:rPr>
              <a:t>Huddle room </a:t>
            </a:r>
            <a:r>
              <a:rPr lang="en-US" sz="2160" dirty="0">
                <a:solidFill>
                  <a:srgbClr val="000000"/>
                </a:solidFill>
                <a:latin typeface="Verdana"/>
              </a:rPr>
              <a:t>video systems</a:t>
            </a:r>
          </a:p>
        </p:txBody>
      </p:sp>
      <p:sp>
        <p:nvSpPr>
          <p:cNvPr id="16" name="Forma libre 15">
            <a:extLst>
              <a:ext uri="{FF2B5EF4-FFF2-40B4-BE49-F238E27FC236}">
                <a16:creationId xmlns:a16="http://schemas.microsoft.com/office/drawing/2014/main" id="{99DEAB73-7383-4648-8D71-3EADE49F623B}"/>
              </a:ext>
            </a:extLst>
          </p:cNvPr>
          <p:cNvSpPr/>
          <p:nvPr/>
        </p:nvSpPr>
        <p:spPr>
          <a:xfrm>
            <a:off x="14170181" y="0"/>
            <a:ext cx="460219" cy="7759226"/>
          </a:xfrm>
          <a:custGeom>
            <a:avLst/>
            <a:gdLst>
              <a:gd name="connsiteX0" fmla="*/ 0 w 383516"/>
              <a:gd name="connsiteY0" fmla="*/ 5098698 h 6466022"/>
              <a:gd name="connsiteX1" fmla="*/ 383516 w 383516"/>
              <a:gd name="connsiteY1" fmla="*/ 5307010 h 6466022"/>
              <a:gd name="connsiteX2" fmla="*/ 383516 w 383516"/>
              <a:gd name="connsiteY2" fmla="*/ 6466022 h 6466022"/>
              <a:gd name="connsiteX3" fmla="*/ 205232 w 383516"/>
              <a:gd name="connsiteY3" fmla="*/ 6466022 h 6466022"/>
              <a:gd name="connsiteX4" fmla="*/ 0 w 383516"/>
              <a:gd name="connsiteY4" fmla="*/ 6354752 h 6466022"/>
              <a:gd name="connsiteX5" fmla="*/ 0 w 383516"/>
              <a:gd name="connsiteY5" fmla="*/ 5458624 h 6466022"/>
              <a:gd name="connsiteX6" fmla="*/ 77751 w 383516"/>
              <a:gd name="connsiteY6" fmla="*/ 5501000 h 6466022"/>
              <a:gd name="connsiteX7" fmla="*/ 120981 w 383516"/>
              <a:gd name="connsiteY7" fmla="*/ 5523478 h 6466022"/>
              <a:gd name="connsiteX8" fmla="*/ 120981 w 383516"/>
              <a:gd name="connsiteY8" fmla="*/ 6242164 h 6466022"/>
              <a:gd name="connsiteX9" fmla="*/ 289167 w 383516"/>
              <a:gd name="connsiteY9" fmla="*/ 6331769 h 6466022"/>
              <a:gd name="connsiteX10" fmla="*/ 289167 w 383516"/>
              <a:gd name="connsiteY10" fmla="*/ 5436336 h 6466022"/>
              <a:gd name="connsiteX11" fmla="*/ 0 w 383516"/>
              <a:gd name="connsiteY11" fmla="*/ 5279049 h 6466022"/>
              <a:gd name="connsiteX12" fmla="*/ 0 w 383516"/>
              <a:gd name="connsiteY12" fmla="*/ 4739227 h 6466022"/>
              <a:gd name="connsiteX13" fmla="*/ 383516 w 383516"/>
              <a:gd name="connsiteY13" fmla="*/ 4946435 h 6466022"/>
              <a:gd name="connsiteX14" fmla="*/ 383516 w 383516"/>
              <a:gd name="connsiteY14" fmla="*/ 5128108 h 6466022"/>
              <a:gd name="connsiteX15" fmla="*/ 0 w 383516"/>
              <a:gd name="connsiteY15" fmla="*/ 4919549 h 6466022"/>
              <a:gd name="connsiteX16" fmla="*/ 0 w 383516"/>
              <a:gd name="connsiteY16" fmla="*/ 1865968 h 6466022"/>
              <a:gd name="connsiteX17" fmla="*/ 383516 w 383516"/>
              <a:gd name="connsiteY17" fmla="*/ 2074153 h 6466022"/>
              <a:gd name="connsiteX18" fmla="*/ 383516 w 383516"/>
              <a:gd name="connsiteY18" fmla="*/ 3233165 h 6466022"/>
              <a:gd name="connsiteX19" fmla="*/ 383516 w 383516"/>
              <a:gd name="connsiteY19" fmla="*/ 4409114 h 6466022"/>
              <a:gd name="connsiteX20" fmla="*/ 329873 w 383516"/>
              <a:gd name="connsiteY20" fmla="*/ 4379245 h 6466022"/>
              <a:gd name="connsiteX21" fmla="*/ 289167 w 383516"/>
              <a:gd name="connsiteY21" fmla="*/ 4357075 h 6466022"/>
              <a:gd name="connsiteX22" fmla="*/ 289167 w 383516"/>
              <a:gd name="connsiteY22" fmla="*/ 4085797 h 6466022"/>
              <a:gd name="connsiteX23" fmla="*/ 120981 w 383516"/>
              <a:gd name="connsiteY23" fmla="*/ 4177865 h 6466022"/>
              <a:gd name="connsiteX24" fmla="*/ 120981 w 383516"/>
              <a:gd name="connsiteY24" fmla="*/ 4443909 h 6466022"/>
              <a:gd name="connsiteX25" fmla="*/ 383516 w 383516"/>
              <a:gd name="connsiteY25" fmla="*/ 4588323 h 6466022"/>
              <a:gd name="connsiteX26" fmla="*/ 383516 w 383516"/>
              <a:gd name="connsiteY26" fmla="*/ 4767225 h 6466022"/>
              <a:gd name="connsiteX27" fmla="*/ 0 w 383516"/>
              <a:gd name="connsiteY27" fmla="*/ 4558879 h 6466022"/>
              <a:gd name="connsiteX28" fmla="*/ 0 w 383516"/>
              <a:gd name="connsiteY28" fmla="*/ 4063034 h 6466022"/>
              <a:gd name="connsiteX29" fmla="*/ 289167 w 383516"/>
              <a:gd name="connsiteY29" fmla="*/ 3906895 h 6466022"/>
              <a:gd name="connsiteX30" fmla="*/ 289167 w 383516"/>
              <a:gd name="connsiteY30" fmla="*/ 3727685 h 6466022"/>
              <a:gd name="connsiteX31" fmla="*/ 0 w 383516"/>
              <a:gd name="connsiteY31" fmla="*/ 3884728 h 6466022"/>
              <a:gd name="connsiteX32" fmla="*/ 0 w 383516"/>
              <a:gd name="connsiteY32" fmla="*/ 3704270 h 6466022"/>
              <a:gd name="connsiteX33" fmla="*/ 289167 w 383516"/>
              <a:gd name="connsiteY33" fmla="*/ 3546320 h 6466022"/>
              <a:gd name="connsiteX34" fmla="*/ 289167 w 383516"/>
              <a:gd name="connsiteY34" fmla="*/ 3367111 h 6466022"/>
              <a:gd name="connsiteX35" fmla="*/ 0 w 383516"/>
              <a:gd name="connsiteY35" fmla="*/ 3524651 h 6466022"/>
              <a:gd name="connsiteX36" fmla="*/ 0 w 383516"/>
              <a:gd name="connsiteY36" fmla="*/ 3301133 h 6466022"/>
              <a:gd name="connsiteX37" fmla="*/ 39570 w 383516"/>
              <a:gd name="connsiteY37" fmla="*/ 3322462 h 6466022"/>
              <a:gd name="connsiteX38" fmla="*/ 205232 w 383516"/>
              <a:gd name="connsiteY38" fmla="*/ 3233165 h 6466022"/>
              <a:gd name="connsiteX39" fmla="*/ 0 w 383516"/>
              <a:gd name="connsiteY39" fmla="*/ 3121895 h 6466022"/>
              <a:gd name="connsiteX40" fmla="*/ 0 w 383516"/>
              <a:gd name="connsiteY40" fmla="*/ 2225767 h 6466022"/>
              <a:gd name="connsiteX41" fmla="*/ 77751 w 383516"/>
              <a:gd name="connsiteY41" fmla="*/ 2268142 h 6466022"/>
              <a:gd name="connsiteX42" fmla="*/ 120981 w 383516"/>
              <a:gd name="connsiteY42" fmla="*/ 2290621 h 6466022"/>
              <a:gd name="connsiteX43" fmla="*/ 120981 w 383516"/>
              <a:gd name="connsiteY43" fmla="*/ 3009307 h 6466022"/>
              <a:gd name="connsiteX44" fmla="*/ 289167 w 383516"/>
              <a:gd name="connsiteY44" fmla="*/ 3098912 h 6466022"/>
              <a:gd name="connsiteX45" fmla="*/ 289167 w 383516"/>
              <a:gd name="connsiteY45" fmla="*/ 2203479 h 6466022"/>
              <a:gd name="connsiteX46" fmla="*/ 0 w 383516"/>
              <a:gd name="connsiteY46" fmla="*/ 2046191 h 6466022"/>
              <a:gd name="connsiteX47" fmla="*/ 0 w 383516"/>
              <a:gd name="connsiteY47" fmla="*/ 1506370 h 6466022"/>
              <a:gd name="connsiteX48" fmla="*/ 383516 w 383516"/>
              <a:gd name="connsiteY48" fmla="*/ 1713578 h 6466022"/>
              <a:gd name="connsiteX49" fmla="*/ 383516 w 383516"/>
              <a:gd name="connsiteY49" fmla="*/ 1895251 h 6466022"/>
              <a:gd name="connsiteX50" fmla="*/ 0 w 383516"/>
              <a:gd name="connsiteY50" fmla="*/ 1686692 h 6466022"/>
              <a:gd name="connsiteX51" fmla="*/ 205232 w 383516"/>
              <a:gd name="connsiteY51" fmla="*/ 0 h 6466022"/>
              <a:gd name="connsiteX52" fmla="*/ 383516 w 383516"/>
              <a:gd name="connsiteY52" fmla="*/ 0 h 6466022"/>
              <a:gd name="connsiteX53" fmla="*/ 383516 w 383516"/>
              <a:gd name="connsiteY53" fmla="*/ 1176564 h 6466022"/>
              <a:gd name="connsiteX54" fmla="*/ 329873 w 383516"/>
              <a:gd name="connsiteY54" fmla="*/ 1146696 h 6466022"/>
              <a:gd name="connsiteX55" fmla="*/ 289167 w 383516"/>
              <a:gd name="connsiteY55" fmla="*/ 1124218 h 6466022"/>
              <a:gd name="connsiteX56" fmla="*/ 289167 w 383516"/>
              <a:gd name="connsiteY56" fmla="*/ 852940 h 6466022"/>
              <a:gd name="connsiteX57" fmla="*/ 120981 w 383516"/>
              <a:gd name="connsiteY57" fmla="*/ 945008 h 6466022"/>
              <a:gd name="connsiteX58" fmla="*/ 120981 w 383516"/>
              <a:gd name="connsiteY58" fmla="*/ 1211051 h 6466022"/>
              <a:gd name="connsiteX59" fmla="*/ 383516 w 383516"/>
              <a:gd name="connsiteY59" fmla="*/ 1355466 h 6466022"/>
              <a:gd name="connsiteX60" fmla="*/ 383516 w 383516"/>
              <a:gd name="connsiteY60" fmla="*/ 1534676 h 6466022"/>
              <a:gd name="connsiteX61" fmla="*/ 0 w 383516"/>
              <a:gd name="connsiteY61" fmla="*/ 1326053 h 6466022"/>
              <a:gd name="connsiteX62" fmla="*/ 0 w 383516"/>
              <a:gd name="connsiteY62" fmla="*/ 830177 h 6466022"/>
              <a:gd name="connsiteX63" fmla="*/ 289167 w 383516"/>
              <a:gd name="connsiteY63" fmla="*/ 674038 h 6466022"/>
              <a:gd name="connsiteX64" fmla="*/ 289167 w 383516"/>
              <a:gd name="connsiteY64" fmla="*/ 494828 h 6466022"/>
              <a:gd name="connsiteX65" fmla="*/ 0 w 383516"/>
              <a:gd name="connsiteY65" fmla="*/ 651871 h 6466022"/>
              <a:gd name="connsiteX66" fmla="*/ 0 w 383516"/>
              <a:gd name="connsiteY66" fmla="*/ 471413 h 6466022"/>
              <a:gd name="connsiteX67" fmla="*/ 289167 w 383516"/>
              <a:gd name="connsiteY67" fmla="*/ 313463 h 6466022"/>
              <a:gd name="connsiteX68" fmla="*/ 289167 w 383516"/>
              <a:gd name="connsiteY68" fmla="*/ 134253 h 6466022"/>
              <a:gd name="connsiteX69" fmla="*/ 0 w 383516"/>
              <a:gd name="connsiteY69" fmla="*/ 291793 h 6466022"/>
              <a:gd name="connsiteX70" fmla="*/ 0 w 383516"/>
              <a:gd name="connsiteY70" fmla="*/ 68202 h 6466022"/>
              <a:gd name="connsiteX71" fmla="*/ 39570 w 383516"/>
              <a:gd name="connsiteY71" fmla="*/ 89605 h 6466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83516" h="6466022">
                <a:moveTo>
                  <a:pt x="0" y="5098698"/>
                </a:moveTo>
                <a:lnTo>
                  <a:pt x="383516" y="5307010"/>
                </a:lnTo>
                <a:lnTo>
                  <a:pt x="383516" y="6466022"/>
                </a:lnTo>
                <a:lnTo>
                  <a:pt x="205232" y="6466022"/>
                </a:lnTo>
                <a:lnTo>
                  <a:pt x="0" y="6354752"/>
                </a:lnTo>
                <a:lnTo>
                  <a:pt x="0" y="5458624"/>
                </a:lnTo>
                <a:lnTo>
                  <a:pt x="77751" y="5501000"/>
                </a:lnTo>
                <a:lnTo>
                  <a:pt x="120981" y="5523478"/>
                </a:lnTo>
                <a:lnTo>
                  <a:pt x="120981" y="6242164"/>
                </a:lnTo>
                <a:lnTo>
                  <a:pt x="289167" y="6331769"/>
                </a:lnTo>
                <a:lnTo>
                  <a:pt x="289167" y="5436336"/>
                </a:lnTo>
                <a:lnTo>
                  <a:pt x="0" y="5279049"/>
                </a:lnTo>
                <a:close/>
                <a:moveTo>
                  <a:pt x="0" y="4739227"/>
                </a:moveTo>
                <a:lnTo>
                  <a:pt x="383516" y="4946435"/>
                </a:lnTo>
                <a:lnTo>
                  <a:pt x="383516" y="5128108"/>
                </a:lnTo>
                <a:lnTo>
                  <a:pt x="0" y="4919549"/>
                </a:lnTo>
                <a:close/>
                <a:moveTo>
                  <a:pt x="0" y="1865968"/>
                </a:moveTo>
                <a:lnTo>
                  <a:pt x="383516" y="2074153"/>
                </a:lnTo>
                <a:lnTo>
                  <a:pt x="383516" y="3233165"/>
                </a:lnTo>
                <a:lnTo>
                  <a:pt x="383516" y="4409114"/>
                </a:lnTo>
                <a:lnTo>
                  <a:pt x="329873" y="4379245"/>
                </a:lnTo>
                <a:lnTo>
                  <a:pt x="289167" y="4357075"/>
                </a:lnTo>
                <a:lnTo>
                  <a:pt x="289167" y="4085797"/>
                </a:lnTo>
                <a:lnTo>
                  <a:pt x="120981" y="4177865"/>
                </a:lnTo>
                <a:lnTo>
                  <a:pt x="120981" y="4443909"/>
                </a:lnTo>
                <a:lnTo>
                  <a:pt x="383516" y="4588323"/>
                </a:lnTo>
                <a:lnTo>
                  <a:pt x="383516" y="4767225"/>
                </a:lnTo>
                <a:lnTo>
                  <a:pt x="0" y="4558879"/>
                </a:lnTo>
                <a:lnTo>
                  <a:pt x="0" y="4063034"/>
                </a:lnTo>
                <a:lnTo>
                  <a:pt x="289167" y="3906895"/>
                </a:lnTo>
                <a:lnTo>
                  <a:pt x="289167" y="3727685"/>
                </a:lnTo>
                <a:lnTo>
                  <a:pt x="0" y="3884728"/>
                </a:lnTo>
                <a:lnTo>
                  <a:pt x="0" y="3704270"/>
                </a:lnTo>
                <a:lnTo>
                  <a:pt x="289167" y="3546320"/>
                </a:lnTo>
                <a:lnTo>
                  <a:pt x="289167" y="3367111"/>
                </a:lnTo>
                <a:lnTo>
                  <a:pt x="0" y="3524651"/>
                </a:lnTo>
                <a:lnTo>
                  <a:pt x="0" y="3301133"/>
                </a:lnTo>
                <a:lnTo>
                  <a:pt x="39570" y="3322462"/>
                </a:lnTo>
                <a:lnTo>
                  <a:pt x="205232" y="3233165"/>
                </a:lnTo>
                <a:lnTo>
                  <a:pt x="0" y="3121895"/>
                </a:lnTo>
                <a:lnTo>
                  <a:pt x="0" y="2225767"/>
                </a:lnTo>
                <a:lnTo>
                  <a:pt x="77751" y="2268142"/>
                </a:lnTo>
                <a:lnTo>
                  <a:pt x="120981" y="2290621"/>
                </a:lnTo>
                <a:lnTo>
                  <a:pt x="120981" y="3009307"/>
                </a:lnTo>
                <a:lnTo>
                  <a:pt x="289167" y="3098912"/>
                </a:lnTo>
                <a:lnTo>
                  <a:pt x="289167" y="2203479"/>
                </a:lnTo>
                <a:lnTo>
                  <a:pt x="0" y="2046191"/>
                </a:lnTo>
                <a:close/>
                <a:moveTo>
                  <a:pt x="0" y="1506370"/>
                </a:moveTo>
                <a:lnTo>
                  <a:pt x="383516" y="1713578"/>
                </a:lnTo>
                <a:lnTo>
                  <a:pt x="383516" y="1895251"/>
                </a:lnTo>
                <a:lnTo>
                  <a:pt x="0" y="1686692"/>
                </a:lnTo>
                <a:close/>
                <a:moveTo>
                  <a:pt x="205232" y="0"/>
                </a:moveTo>
                <a:lnTo>
                  <a:pt x="383516" y="0"/>
                </a:lnTo>
                <a:lnTo>
                  <a:pt x="383516" y="1176564"/>
                </a:lnTo>
                <a:lnTo>
                  <a:pt x="329873" y="1146696"/>
                </a:lnTo>
                <a:lnTo>
                  <a:pt x="289167" y="1124218"/>
                </a:lnTo>
                <a:lnTo>
                  <a:pt x="289167" y="852940"/>
                </a:lnTo>
                <a:lnTo>
                  <a:pt x="120981" y="945008"/>
                </a:lnTo>
                <a:lnTo>
                  <a:pt x="120981" y="1211051"/>
                </a:lnTo>
                <a:lnTo>
                  <a:pt x="383516" y="1355466"/>
                </a:lnTo>
                <a:lnTo>
                  <a:pt x="383516" y="1534676"/>
                </a:lnTo>
                <a:lnTo>
                  <a:pt x="0" y="1326053"/>
                </a:lnTo>
                <a:lnTo>
                  <a:pt x="0" y="830177"/>
                </a:lnTo>
                <a:lnTo>
                  <a:pt x="289167" y="674038"/>
                </a:lnTo>
                <a:lnTo>
                  <a:pt x="289167" y="494828"/>
                </a:lnTo>
                <a:lnTo>
                  <a:pt x="0" y="651871"/>
                </a:lnTo>
                <a:lnTo>
                  <a:pt x="0" y="471413"/>
                </a:lnTo>
                <a:lnTo>
                  <a:pt x="289167" y="313463"/>
                </a:lnTo>
                <a:lnTo>
                  <a:pt x="289167" y="134253"/>
                </a:lnTo>
                <a:lnTo>
                  <a:pt x="0" y="291793"/>
                </a:lnTo>
                <a:lnTo>
                  <a:pt x="0" y="68202"/>
                </a:lnTo>
                <a:lnTo>
                  <a:pt x="39570" y="8960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s-CO" sz="2160" kern="1200">
              <a:solidFill>
                <a:srgbClr val="FFFFFF"/>
              </a:solidFill>
              <a:latin typeface="Verdana"/>
            </a:endParaRPr>
          </a:p>
        </p:txBody>
      </p:sp>
      <p:sp>
        <p:nvSpPr>
          <p:cNvPr id="18" name="CuadroTexto 17">
            <a:extLst>
              <a:ext uri="{FF2B5EF4-FFF2-40B4-BE49-F238E27FC236}">
                <a16:creationId xmlns:a16="http://schemas.microsoft.com/office/drawing/2014/main" id="{43E6D641-9DC3-A14C-8F38-A503791F77E3}"/>
              </a:ext>
            </a:extLst>
          </p:cNvPr>
          <p:cNvSpPr txBox="1"/>
          <p:nvPr/>
        </p:nvSpPr>
        <p:spPr>
          <a:xfrm>
            <a:off x="1320354" y="809830"/>
            <a:ext cx="1515158" cy="830997"/>
          </a:xfrm>
          <a:prstGeom prst="rect">
            <a:avLst/>
          </a:prstGeom>
          <a:noFill/>
        </p:spPr>
        <p:txBody>
          <a:bodyPr wrap="none" rtlCol="0">
            <a:spAutoFit/>
          </a:bodyPr>
          <a:lstStyle/>
          <a:p>
            <a:pPr defTabSz="1097280">
              <a:buClrTx/>
            </a:pPr>
            <a:r>
              <a:rPr lang="es-CO" sz="4800" b="1" kern="1200" dirty="0" err="1">
                <a:latin typeface="Times New Roman" panose="02020603050405020304" pitchFamily="18" charset="0"/>
                <a:ea typeface="+mn-ea"/>
                <a:cs typeface="Times New Roman" panose="02020603050405020304" pitchFamily="18" charset="0"/>
              </a:rPr>
              <a:t>Meet</a:t>
            </a:r>
            <a:endParaRPr lang="es-CO" sz="4800" b="1" kern="1200" dirty="0">
              <a:latin typeface="Times New Roman" panose="02020603050405020304" pitchFamily="18" charset="0"/>
              <a:ea typeface="+mn-ea"/>
              <a:cs typeface="Times New Roman" panose="02020603050405020304" pitchFamily="18" charset="0"/>
            </a:endParaRPr>
          </a:p>
        </p:txBody>
      </p:sp>
      <p:sp>
        <p:nvSpPr>
          <p:cNvPr id="19" name="Freeform 5">
            <a:extLst>
              <a:ext uri="{FF2B5EF4-FFF2-40B4-BE49-F238E27FC236}">
                <a16:creationId xmlns:a16="http://schemas.microsoft.com/office/drawing/2014/main" id="{7ACBA0FC-0097-304F-9461-45959E4470AA}"/>
              </a:ext>
            </a:extLst>
          </p:cNvPr>
          <p:cNvSpPr>
            <a:spLocks noChangeArrowheads="1"/>
          </p:cNvSpPr>
          <p:nvPr/>
        </p:nvSpPr>
        <p:spPr bwMode="auto">
          <a:xfrm flipV="1">
            <a:off x="1" y="1331491"/>
            <a:ext cx="1173596" cy="130248"/>
          </a:xfrm>
          <a:custGeom>
            <a:avLst/>
            <a:gdLst>
              <a:gd name="T0" fmla="*/ 7547 w 7548"/>
              <a:gd name="T1" fmla="*/ 0 h 838"/>
              <a:gd name="T2" fmla="*/ 0 w 7548"/>
              <a:gd name="T3" fmla="*/ 0 h 838"/>
              <a:gd name="T4" fmla="*/ 0 w 7548"/>
              <a:gd name="T5" fmla="*/ 837 h 838"/>
              <a:gd name="T6" fmla="*/ 7146 w 7548"/>
              <a:gd name="T7" fmla="*/ 837 h 838"/>
              <a:gd name="T8" fmla="*/ 7547 w 7548"/>
              <a:gd name="T9" fmla="*/ 0 h 838"/>
            </a:gdLst>
            <a:ahLst/>
            <a:cxnLst>
              <a:cxn ang="0">
                <a:pos x="T0" y="T1"/>
              </a:cxn>
              <a:cxn ang="0">
                <a:pos x="T2" y="T3"/>
              </a:cxn>
              <a:cxn ang="0">
                <a:pos x="T4" y="T5"/>
              </a:cxn>
              <a:cxn ang="0">
                <a:pos x="T6" y="T7"/>
              </a:cxn>
              <a:cxn ang="0">
                <a:pos x="T8" y="T9"/>
              </a:cxn>
            </a:cxnLst>
            <a:rect l="0" t="0" r="r" b="b"/>
            <a:pathLst>
              <a:path w="7548" h="838">
                <a:moveTo>
                  <a:pt x="7547" y="0"/>
                </a:moveTo>
                <a:lnTo>
                  <a:pt x="0" y="0"/>
                </a:lnTo>
                <a:lnTo>
                  <a:pt x="0" y="837"/>
                </a:lnTo>
                <a:lnTo>
                  <a:pt x="7146" y="837"/>
                </a:lnTo>
                <a:lnTo>
                  <a:pt x="754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cxnSp>
        <p:nvCxnSpPr>
          <p:cNvPr id="20" name="Straight Connector 19">
            <a:extLst>
              <a:ext uri="{FF2B5EF4-FFF2-40B4-BE49-F238E27FC236}">
                <a16:creationId xmlns:a16="http://schemas.microsoft.com/office/drawing/2014/main" id="{C8D3F794-E14E-0844-833B-A7C135CF237F}"/>
              </a:ext>
            </a:extLst>
          </p:cNvPr>
          <p:cNvCxnSpPr>
            <a:cxnSpLocks/>
            <a:stCxn id="21" idx="4"/>
          </p:cNvCxnSpPr>
          <p:nvPr/>
        </p:nvCxnSpPr>
        <p:spPr>
          <a:xfrm>
            <a:off x="6951386" y="4032392"/>
            <a:ext cx="0" cy="2403872"/>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62F4E864-59D8-C84B-9B42-657DEA2246D5}"/>
              </a:ext>
            </a:extLst>
          </p:cNvPr>
          <p:cNvSpPr/>
          <p:nvPr/>
        </p:nvSpPr>
        <p:spPr>
          <a:xfrm>
            <a:off x="6861377" y="3852378"/>
            <a:ext cx="180017" cy="180014"/>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22" name="Oval 20">
            <a:extLst>
              <a:ext uri="{FF2B5EF4-FFF2-40B4-BE49-F238E27FC236}">
                <a16:creationId xmlns:a16="http://schemas.microsoft.com/office/drawing/2014/main" id="{C46E56D4-38CA-FE40-A3EF-E83BB19A88EB}"/>
              </a:ext>
            </a:extLst>
          </p:cNvPr>
          <p:cNvSpPr/>
          <p:nvPr/>
        </p:nvSpPr>
        <p:spPr>
          <a:xfrm>
            <a:off x="6861377" y="4336508"/>
            <a:ext cx="180017" cy="180014"/>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23" name="Oval 20">
            <a:extLst>
              <a:ext uri="{FF2B5EF4-FFF2-40B4-BE49-F238E27FC236}">
                <a16:creationId xmlns:a16="http://schemas.microsoft.com/office/drawing/2014/main" id="{88727577-19F2-2B45-BD7F-24C9D3A5CB65}"/>
              </a:ext>
            </a:extLst>
          </p:cNvPr>
          <p:cNvSpPr/>
          <p:nvPr/>
        </p:nvSpPr>
        <p:spPr>
          <a:xfrm>
            <a:off x="6861377" y="4820497"/>
            <a:ext cx="180017" cy="180014"/>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dirty="0">
              <a:solidFill>
                <a:srgbClr val="FFFFFF"/>
              </a:solidFill>
              <a:latin typeface="Verdana"/>
            </a:endParaRPr>
          </a:p>
        </p:txBody>
      </p:sp>
      <p:sp>
        <p:nvSpPr>
          <p:cNvPr id="27" name="Oval 20">
            <a:extLst>
              <a:ext uri="{FF2B5EF4-FFF2-40B4-BE49-F238E27FC236}">
                <a16:creationId xmlns:a16="http://schemas.microsoft.com/office/drawing/2014/main" id="{461F4E63-3B01-8545-8C6F-05CA39C62F3E}"/>
              </a:ext>
            </a:extLst>
          </p:cNvPr>
          <p:cNvSpPr/>
          <p:nvPr/>
        </p:nvSpPr>
        <p:spPr>
          <a:xfrm>
            <a:off x="6861377" y="5310113"/>
            <a:ext cx="180017" cy="180014"/>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dirty="0">
              <a:solidFill>
                <a:srgbClr val="FFFFFF"/>
              </a:solidFill>
              <a:latin typeface="Verdana"/>
            </a:endParaRPr>
          </a:p>
        </p:txBody>
      </p:sp>
      <p:pic>
        <p:nvPicPr>
          <p:cNvPr id="40" name="Google Shape;2535;p368">
            <a:extLst>
              <a:ext uri="{FF2B5EF4-FFF2-40B4-BE49-F238E27FC236}">
                <a16:creationId xmlns:a16="http://schemas.microsoft.com/office/drawing/2014/main" id="{0CA140E2-2660-4879-A1E7-3B288A55056F}"/>
              </a:ext>
            </a:extLst>
          </p:cNvPr>
          <p:cNvPicPr preferRelativeResize="0">
            <a:picLocks noChangeAspect="1"/>
          </p:cNvPicPr>
          <p:nvPr/>
        </p:nvPicPr>
        <p:blipFill rotWithShape="1">
          <a:blip r:embed="rId3" cstate="screen">
            <a:alphaModFix/>
            <a:extLst>
              <a:ext uri="{28A0092B-C50C-407E-A947-70E740481C1C}">
                <a14:useLocalDpi xmlns:a14="http://schemas.microsoft.com/office/drawing/2010/main"/>
              </a:ext>
            </a:extLst>
          </a:blip>
          <a:srcRect l="-10778"/>
          <a:stretch/>
        </p:blipFill>
        <p:spPr>
          <a:xfrm>
            <a:off x="-107847" y="1793336"/>
            <a:ext cx="5358100" cy="3991068"/>
          </a:xfrm>
          <a:prstGeom prst="rect">
            <a:avLst/>
          </a:prstGeom>
          <a:noFill/>
          <a:ln>
            <a:noFill/>
          </a:ln>
          <a:effectLst>
            <a:outerShdw blurRad="128588" dist="114300" dir="2280000" algn="bl" rotWithShape="0">
              <a:srgbClr val="243956">
                <a:alpha val="15000"/>
              </a:srgbClr>
            </a:outerShdw>
          </a:effectLst>
        </p:spPr>
      </p:pic>
      <p:pic>
        <p:nvPicPr>
          <p:cNvPr id="48" name="Google Shape;2539;p368">
            <a:extLst>
              <a:ext uri="{FF2B5EF4-FFF2-40B4-BE49-F238E27FC236}">
                <a16:creationId xmlns:a16="http://schemas.microsoft.com/office/drawing/2014/main" id="{E1F447F6-D077-4AD3-A6B8-779349390ABC}"/>
              </a:ext>
            </a:extLst>
          </p:cNvPr>
          <p:cNvPicPr preferRelativeResize="0">
            <a:picLocks/>
          </p:cNvPicPr>
          <p:nvPr/>
        </p:nvPicPr>
        <p:blipFill rotWithShape="1">
          <a:blip r:embed="rId4" cstate="screen">
            <a:alphaModFix/>
            <a:extLst>
              <a:ext uri="{28A0092B-C50C-407E-A947-70E740481C1C}">
                <a14:useLocalDpi xmlns:a14="http://schemas.microsoft.com/office/drawing/2010/main"/>
              </a:ext>
            </a:extLst>
          </a:blip>
          <a:srcRect/>
          <a:stretch/>
        </p:blipFill>
        <p:spPr>
          <a:xfrm>
            <a:off x="1215390" y="2036855"/>
            <a:ext cx="4034864" cy="3273257"/>
          </a:xfrm>
          <a:prstGeom prst="rect">
            <a:avLst/>
          </a:prstGeom>
          <a:noFill/>
          <a:ln>
            <a:noFill/>
          </a:ln>
        </p:spPr>
      </p:pic>
      <p:pic>
        <p:nvPicPr>
          <p:cNvPr id="49" name="Google Shape;2540;p368">
            <a:extLst>
              <a:ext uri="{FF2B5EF4-FFF2-40B4-BE49-F238E27FC236}">
                <a16:creationId xmlns:a16="http://schemas.microsoft.com/office/drawing/2014/main" id="{8DFDBBD7-F54B-45D9-AE67-F448C6FAF6FA}"/>
              </a:ext>
            </a:extLst>
          </p:cNvPr>
          <p:cNvPicPr preferRelativeResize="0">
            <a:picLocks noChangeAspect="1"/>
          </p:cNvPicPr>
          <p:nvPr/>
        </p:nvPicPr>
        <p:blipFill rotWithShape="1">
          <a:blip r:embed="rId5" cstate="screen">
            <a:alphaModFix/>
            <a:extLst>
              <a:ext uri="{28A0092B-C50C-407E-A947-70E740481C1C}">
                <a14:useLocalDpi xmlns:a14="http://schemas.microsoft.com/office/drawing/2010/main"/>
              </a:ext>
            </a:extLst>
          </a:blip>
          <a:srcRect/>
          <a:stretch/>
        </p:blipFill>
        <p:spPr>
          <a:xfrm>
            <a:off x="679361" y="3788870"/>
            <a:ext cx="1891842" cy="3713117"/>
          </a:xfrm>
          <a:prstGeom prst="rect">
            <a:avLst/>
          </a:prstGeom>
          <a:noFill/>
          <a:ln>
            <a:noFill/>
          </a:ln>
          <a:effectLst>
            <a:outerShdw blurRad="128588" dist="114300" dir="2280000" algn="bl" rotWithShape="0">
              <a:srgbClr val="243956">
                <a:alpha val="15000"/>
              </a:srgbClr>
            </a:outerShdw>
          </a:effectLst>
        </p:spPr>
      </p:pic>
      <p:grpSp>
        <p:nvGrpSpPr>
          <p:cNvPr id="50" name="Google Shape;2541;p368">
            <a:extLst>
              <a:ext uri="{FF2B5EF4-FFF2-40B4-BE49-F238E27FC236}">
                <a16:creationId xmlns:a16="http://schemas.microsoft.com/office/drawing/2014/main" id="{C20AE206-A5D2-44AB-8D85-DAD81A4442E0}"/>
              </a:ext>
            </a:extLst>
          </p:cNvPr>
          <p:cNvGrpSpPr>
            <a:grpSpLocks noChangeAspect="1"/>
          </p:cNvGrpSpPr>
          <p:nvPr/>
        </p:nvGrpSpPr>
        <p:grpSpPr>
          <a:xfrm>
            <a:off x="770761" y="4148504"/>
            <a:ext cx="1709042" cy="3027934"/>
            <a:chOff x="3113935" y="2403283"/>
            <a:chExt cx="1653858" cy="2930162"/>
          </a:xfrm>
        </p:grpSpPr>
        <p:sp>
          <p:nvSpPr>
            <p:cNvPr id="51" name="Google Shape;2542;p368">
              <a:extLst>
                <a:ext uri="{FF2B5EF4-FFF2-40B4-BE49-F238E27FC236}">
                  <a16:creationId xmlns:a16="http://schemas.microsoft.com/office/drawing/2014/main" id="{CE69DAE6-8B8A-4F3F-AD8E-C97047DA2946}"/>
                </a:ext>
              </a:extLst>
            </p:cNvPr>
            <p:cNvSpPr/>
            <p:nvPr/>
          </p:nvSpPr>
          <p:spPr>
            <a:xfrm>
              <a:off x="3113935" y="2872480"/>
              <a:ext cx="1651800" cy="2074200"/>
            </a:xfrm>
            <a:prstGeom prst="rect">
              <a:avLst/>
            </a:prstGeom>
            <a:solidFill>
              <a:srgbClr val="161616"/>
            </a:solidFill>
            <a:ln>
              <a:noFill/>
            </a:ln>
          </p:spPr>
          <p:txBody>
            <a:bodyPr spcFirstLastPara="1" wrap="square" lIns="109710" tIns="54840" rIns="109710" bIns="54840" anchor="ctr" anchorCtr="0">
              <a:noAutofit/>
            </a:bodyPr>
            <a:lstStyle/>
            <a:p>
              <a:pPr marL="0" marR="0" lvl="0" indent="0" algn="ctr" defTabSz="1097280" rtl="0" eaLnBrk="1" fontAlgn="auto" latinLnBrk="0" hangingPunct="1">
                <a:lnSpc>
                  <a:spcPct val="100000"/>
                </a:lnSpc>
                <a:spcBef>
                  <a:spcPts val="0"/>
                </a:spcBef>
                <a:spcAft>
                  <a:spcPts val="0"/>
                </a:spcAft>
                <a:buClr>
                  <a:srgbClr val="FFFFFF"/>
                </a:buClr>
                <a:buSzPts val="2400"/>
                <a:buFont typeface="Arial"/>
                <a:buNone/>
                <a:tabLst/>
                <a:defRPr/>
              </a:pPr>
              <a:endParaRPr kumimoji="0" sz="2880" b="0" i="0" u="none" strike="noStrike" kern="0" cap="none" spc="0" normalizeH="0" baseline="0" noProof="0">
                <a:ln>
                  <a:noFill/>
                </a:ln>
                <a:solidFill>
                  <a:srgbClr val="FFFFFF"/>
                </a:solidFill>
                <a:effectLst/>
                <a:uLnTx/>
                <a:uFillTx/>
                <a:latin typeface="Arial"/>
                <a:cs typeface="Arial"/>
                <a:sym typeface="Arial"/>
              </a:endParaRPr>
            </a:p>
          </p:txBody>
        </p:sp>
        <p:grpSp>
          <p:nvGrpSpPr>
            <p:cNvPr id="52" name="Google Shape;2543;p368">
              <a:extLst>
                <a:ext uri="{FF2B5EF4-FFF2-40B4-BE49-F238E27FC236}">
                  <a16:creationId xmlns:a16="http://schemas.microsoft.com/office/drawing/2014/main" id="{63498353-2513-4E46-8CA9-9530C540A8E9}"/>
                </a:ext>
              </a:extLst>
            </p:cNvPr>
            <p:cNvGrpSpPr/>
            <p:nvPr/>
          </p:nvGrpSpPr>
          <p:grpSpPr>
            <a:xfrm>
              <a:off x="3114675" y="2403283"/>
              <a:ext cx="1653118" cy="2930162"/>
              <a:chOff x="3114675" y="2403283"/>
              <a:chExt cx="1653118" cy="2930162"/>
            </a:xfrm>
          </p:grpSpPr>
          <p:pic>
            <p:nvPicPr>
              <p:cNvPr id="58" name="Google Shape;2544;p368">
                <a:extLst>
                  <a:ext uri="{FF2B5EF4-FFF2-40B4-BE49-F238E27FC236}">
                    <a16:creationId xmlns:a16="http://schemas.microsoft.com/office/drawing/2014/main" id="{90151CDA-4A69-40FF-ADD0-CB3799D5D4C0}"/>
                  </a:ext>
                </a:extLst>
              </p:cNvPr>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3119438" y="2403283"/>
                <a:ext cx="1648355" cy="469197"/>
              </a:xfrm>
              <a:prstGeom prst="rect">
                <a:avLst/>
              </a:prstGeom>
              <a:noFill/>
              <a:ln>
                <a:noFill/>
              </a:ln>
            </p:spPr>
          </p:pic>
          <p:pic>
            <p:nvPicPr>
              <p:cNvPr id="59" name="Google Shape;2545;p368">
                <a:extLst>
                  <a:ext uri="{FF2B5EF4-FFF2-40B4-BE49-F238E27FC236}">
                    <a16:creationId xmlns:a16="http://schemas.microsoft.com/office/drawing/2014/main" id="{28AAA8BF-35D4-4242-9885-F8087A98EF34}"/>
                  </a:ext>
                </a:extLst>
              </p:cNvPr>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3114675" y="4943365"/>
                <a:ext cx="1653118" cy="390080"/>
              </a:xfrm>
              <a:prstGeom prst="rect">
                <a:avLst/>
              </a:prstGeom>
              <a:noFill/>
              <a:ln>
                <a:noFill/>
              </a:ln>
            </p:spPr>
          </p:pic>
          <p:pic>
            <p:nvPicPr>
              <p:cNvPr id="60" name="Google Shape;2546;p368">
                <a:extLst>
                  <a:ext uri="{FF2B5EF4-FFF2-40B4-BE49-F238E27FC236}">
                    <a16:creationId xmlns:a16="http://schemas.microsoft.com/office/drawing/2014/main" id="{13DA9B2D-C780-4658-A33B-67E98F1E4151}"/>
                  </a:ext>
                </a:extLst>
              </p:cNvPr>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3120107" y="2872480"/>
                <a:ext cx="817303" cy="1024127"/>
              </a:xfrm>
              <a:prstGeom prst="rect">
                <a:avLst/>
              </a:prstGeom>
              <a:noFill/>
              <a:ln>
                <a:noFill/>
              </a:ln>
            </p:spPr>
          </p:pic>
          <p:pic>
            <p:nvPicPr>
              <p:cNvPr id="61" name="Google Shape;2547;p368">
                <a:extLst>
                  <a:ext uri="{FF2B5EF4-FFF2-40B4-BE49-F238E27FC236}">
                    <a16:creationId xmlns:a16="http://schemas.microsoft.com/office/drawing/2014/main" id="{A1815997-797A-4107-A0D4-15A828AE111E}"/>
                  </a:ext>
                </a:extLst>
              </p:cNvPr>
              <p:cNvPicPr preferRelativeResize="0"/>
              <p:nvPr/>
            </p:nvPicPr>
            <p:blipFill rotWithShape="1">
              <a:blip r:embed="rId9" cstate="screen">
                <a:alphaModFix/>
                <a:extLst>
                  <a:ext uri="{28A0092B-C50C-407E-A947-70E740481C1C}">
                    <a14:useLocalDpi xmlns:a14="http://schemas.microsoft.com/office/drawing/2010/main"/>
                  </a:ext>
                </a:extLst>
              </a:blip>
              <a:srcRect/>
              <a:stretch/>
            </p:blipFill>
            <p:spPr>
              <a:xfrm>
                <a:off x="3937410" y="2872480"/>
                <a:ext cx="826500" cy="1024128"/>
              </a:xfrm>
              <a:prstGeom prst="rect">
                <a:avLst/>
              </a:prstGeom>
              <a:noFill/>
              <a:ln>
                <a:noFill/>
              </a:ln>
            </p:spPr>
          </p:pic>
          <p:pic>
            <p:nvPicPr>
              <p:cNvPr id="62" name="Google Shape;2548;p368">
                <a:extLst>
                  <a:ext uri="{FF2B5EF4-FFF2-40B4-BE49-F238E27FC236}">
                    <a16:creationId xmlns:a16="http://schemas.microsoft.com/office/drawing/2014/main" id="{4320FF99-8F62-4FDB-89DE-17B62E0CBCB8}"/>
                  </a:ext>
                </a:extLst>
              </p:cNvPr>
              <p:cNvPicPr preferRelativeResize="0"/>
              <p:nvPr/>
            </p:nvPicPr>
            <p:blipFill rotWithShape="1">
              <a:blip r:embed="rId10" cstate="screen">
                <a:alphaModFix/>
                <a:extLst>
                  <a:ext uri="{28A0092B-C50C-407E-A947-70E740481C1C}">
                    <a14:useLocalDpi xmlns:a14="http://schemas.microsoft.com/office/drawing/2010/main"/>
                  </a:ext>
                </a:extLst>
              </a:blip>
              <a:srcRect/>
              <a:stretch/>
            </p:blipFill>
            <p:spPr>
              <a:xfrm>
                <a:off x="3120107" y="3896607"/>
                <a:ext cx="817113" cy="1041996"/>
              </a:xfrm>
              <a:prstGeom prst="rect">
                <a:avLst/>
              </a:prstGeom>
              <a:noFill/>
              <a:ln>
                <a:noFill/>
              </a:ln>
            </p:spPr>
          </p:pic>
          <p:pic>
            <p:nvPicPr>
              <p:cNvPr id="63" name="Google Shape;2549;p368">
                <a:extLst>
                  <a:ext uri="{FF2B5EF4-FFF2-40B4-BE49-F238E27FC236}">
                    <a16:creationId xmlns:a16="http://schemas.microsoft.com/office/drawing/2014/main" id="{46292344-D6AF-4E81-A0D9-86DBC666FFC6}"/>
                  </a:ext>
                </a:extLst>
              </p:cNvPr>
              <p:cNvPicPr preferRelativeResize="0"/>
              <p:nvPr/>
            </p:nvPicPr>
            <p:blipFill rotWithShape="1">
              <a:blip r:embed="rId11" cstate="screen">
                <a:alphaModFix/>
                <a:extLst>
                  <a:ext uri="{28A0092B-C50C-407E-A947-70E740481C1C}">
                    <a14:useLocalDpi xmlns:a14="http://schemas.microsoft.com/office/drawing/2010/main"/>
                  </a:ext>
                </a:extLst>
              </a:blip>
              <a:srcRect/>
              <a:stretch/>
            </p:blipFill>
            <p:spPr>
              <a:xfrm>
                <a:off x="3937221" y="3896607"/>
                <a:ext cx="826690" cy="1041996"/>
              </a:xfrm>
              <a:prstGeom prst="rect">
                <a:avLst/>
              </a:prstGeom>
              <a:noFill/>
              <a:ln>
                <a:noFill/>
              </a:ln>
            </p:spPr>
          </p:pic>
        </p:grpSp>
        <p:sp>
          <p:nvSpPr>
            <p:cNvPr id="53" name="Google Shape;2550;p368">
              <a:extLst>
                <a:ext uri="{FF2B5EF4-FFF2-40B4-BE49-F238E27FC236}">
                  <a16:creationId xmlns:a16="http://schemas.microsoft.com/office/drawing/2014/main" id="{2992A261-474D-48B0-9E08-AE6B7FC12E9B}"/>
                </a:ext>
              </a:extLst>
            </p:cNvPr>
            <p:cNvSpPr/>
            <p:nvPr/>
          </p:nvSpPr>
          <p:spPr>
            <a:xfrm>
              <a:off x="3120107" y="3779044"/>
              <a:ext cx="442200" cy="117600"/>
            </a:xfrm>
            <a:prstGeom prst="rect">
              <a:avLst/>
            </a:prstGeom>
            <a:solidFill>
              <a:srgbClr val="161616">
                <a:alpha val="51760"/>
              </a:srgbClr>
            </a:solidFill>
            <a:ln>
              <a:noFill/>
            </a:ln>
          </p:spPr>
          <p:txBody>
            <a:bodyPr spcFirstLastPara="1" wrap="square" lIns="109710" tIns="54840" rIns="109710" bIns="54840" anchor="ctr" anchorCtr="0">
              <a:noAutofit/>
            </a:bodyPr>
            <a:lstStyle/>
            <a:p>
              <a:pPr marL="0" marR="0" lvl="0" indent="0" algn="l" defTabSz="1097280" rtl="0" eaLnBrk="1" fontAlgn="auto" latinLnBrk="0" hangingPunct="1">
                <a:lnSpc>
                  <a:spcPct val="100000"/>
                </a:lnSpc>
                <a:spcBef>
                  <a:spcPts val="0"/>
                </a:spcBef>
                <a:spcAft>
                  <a:spcPts val="0"/>
                </a:spcAft>
                <a:buClr>
                  <a:srgbClr val="FFFFFF"/>
                </a:buClr>
                <a:buSzPts val="400"/>
                <a:buFont typeface="Arial"/>
                <a:buNone/>
                <a:tabLst/>
                <a:defRPr/>
              </a:pPr>
              <a:r>
                <a:rPr kumimoji="0" lang="en-US" sz="480" b="0" i="0" u="none" strike="noStrike" kern="0" cap="none" spc="0" normalizeH="0" baseline="0" noProof="0">
                  <a:ln>
                    <a:noFill/>
                  </a:ln>
                  <a:solidFill>
                    <a:srgbClr val="FFFFFF"/>
                  </a:solidFill>
                  <a:effectLst/>
                  <a:uLnTx/>
                  <a:uFillTx/>
                  <a:latin typeface="Arial"/>
                  <a:cs typeface="Arial"/>
                  <a:sym typeface="Arial"/>
                </a:rPr>
                <a:t>Estelle Ellis</a:t>
              </a:r>
              <a:endParaRPr kumimoji="0" sz="1680" b="0" i="0" u="none" strike="noStrike" kern="0" cap="none" spc="0" normalizeH="0" baseline="0" noProof="0">
                <a:ln>
                  <a:noFill/>
                </a:ln>
                <a:solidFill>
                  <a:srgbClr val="000000"/>
                </a:solidFill>
                <a:effectLst/>
                <a:uLnTx/>
                <a:uFillTx/>
                <a:latin typeface="Arial"/>
                <a:cs typeface="Arial"/>
                <a:sym typeface="Arial"/>
              </a:endParaRPr>
            </a:p>
          </p:txBody>
        </p:sp>
        <p:sp>
          <p:nvSpPr>
            <p:cNvPr id="54" name="Google Shape;2551;p368">
              <a:extLst>
                <a:ext uri="{FF2B5EF4-FFF2-40B4-BE49-F238E27FC236}">
                  <a16:creationId xmlns:a16="http://schemas.microsoft.com/office/drawing/2014/main" id="{DEE0879A-5DB7-4B90-A6B3-56BDA3E3522C}"/>
                </a:ext>
              </a:extLst>
            </p:cNvPr>
            <p:cNvSpPr/>
            <p:nvPr/>
          </p:nvSpPr>
          <p:spPr>
            <a:xfrm>
              <a:off x="3935847" y="3779044"/>
              <a:ext cx="474300" cy="117600"/>
            </a:xfrm>
            <a:prstGeom prst="rect">
              <a:avLst/>
            </a:prstGeom>
            <a:solidFill>
              <a:srgbClr val="161616">
                <a:alpha val="51760"/>
              </a:srgbClr>
            </a:solidFill>
            <a:ln>
              <a:noFill/>
            </a:ln>
          </p:spPr>
          <p:txBody>
            <a:bodyPr spcFirstLastPara="1" wrap="square" lIns="109710" tIns="54840" rIns="109710" bIns="54840" anchor="ctr" anchorCtr="0">
              <a:noAutofit/>
            </a:bodyPr>
            <a:lstStyle/>
            <a:p>
              <a:pPr marL="0" marR="0" lvl="0" indent="0" algn="l" defTabSz="1097280" rtl="0" eaLnBrk="1" fontAlgn="auto" latinLnBrk="0" hangingPunct="1">
                <a:lnSpc>
                  <a:spcPct val="100000"/>
                </a:lnSpc>
                <a:spcBef>
                  <a:spcPts val="0"/>
                </a:spcBef>
                <a:spcAft>
                  <a:spcPts val="0"/>
                </a:spcAft>
                <a:buClr>
                  <a:srgbClr val="FFFFFF"/>
                </a:buClr>
                <a:buSzPts val="400"/>
                <a:buFont typeface="Arial"/>
                <a:buNone/>
                <a:tabLst/>
                <a:defRPr/>
              </a:pPr>
              <a:r>
                <a:rPr kumimoji="0" lang="en-US" sz="480" b="0" i="0" u="none" strike="noStrike" kern="0" cap="none" spc="0" normalizeH="0" baseline="0" noProof="0" dirty="0">
                  <a:ln>
                    <a:noFill/>
                  </a:ln>
                  <a:solidFill>
                    <a:srgbClr val="FFFFFF"/>
                  </a:solidFill>
                  <a:effectLst/>
                  <a:uLnTx/>
                  <a:uFillTx/>
                  <a:latin typeface="Arial"/>
                  <a:cs typeface="Arial"/>
                  <a:sym typeface="Arial"/>
                </a:rPr>
                <a:t>Pauline Blair</a:t>
              </a:r>
              <a:endParaRPr kumimoji="0" sz="1680" b="0" i="0" u="none" strike="noStrike" kern="0" cap="none" spc="0" normalizeH="0" baseline="0" noProof="0" dirty="0">
                <a:ln>
                  <a:noFill/>
                </a:ln>
                <a:solidFill>
                  <a:srgbClr val="000000"/>
                </a:solidFill>
                <a:effectLst/>
                <a:uLnTx/>
                <a:uFillTx/>
                <a:latin typeface="Arial"/>
                <a:cs typeface="Arial"/>
                <a:sym typeface="Arial"/>
              </a:endParaRPr>
            </a:p>
          </p:txBody>
        </p:sp>
        <p:sp>
          <p:nvSpPr>
            <p:cNvPr id="55" name="Google Shape;2552;p368">
              <a:extLst>
                <a:ext uri="{FF2B5EF4-FFF2-40B4-BE49-F238E27FC236}">
                  <a16:creationId xmlns:a16="http://schemas.microsoft.com/office/drawing/2014/main" id="{B6FD59E3-482A-4F31-AAB0-BB9302A97703}"/>
                </a:ext>
              </a:extLst>
            </p:cNvPr>
            <p:cNvSpPr/>
            <p:nvPr/>
          </p:nvSpPr>
          <p:spPr>
            <a:xfrm>
              <a:off x="3120107" y="4821040"/>
              <a:ext cx="487500" cy="117600"/>
            </a:xfrm>
            <a:prstGeom prst="rect">
              <a:avLst/>
            </a:prstGeom>
            <a:solidFill>
              <a:srgbClr val="161616">
                <a:alpha val="51760"/>
              </a:srgbClr>
            </a:solidFill>
            <a:ln>
              <a:noFill/>
            </a:ln>
          </p:spPr>
          <p:txBody>
            <a:bodyPr spcFirstLastPara="1" wrap="square" lIns="109710" tIns="54840" rIns="109710" bIns="54840" anchor="ctr" anchorCtr="0">
              <a:noAutofit/>
            </a:bodyPr>
            <a:lstStyle/>
            <a:p>
              <a:pPr marL="0" marR="0" lvl="0" indent="0" algn="l" defTabSz="1097280" rtl="0" eaLnBrk="1" fontAlgn="auto" latinLnBrk="0" hangingPunct="1">
                <a:lnSpc>
                  <a:spcPct val="100000"/>
                </a:lnSpc>
                <a:spcBef>
                  <a:spcPts val="0"/>
                </a:spcBef>
                <a:spcAft>
                  <a:spcPts val="0"/>
                </a:spcAft>
                <a:buClr>
                  <a:srgbClr val="FFFFFF"/>
                </a:buClr>
                <a:buSzPts val="400"/>
                <a:buFont typeface="Arial"/>
                <a:buNone/>
                <a:tabLst/>
                <a:defRPr/>
              </a:pPr>
              <a:r>
                <a:rPr kumimoji="0" lang="en-US" sz="480" b="0" i="0" u="none" strike="noStrike" kern="0" cap="none" spc="0" normalizeH="0" baseline="0" noProof="0">
                  <a:ln>
                    <a:noFill/>
                  </a:ln>
                  <a:solidFill>
                    <a:srgbClr val="FFFFFF"/>
                  </a:solidFill>
                  <a:effectLst/>
                  <a:uLnTx/>
                  <a:uFillTx/>
                  <a:latin typeface="Arial"/>
                  <a:cs typeface="Arial"/>
                  <a:sym typeface="Arial"/>
                </a:rPr>
                <a:t>Sara Bennett</a:t>
              </a:r>
              <a:endParaRPr kumimoji="0" sz="1680" b="0" i="0" u="none" strike="noStrike" kern="0" cap="none" spc="0" normalizeH="0" baseline="0" noProof="0">
                <a:ln>
                  <a:noFill/>
                </a:ln>
                <a:solidFill>
                  <a:srgbClr val="000000"/>
                </a:solidFill>
                <a:effectLst/>
                <a:uLnTx/>
                <a:uFillTx/>
                <a:latin typeface="Arial"/>
                <a:cs typeface="Arial"/>
                <a:sym typeface="Arial"/>
              </a:endParaRPr>
            </a:p>
          </p:txBody>
        </p:sp>
        <p:sp>
          <p:nvSpPr>
            <p:cNvPr id="56" name="Google Shape;2553;p368">
              <a:extLst>
                <a:ext uri="{FF2B5EF4-FFF2-40B4-BE49-F238E27FC236}">
                  <a16:creationId xmlns:a16="http://schemas.microsoft.com/office/drawing/2014/main" id="{81D58FBD-60E3-484A-93F9-CCF2D065E92F}"/>
                </a:ext>
              </a:extLst>
            </p:cNvPr>
            <p:cNvSpPr/>
            <p:nvPr/>
          </p:nvSpPr>
          <p:spPr>
            <a:xfrm>
              <a:off x="3935847" y="4821040"/>
              <a:ext cx="421800" cy="117600"/>
            </a:xfrm>
            <a:prstGeom prst="rect">
              <a:avLst/>
            </a:prstGeom>
            <a:solidFill>
              <a:srgbClr val="161616">
                <a:alpha val="51760"/>
              </a:srgbClr>
            </a:solidFill>
            <a:ln>
              <a:noFill/>
            </a:ln>
          </p:spPr>
          <p:txBody>
            <a:bodyPr spcFirstLastPara="1" wrap="square" lIns="109710" tIns="54840" rIns="109710" bIns="54840" anchor="ctr" anchorCtr="0">
              <a:noAutofit/>
            </a:bodyPr>
            <a:lstStyle/>
            <a:p>
              <a:pPr marL="0" marR="0" lvl="0" indent="0" algn="l" defTabSz="1097280" rtl="0" eaLnBrk="1" fontAlgn="auto" latinLnBrk="0" hangingPunct="1">
                <a:lnSpc>
                  <a:spcPct val="100000"/>
                </a:lnSpc>
                <a:spcBef>
                  <a:spcPts val="0"/>
                </a:spcBef>
                <a:spcAft>
                  <a:spcPts val="0"/>
                </a:spcAft>
                <a:buClr>
                  <a:srgbClr val="FFFFFF"/>
                </a:buClr>
                <a:buSzPts val="400"/>
                <a:buFont typeface="Arial"/>
                <a:buNone/>
                <a:tabLst/>
                <a:defRPr/>
              </a:pPr>
              <a:r>
                <a:rPr kumimoji="0" lang="en-US" sz="480" b="0" i="0" u="none" strike="noStrike" kern="0" cap="none" spc="0" normalizeH="0" baseline="0" noProof="0">
                  <a:ln>
                    <a:noFill/>
                  </a:ln>
                  <a:solidFill>
                    <a:srgbClr val="FFFFFF"/>
                  </a:solidFill>
                  <a:effectLst/>
                  <a:uLnTx/>
                  <a:uFillTx/>
                  <a:latin typeface="Arial"/>
                  <a:cs typeface="Arial"/>
                  <a:sym typeface="Arial"/>
                </a:rPr>
                <a:t>Steve Port</a:t>
              </a:r>
              <a:endParaRPr kumimoji="0" sz="1680" b="0" i="0" u="none" strike="noStrike" kern="0" cap="none" spc="0" normalizeH="0" baseline="0" noProof="0">
                <a:ln>
                  <a:noFill/>
                </a:ln>
                <a:solidFill>
                  <a:srgbClr val="000000"/>
                </a:solidFill>
                <a:effectLst/>
                <a:uLnTx/>
                <a:uFillTx/>
                <a:latin typeface="Arial"/>
                <a:cs typeface="Arial"/>
                <a:sym typeface="Arial"/>
              </a:endParaRPr>
            </a:p>
          </p:txBody>
        </p:sp>
      </p:grpSp>
      <p:sp>
        <p:nvSpPr>
          <p:cNvPr id="78" name="Oval 20">
            <a:extLst>
              <a:ext uri="{FF2B5EF4-FFF2-40B4-BE49-F238E27FC236}">
                <a16:creationId xmlns:a16="http://schemas.microsoft.com/office/drawing/2014/main" id="{6F99A596-7251-47DB-B542-12D107013A09}"/>
              </a:ext>
            </a:extLst>
          </p:cNvPr>
          <p:cNvSpPr/>
          <p:nvPr/>
        </p:nvSpPr>
        <p:spPr>
          <a:xfrm>
            <a:off x="6872259" y="6311599"/>
            <a:ext cx="180017" cy="180014"/>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dirty="0">
              <a:solidFill>
                <a:srgbClr val="FFFFFF"/>
              </a:solidFill>
              <a:latin typeface="Verdana"/>
            </a:endParaRPr>
          </a:p>
        </p:txBody>
      </p:sp>
      <p:sp>
        <p:nvSpPr>
          <p:cNvPr id="79" name="Oval 20">
            <a:extLst>
              <a:ext uri="{FF2B5EF4-FFF2-40B4-BE49-F238E27FC236}">
                <a16:creationId xmlns:a16="http://schemas.microsoft.com/office/drawing/2014/main" id="{3F634358-A150-4AE5-8C38-02CD5EFD671B}"/>
              </a:ext>
            </a:extLst>
          </p:cNvPr>
          <p:cNvSpPr/>
          <p:nvPr/>
        </p:nvSpPr>
        <p:spPr>
          <a:xfrm>
            <a:off x="6872259" y="5810852"/>
            <a:ext cx="180017" cy="180014"/>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dirty="0">
              <a:solidFill>
                <a:srgbClr val="FFFFFF"/>
              </a:solidFill>
              <a:latin typeface="Verdana"/>
            </a:endParaRPr>
          </a:p>
        </p:txBody>
      </p:sp>
      <p:pic>
        <p:nvPicPr>
          <p:cNvPr id="6" name="Picture 5">
            <a:extLst>
              <a:ext uri="{FF2B5EF4-FFF2-40B4-BE49-F238E27FC236}">
                <a16:creationId xmlns:a16="http://schemas.microsoft.com/office/drawing/2014/main" id="{F841FF9D-3D38-4957-8D47-5F7104D90925}"/>
              </a:ext>
            </a:extLst>
          </p:cNvPr>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a:off x="2603046" y="2293620"/>
            <a:ext cx="692604" cy="55245"/>
          </a:xfrm>
          <a:prstGeom prst="rect">
            <a:avLst/>
          </a:prstGeom>
        </p:spPr>
      </p:pic>
      <p:pic>
        <p:nvPicPr>
          <p:cNvPr id="32" name="Picture 31">
            <a:extLst>
              <a:ext uri="{FF2B5EF4-FFF2-40B4-BE49-F238E27FC236}">
                <a16:creationId xmlns:a16="http://schemas.microsoft.com/office/drawing/2014/main" id="{2E3D0E58-856A-4072-85E8-C821A708D7C5}"/>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spTree>
    <p:extLst>
      <p:ext uri="{BB962C8B-B14F-4D97-AF65-F5344CB8AC3E}">
        <p14:creationId xmlns:p14="http://schemas.microsoft.com/office/powerpoint/2010/main" val="37119533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Group 48">
            <a:extLst>
              <a:ext uri="{FF2B5EF4-FFF2-40B4-BE49-F238E27FC236}">
                <a16:creationId xmlns:a16="http://schemas.microsoft.com/office/drawing/2014/main" id="{7291847F-6EBD-4475-B257-571829F691C5}"/>
              </a:ext>
            </a:extLst>
          </p:cNvPr>
          <p:cNvGrpSpPr/>
          <p:nvPr/>
        </p:nvGrpSpPr>
        <p:grpSpPr>
          <a:xfrm>
            <a:off x="2912769" y="1915427"/>
            <a:ext cx="7570674" cy="4578189"/>
            <a:chOff x="3164334" y="1649168"/>
            <a:chExt cx="7570674" cy="4578189"/>
          </a:xfrm>
        </p:grpSpPr>
        <p:pic>
          <p:nvPicPr>
            <p:cNvPr id="50" name="Google Shape;511;p55">
              <a:extLst>
                <a:ext uri="{FF2B5EF4-FFF2-40B4-BE49-F238E27FC236}">
                  <a16:creationId xmlns:a16="http://schemas.microsoft.com/office/drawing/2014/main" id="{C29D62D4-30E1-4F8C-9EFF-1C35450A5E90}"/>
                </a:ext>
              </a:extLst>
            </p:cNvPr>
            <p:cNvPicPr preferRelativeResize="0"/>
            <p:nvPr/>
          </p:nvPicPr>
          <p:blipFill rotWithShape="1">
            <a:blip r:embed="rId3">
              <a:alphaModFix/>
            </a:blip>
            <a:srcRect/>
            <a:stretch/>
          </p:blipFill>
          <p:spPr>
            <a:xfrm>
              <a:off x="3164334" y="1649168"/>
              <a:ext cx="7570674" cy="4578189"/>
            </a:xfrm>
            <a:prstGeom prst="rect">
              <a:avLst/>
            </a:prstGeom>
            <a:noFill/>
            <a:ln>
              <a:noFill/>
            </a:ln>
          </p:spPr>
        </p:pic>
        <p:pic>
          <p:nvPicPr>
            <p:cNvPr id="51" name="Google Shape;533;p55">
              <a:extLst>
                <a:ext uri="{FF2B5EF4-FFF2-40B4-BE49-F238E27FC236}">
                  <a16:creationId xmlns:a16="http://schemas.microsoft.com/office/drawing/2014/main" id="{43E57C8C-5473-4D29-88B2-6ECC749F3A56}"/>
                </a:ext>
              </a:extLst>
            </p:cNvPr>
            <p:cNvPicPr preferRelativeResize="0"/>
            <p:nvPr/>
          </p:nvPicPr>
          <p:blipFill rotWithShape="1">
            <a:blip r:embed="rId4">
              <a:alphaModFix/>
            </a:blip>
            <a:srcRect/>
            <a:stretch/>
          </p:blipFill>
          <p:spPr>
            <a:xfrm>
              <a:off x="9268990" y="2613350"/>
              <a:ext cx="1452707" cy="3343790"/>
            </a:xfrm>
            <a:prstGeom prst="rect">
              <a:avLst/>
            </a:prstGeom>
            <a:noFill/>
            <a:ln>
              <a:noFill/>
            </a:ln>
          </p:spPr>
        </p:pic>
        <p:pic>
          <p:nvPicPr>
            <p:cNvPr id="52" name="Google Shape;534;p55">
              <a:extLst>
                <a:ext uri="{FF2B5EF4-FFF2-40B4-BE49-F238E27FC236}">
                  <a16:creationId xmlns:a16="http://schemas.microsoft.com/office/drawing/2014/main" id="{558060EF-B380-426E-A0F7-5B360319A54F}"/>
                </a:ext>
              </a:extLst>
            </p:cNvPr>
            <p:cNvPicPr preferRelativeResize="0"/>
            <p:nvPr/>
          </p:nvPicPr>
          <p:blipFill rotWithShape="1">
            <a:blip r:embed="rId5">
              <a:alphaModFix/>
            </a:blip>
            <a:srcRect l="50462" t="4334" r="6754"/>
            <a:stretch/>
          </p:blipFill>
          <p:spPr>
            <a:xfrm>
              <a:off x="8245605" y="4794764"/>
              <a:ext cx="875802" cy="1336302"/>
            </a:xfrm>
            <a:prstGeom prst="rect">
              <a:avLst/>
            </a:prstGeom>
            <a:noFill/>
            <a:ln>
              <a:noFill/>
            </a:ln>
          </p:spPr>
        </p:pic>
      </p:grpSp>
      <p:sp>
        <p:nvSpPr>
          <p:cNvPr id="2" name="Title 1">
            <a:extLst>
              <a:ext uri="{FF2B5EF4-FFF2-40B4-BE49-F238E27FC236}">
                <a16:creationId xmlns:a16="http://schemas.microsoft.com/office/drawing/2014/main" id="{D1C2FD9B-A6ED-3A49-BE38-69AD22A237AB}"/>
              </a:ext>
            </a:extLst>
          </p:cNvPr>
          <p:cNvSpPr>
            <a:spLocks noGrp="1"/>
          </p:cNvSpPr>
          <p:nvPr>
            <p:ph type="title"/>
          </p:nvPr>
        </p:nvSpPr>
        <p:spPr>
          <a:xfrm>
            <a:off x="1375283" y="117662"/>
            <a:ext cx="12076712" cy="1411712"/>
          </a:xfrm>
        </p:spPr>
        <p:txBody>
          <a:bodyPr>
            <a:normAutofit/>
          </a:bodyPr>
          <a:lstStyle/>
          <a:p>
            <a:r>
              <a:rPr lang="en-US" sz="4800" dirty="0"/>
              <a:t>Unified Workspace</a:t>
            </a:r>
          </a:p>
        </p:txBody>
      </p:sp>
      <p:pic>
        <p:nvPicPr>
          <p:cNvPr id="74" name="Picture 73">
            <a:extLst>
              <a:ext uri="{FF2B5EF4-FFF2-40B4-BE49-F238E27FC236}">
                <a16:creationId xmlns:a16="http://schemas.microsoft.com/office/drawing/2014/main" id="{C82A3803-1C21-4AA9-BB72-F603D7FA1EA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sp>
        <p:nvSpPr>
          <p:cNvPr id="18" name="Google Shape;509;p55">
            <a:extLst>
              <a:ext uri="{FF2B5EF4-FFF2-40B4-BE49-F238E27FC236}">
                <a16:creationId xmlns:a16="http://schemas.microsoft.com/office/drawing/2014/main" id="{2BF61068-C919-46B2-B837-08BF1D11C103}"/>
              </a:ext>
            </a:extLst>
          </p:cNvPr>
          <p:cNvSpPr/>
          <p:nvPr/>
        </p:nvSpPr>
        <p:spPr>
          <a:xfrm>
            <a:off x="311576" y="4708911"/>
            <a:ext cx="1950736" cy="427548"/>
          </a:xfrm>
          <a:prstGeom prst="rect">
            <a:avLst/>
          </a:prstGeom>
          <a:noFill/>
          <a:ln>
            <a:noFill/>
          </a:ln>
        </p:spPr>
        <p:txBody>
          <a:bodyPr spcFirstLastPara="1" wrap="square" lIns="109710" tIns="54840" rIns="109710" bIns="54840" anchor="t" anchorCtr="0">
            <a:noAutofit/>
          </a:bodyPr>
          <a:lstStyle/>
          <a:p>
            <a:pPr algn="r" defTabSz="1097280">
              <a:buClr>
                <a:srgbClr val="FFFFFF"/>
              </a:buClr>
              <a:buSzPts val="900"/>
              <a:defRPr/>
            </a:pPr>
            <a:r>
              <a:rPr lang="en-US" b="1" kern="1200" dirty="0">
                <a:latin typeface="+mn-lt"/>
              </a:rPr>
              <a:t>Create teams &amp; invite members to collaborate</a:t>
            </a:r>
            <a:endParaRPr kern="1200" dirty="0">
              <a:latin typeface="+mn-lt"/>
            </a:endParaRPr>
          </a:p>
        </p:txBody>
      </p:sp>
      <p:cxnSp>
        <p:nvCxnSpPr>
          <p:cNvPr id="19" name="Google Shape;512;p55">
            <a:extLst>
              <a:ext uri="{FF2B5EF4-FFF2-40B4-BE49-F238E27FC236}">
                <a16:creationId xmlns:a16="http://schemas.microsoft.com/office/drawing/2014/main" id="{FF8F0B96-5073-4725-842E-3D18A6377E33}"/>
              </a:ext>
            </a:extLst>
          </p:cNvPr>
          <p:cNvCxnSpPr>
            <a:cxnSpLocks/>
          </p:cNvCxnSpPr>
          <p:nvPr/>
        </p:nvCxnSpPr>
        <p:spPr>
          <a:xfrm flipH="1">
            <a:off x="8606846" y="1265141"/>
            <a:ext cx="1" cy="646880"/>
          </a:xfrm>
          <a:prstGeom prst="straightConnector1">
            <a:avLst/>
          </a:prstGeom>
          <a:ln>
            <a:headEnd type="none" w="sm" len="sm"/>
            <a:tailEnd type="none" w="sm" len="sm"/>
          </a:ln>
        </p:spPr>
        <p:style>
          <a:lnRef idx="3">
            <a:schemeClr val="accent5"/>
          </a:lnRef>
          <a:fillRef idx="0">
            <a:schemeClr val="accent5"/>
          </a:fillRef>
          <a:effectRef idx="2">
            <a:schemeClr val="accent5"/>
          </a:effectRef>
          <a:fontRef idx="minor">
            <a:schemeClr val="tx1"/>
          </a:fontRef>
        </p:style>
      </p:cxnSp>
      <p:cxnSp>
        <p:nvCxnSpPr>
          <p:cNvPr id="21" name="Google Shape;514;p55">
            <a:extLst>
              <a:ext uri="{FF2B5EF4-FFF2-40B4-BE49-F238E27FC236}">
                <a16:creationId xmlns:a16="http://schemas.microsoft.com/office/drawing/2014/main" id="{8C0CE8C7-BC08-4788-81BD-BD8AF89D1E09}"/>
              </a:ext>
            </a:extLst>
          </p:cNvPr>
          <p:cNvCxnSpPr>
            <a:cxnSpLocks/>
          </p:cNvCxnSpPr>
          <p:nvPr/>
        </p:nvCxnSpPr>
        <p:spPr>
          <a:xfrm flipH="1">
            <a:off x="2265690" y="4894816"/>
            <a:ext cx="647079" cy="0"/>
          </a:xfrm>
          <a:prstGeom prst="straightConnector1">
            <a:avLst/>
          </a:prstGeom>
          <a:ln>
            <a:headEnd type="none" w="sm" len="sm"/>
            <a:tailEnd type="none" w="sm" len="sm"/>
          </a:ln>
        </p:spPr>
        <p:style>
          <a:lnRef idx="3">
            <a:schemeClr val="accent5"/>
          </a:lnRef>
          <a:fillRef idx="0">
            <a:schemeClr val="accent5"/>
          </a:fillRef>
          <a:effectRef idx="2">
            <a:schemeClr val="accent5"/>
          </a:effectRef>
          <a:fontRef idx="minor">
            <a:schemeClr val="tx1"/>
          </a:fontRef>
        </p:style>
      </p:cxnSp>
      <p:cxnSp>
        <p:nvCxnSpPr>
          <p:cNvPr id="23" name="Google Shape;516;p55">
            <a:extLst>
              <a:ext uri="{FF2B5EF4-FFF2-40B4-BE49-F238E27FC236}">
                <a16:creationId xmlns:a16="http://schemas.microsoft.com/office/drawing/2014/main" id="{ED4A3016-2932-4A7D-AB56-4A5375523D4F}"/>
              </a:ext>
            </a:extLst>
          </p:cNvPr>
          <p:cNvCxnSpPr/>
          <p:nvPr/>
        </p:nvCxnSpPr>
        <p:spPr>
          <a:xfrm rot="10800000">
            <a:off x="10487981" y="4784139"/>
            <a:ext cx="1020056" cy="0"/>
          </a:xfrm>
          <a:prstGeom prst="straightConnector1">
            <a:avLst/>
          </a:prstGeom>
          <a:ln>
            <a:headEnd type="none" w="sm" len="sm"/>
            <a:tailEnd type="none" w="sm" len="sm"/>
          </a:ln>
        </p:spPr>
        <p:style>
          <a:lnRef idx="3">
            <a:schemeClr val="accent5"/>
          </a:lnRef>
          <a:fillRef idx="0">
            <a:schemeClr val="accent5"/>
          </a:fillRef>
          <a:effectRef idx="2">
            <a:schemeClr val="accent5"/>
          </a:effectRef>
          <a:fontRef idx="minor">
            <a:schemeClr val="tx1"/>
          </a:fontRef>
        </p:style>
      </p:cxnSp>
      <p:cxnSp>
        <p:nvCxnSpPr>
          <p:cNvPr id="24" name="Google Shape;517;p55">
            <a:extLst>
              <a:ext uri="{FF2B5EF4-FFF2-40B4-BE49-F238E27FC236}">
                <a16:creationId xmlns:a16="http://schemas.microsoft.com/office/drawing/2014/main" id="{D8D07935-0DE9-46B4-BF87-EC2C9DF7BD49}"/>
              </a:ext>
            </a:extLst>
          </p:cNvPr>
          <p:cNvCxnSpPr/>
          <p:nvPr/>
        </p:nvCxnSpPr>
        <p:spPr>
          <a:xfrm rot="10800000">
            <a:off x="10498402" y="3605213"/>
            <a:ext cx="1020056" cy="0"/>
          </a:xfrm>
          <a:prstGeom prst="straightConnector1">
            <a:avLst/>
          </a:prstGeom>
          <a:ln>
            <a:headEnd type="none" w="sm" len="sm"/>
            <a:tailEnd type="none" w="sm" len="sm"/>
          </a:ln>
        </p:spPr>
        <p:style>
          <a:lnRef idx="3">
            <a:schemeClr val="accent5"/>
          </a:lnRef>
          <a:fillRef idx="0">
            <a:schemeClr val="accent5"/>
          </a:fillRef>
          <a:effectRef idx="2">
            <a:schemeClr val="accent5"/>
          </a:effectRef>
          <a:fontRef idx="minor">
            <a:schemeClr val="tx1"/>
          </a:fontRef>
        </p:style>
      </p:cxnSp>
      <p:cxnSp>
        <p:nvCxnSpPr>
          <p:cNvPr id="25" name="Google Shape;518;p55">
            <a:extLst>
              <a:ext uri="{FF2B5EF4-FFF2-40B4-BE49-F238E27FC236}">
                <a16:creationId xmlns:a16="http://schemas.microsoft.com/office/drawing/2014/main" id="{8B3B57F8-F61D-4754-B85E-0421B98339FB}"/>
              </a:ext>
            </a:extLst>
          </p:cNvPr>
          <p:cNvCxnSpPr/>
          <p:nvPr/>
        </p:nvCxnSpPr>
        <p:spPr>
          <a:xfrm rot="10800000">
            <a:off x="10498402" y="3159320"/>
            <a:ext cx="1020056" cy="0"/>
          </a:xfrm>
          <a:prstGeom prst="straightConnector1">
            <a:avLst/>
          </a:prstGeom>
          <a:ln>
            <a:headEnd type="none" w="sm" len="sm"/>
            <a:tailEnd type="none" w="sm" len="sm"/>
          </a:ln>
        </p:spPr>
        <p:style>
          <a:lnRef idx="3">
            <a:schemeClr val="accent5"/>
          </a:lnRef>
          <a:fillRef idx="0">
            <a:schemeClr val="accent5"/>
          </a:fillRef>
          <a:effectRef idx="2">
            <a:schemeClr val="accent5"/>
          </a:effectRef>
          <a:fontRef idx="minor">
            <a:schemeClr val="tx1"/>
          </a:fontRef>
        </p:style>
      </p:cxnSp>
      <p:sp>
        <p:nvSpPr>
          <p:cNvPr id="26" name="Google Shape;519;p55">
            <a:extLst>
              <a:ext uri="{FF2B5EF4-FFF2-40B4-BE49-F238E27FC236}">
                <a16:creationId xmlns:a16="http://schemas.microsoft.com/office/drawing/2014/main" id="{205715CD-136B-428C-8AE0-E3734AE800A1}"/>
              </a:ext>
            </a:extLst>
          </p:cNvPr>
          <p:cNvSpPr/>
          <p:nvPr/>
        </p:nvSpPr>
        <p:spPr>
          <a:xfrm>
            <a:off x="11518458" y="2997058"/>
            <a:ext cx="1980616" cy="230508"/>
          </a:xfrm>
          <a:prstGeom prst="rect">
            <a:avLst/>
          </a:prstGeom>
          <a:noFill/>
          <a:ln>
            <a:noFill/>
          </a:ln>
        </p:spPr>
        <p:txBody>
          <a:bodyPr spcFirstLastPara="1" wrap="square" lIns="109710" tIns="54840" rIns="109710" bIns="54840" anchor="t" anchorCtr="0">
            <a:noAutofit/>
          </a:bodyPr>
          <a:lstStyle/>
          <a:p>
            <a:pPr defTabSz="1097280">
              <a:buClr>
                <a:srgbClr val="FFFFFF"/>
              </a:buClr>
              <a:buSzPts val="900"/>
              <a:defRPr/>
            </a:pPr>
            <a:r>
              <a:rPr lang="en-US" b="1" kern="1200" dirty="0">
                <a:latin typeface="+mn-lt"/>
              </a:rPr>
              <a:t>Create events</a:t>
            </a:r>
            <a:endParaRPr kern="1200" dirty="0">
              <a:latin typeface="+mn-lt"/>
            </a:endParaRPr>
          </a:p>
        </p:txBody>
      </p:sp>
      <p:sp>
        <p:nvSpPr>
          <p:cNvPr id="27" name="Google Shape;520;p55">
            <a:extLst>
              <a:ext uri="{FF2B5EF4-FFF2-40B4-BE49-F238E27FC236}">
                <a16:creationId xmlns:a16="http://schemas.microsoft.com/office/drawing/2014/main" id="{25E13BD9-FD08-42E3-A203-8F3A26E32B60}"/>
              </a:ext>
            </a:extLst>
          </p:cNvPr>
          <p:cNvSpPr/>
          <p:nvPr/>
        </p:nvSpPr>
        <p:spPr>
          <a:xfrm>
            <a:off x="11518458" y="3452766"/>
            <a:ext cx="1552521" cy="244273"/>
          </a:xfrm>
          <a:prstGeom prst="rect">
            <a:avLst/>
          </a:prstGeom>
          <a:noFill/>
          <a:ln>
            <a:noFill/>
          </a:ln>
        </p:spPr>
        <p:txBody>
          <a:bodyPr spcFirstLastPara="1" wrap="square" lIns="109710" tIns="54840" rIns="109710" bIns="54840" anchor="t" anchorCtr="0">
            <a:noAutofit/>
          </a:bodyPr>
          <a:lstStyle/>
          <a:p>
            <a:pPr defTabSz="1097280">
              <a:buClr>
                <a:srgbClr val="FFFFFF"/>
              </a:buClr>
              <a:buSzPts val="900"/>
              <a:defRPr/>
            </a:pPr>
            <a:r>
              <a:rPr lang="en-US" b="1" kern="1200" dirty="0">
                <a:latin typeface="+mn-lt"/>
              </a:rPr>
              <a:t>Assign tasks</a:t>
            </a:r>
            <a:endParaRPr kern="1200" dirty="0">
              <a:latin typeface="+mn-lt"/>
            </a:endParaRPr>
          </a:p>
        </p:txBody>
      </p:sp>
      <p:sp>
        <p:nvSpPr>
          <p:cNvPr id="28" name="Google Shape;521;p55">
            <a:extLst>
              <a:ext uri="{FF2B5EF4-FFF2-40B4-BE49-F238E27FC236}">
                <a16:creationId xmlns:a16="http://schemas.microsoft.com/office/drawing/2014/main" id="{20FF821F-A7D1-4F91-8165-748FB790B2D7}"/>
              </a:ext>
            </a:extLst>
          </p:cNvPr>
          <p:cNvSpPr/>
          <p:nvPr/>
        </p:nvSpPr>
        <p:spPr>
          <a:xfrm>
            <a:off x="11504832" y="4148544"/>
            <a:ext cx="1814106" cy="244273"/>
          </a:xfrm>
          <a:prstGeom prst="rect">
            <a:avLst/>
          </a:prstGeom>
          <a:noFill/>
          <a:ln>
            <a:noFill/>
          </a:ln>
        </p:spPr>
        <p:txBody>
          <a:bodyPr spcFirstLastPara="1" wrap="square" lIns="109710" tIns="54840" rIns="109710" bIns="54840" anchor="t" anchorCtr="0">
            <a:noAutofit/>
          </a:bodyPr>
          <a:lstStyle/>
          <a:p>
            <a:pPr defTabSz="1097280">
              <a:buClr>
                <a:srgbClr val="FFFFFF"/>
              </a:buClr>
              <a:buSzPts val="900"/>
              <a:defRPr/>
            </a:pPr>
            <a:r>
              <a:rPr lang="en-US" b="1" kern="1200" dirty="0">
                <a:latin typeface="+mn-lt"/>
              </a:rPr>
              <a:t>Share links</a:t>
            </a:r>
            <a:endParaRPr kern="1200" dirty="0">
              <a:latin typeface="+mn-lt"/>
            </a:endParaRPr>
          </a:p>
        </p:txBody>
      </p:sp>
      <p:sp>
        <p:nvSpPr>
          <p:cNvPr id="29" name="Google Shape;522;p55">
            <a:extLst>
              <a:ext uri="{FF2B5EF4-FFF2-40B4-BE49-F238E27FC236}">
                <a16:creationId xmlns:a16="http://schemas.microsoft.com/office/drawing/2014/main" id="{76E95C7D-6F93-4123-B859-91DCFF579C8D}"/>
              </a:ext>
            </a:extLst>
          </p:cNvPr>
          <p:cNvSpPr/>
          <p:nvPr/>
        </p:nvSpPr>
        <p:spPr>
          <a:xfrm>
            <a:off x="7934325" y="729309"/>
            <a:ext cx="2108773" cy="568456"/>
          </a:xfrm>
          <a:prstGeom prst="rect">
            <a:avLst/>
          </a:prstGeom>
          <a:noFill/>
          <a:ln>
            <a:noFill/>
          </a:ln>
        </p:spPr>
        <p:txBody>
          <a:bodyPr spcFirstLastPara="1" wrap="square" lIns="109710" tIns="54840" rIns="109710" bIns="54840" anchor="t" anchorCtr="0">
            <a:noAutofit/>
          </a:bodyPr>
          <a:lstStyle/>
          <a:p>
            <a:pPr defTabSz="1097280">
              <a:buClr>
                <a:srgbClr val="FFFFFF"/>
              </a:buClr>
              <a:buSzPts val="900"/>
              <a:defRPr/>
            </a:pPr>
            <a:r>
              <a:rPr lang="en-US" b="1" kern="1200" dirty="0">
                <a:latin typeface="+mn-lt"/>
              </a:rPr>
              <a:t>Make audio or video calls </a:t>
            </a:r>
            <a:endParaRPr kern="1200" dirty="0">
              <a:latin typeface="+mn-lt"/>
            </a:endParaRPr>
          </a:p>
        </p:txBody>
      </p:sp>
      <p:sp>
        <p:nvSpPr>
          <p:cNvPr id="30" name="Google Shape;523;p55">
            <a:extLst>
              <a:ext uri="{FF2B5EF4-FFF2-40B4-BE49-F238E27FC236}">
                <a16:creationId xmlns:a16="http://schemas.microsoft.com/office/drawing/2014/main" id="{3B75EDA0-AC93-44ED-B0C9-AC156B8BC03E}"/>
              </a:ext>
            </a:extLst>
          </p:cNvPr>
          <p:cNvSpPr/>
          <p:nvPr/>
        </p:nvSpPr>
        <p:spPr>
          <a:xfrm>
            <a:off x="1510185" y="6920051"/>
            <a:ext cx="3355727" cy="569317"/>
          </a:xfrm>
          <a:prstGeom prst="rect">
            <a:avLst/>
          </a:prstGeom>
          <a:noFill/>
          <a:ln>
            <a:noFill/>
          </a:ln>
        </p:spPr>
        <p:txBody>
          <a:bodyPr spcFirstLastPara="1" wrap="square" lIns="109710" tIns="54840" rIns="109710" bIns="54840" anchor="t" anchorCtr="0">
            <a:noAutofit/>
          </a:bodyPr>
          <a:lstStyle/>
          <a:p>
            <a:pPr defTabSz="1097280">
              <a:buClr>
                <a:srgbClr val="FFFFFF"/>
              </a:buClr>
              <a:buSzPts val="900"/>
              <a:defRPr/>
            </a:pPr>
            <a:r>
              <a:rPr lang="en-US" b="1" kern="1200" dirty="0">
                <a:latin typeface="+mn-lt"/>
                <a:ea typeface="+mn-ea"/>
                <a:cs typeface="+mn-cs"/>
              </a:rPr>
              <a:t>Switch between call, message, meet &amp; more from one place</a:t>
            </a:r>
            <a:endParaRPr kern="1200" dirty="0">
              <a:latin typeface="+mn-lt"/>
            </a:endParaRPr>
          </a:p>
        </p:txBody>
      </p:sp>
      <p:cxnSp>
        <p:nvCxnSpPr>
          <p:cNvPr id="31" name="Google Shape;524;p55">
            <a:extLst>
              <a:ext uri="{FF2B5EF4-FFF2-40B4-BE49-F238E27FC236}">
                <a16:creationId xmlns:a16="http://schemas.microsoft.com/office/drawing/2014/main" id="{7B72E131-05A7-4C68-B2BA-A72742852778}"/>
              </a:ext>
            </a:extLst>
          </p:cNvPr>
          <p:cNvCxnSpPr/>
          <p:nvPr/>
        </p:nvCxnSpPr>
        <p:spPr>
          <a:xfrm rot="10800000">
            <a:off x="10487641" y="5446966"/>
            <a:ext cx="1020056" cy="0"/>
          </a:xfrm>
          <a:prstGeom prst="straightConnector1">
            <a:avLst/>
          </a:prstGeom>
          <a:ln>
            <a:headEnd type="none" w="sm" len="sm"/>
            <a:tailEnd type="none" w="sm" len="sm"/>
          </a:ln>
        </p:spPr>
        <p:style>
          <a:lnRef idx="3">
            <a:schemeClr val="accent5"/>
          </a:lnRef>
          <a:fillRef idx="0">
            <a:schemeClr val="accent5"/>
          </a:fillRef>
          <a:effectRef idx="2">
            <a:schemeClr val="accent5"/>
          </a:effectRef>
          <a:fontRef idx="minor">
            <a:schemeClr val="tx1"/>
          </a:fontRef>
        </p:style>
      </p:cxnSp>
      <p:sp>
        <p:nvSpPr>
          <p:cNvPr id="32" name="Google Shape;525;p55">
            <a:extLst>
              <a:ext uri="{FF2B5EF4-FFF2-40B4-BE49-F238E27FC236}">
                <a16:creationId xmlns:a16="http://schemas.microsoft.com/office/drawing/2014/main" id="{8CF6D737-E7EB-4E4A-B71C-59B1782C67CE}"/>
              </a:ext>
            </a:extLst>
          </p:cNvPr>
          <p:cNvSpPr/>
          <p:nvPr/>
        </p:nvSpPr>
        <p:spPr>
          <a:xfrm>
            <a:off x="11507697" y="5274591"/>
            <a:ext cx="2525426" cy="280742"/>
          </a:xfrm>
          <a:prstGeom prst="rect">
            <a:avLst/>
          </a:prstGeom>
          <a:noFill/>
          <a:ln>
            <a:noFill/>
          </a:ln>
        </p:spPr>
        <p:txBody>
          <a:bodyPr spcFirstLastPara="1" wrap="square" lIns="109710" tIns="54840" rIns="109710" bIns="54840" anchor="t" anchorCtr="0">
            <a:noAutofit/>
          </a:bodyPr>
          <a:lstStyle/>
          <a:p>
            <a:pPr defTabSz="1097280">
              <a:buClr>
                <a:srgbClr val="FFFFFF"/>
              </a:buClr>
              <a:buSzPts val="900"/>
              <a:defRPr/>
            </a:pPr>
            <a:r>
              <a:rPr lang="en-US" b="1" kern="1200" dirty="0">
                <a:latin typeface="+mn-lt"/>
              </a:rPr>
              <a:t>Integrate your apps</a:t>
            </a:r>
            <a:endParaRPr kern="1200" dirty="0">
              <a:latin typeface="+mn-lt"/>
            </a:endParaRPr>
          </a:p>
        </p:txBody>
      </p:sp>
      <p:cxnSp>
        <p:nvCxnSpPr>
          <p:cNvPr id="33" name="Google Shape;526;p55">
            <a:extLst>
              <a:ext uri="{FF2B5EF4-FFF2-40B4-BE49-F238E27FC236}">
                <a16:creationId xmlns:a16="http://schemas.microsoft.com/office/drawing/2014/main" id="{AA6F13C8-B799-40A5-BA2B-C2750DD00D04}"/>
              </a:ext>
            </a:extLst>
          </p:cNvPr>
          <p:cNvCxnSpPr/>
          <p:nvPr/>
        </p:nvCxnSpPr>
        <p:spPr>
          <a:xfrm rot="10800000">
            <a:off x="10469913" y="2076137"/>
            <a:ext cx="1020056" cy="0"/>
          </a:xfrm>
          <a:prstGeom prst="straightConnector1">
            <a:avLst/>
          </a:prstGeom>
          <a:ln>
            <a:headEnd type="none" w="sm" len="sm"/>
            <a:tailEnd type="none" w="sm" len="sm"/>
          </a:ln>
        </p:spPr>
        <p:style>
          <a:lnRef idx="3">
            <a:schemeClr val="accent5"/>
          </a:lnRef>
          <a:fillRef idx="0">
            <a:schemeClr val="accent5"/>
          </a:fillRef>
          <a:effectRef idx="2">
            <a:schemeClr val="accent5"/>
          </a:effectRef>
          <a:fontRef idx="minor">
            <a:schemeClr val="tx1"/>
          </a:fontRef>
        </p:style>
      </p:cxnSp>
      <p:sp>
        <p:nvSpPr>
          <p:cNvPr id="34" name="Google Shape;527;p55">
            <a:extLst>
              <a:ext uri="{FF2B5EF4-FFF2-40B4-BE49-F238E27FC236}">
                <a16:creationId xmlns:a16="http://schemas.microsoft.com/office/drawing/2014/main" id="{68B881E1-D4B5-40C5-91D3-8623418EABFF}"/>
              </a:ext>
            </a:extLst>
          </p:cNvPr>
          <p:cNvSpPr/>
          <p:nvPr/>
        </p:nvSpPr>
        <p:spPr>
          <a:xfrm>
            <a:off x="11521598" y="1912021"/>
            <a:ext cx="1966590" cy="390838"/>
          </a:xfrm>
          <a:prstGeom prst="rect">
            <a:avLst/>
          </a:prstGeom>
          <a:noFill/>
          <a:ln>
            <a:noFill/>
          </a:ln>
        </p:spPr>
        <p:txBody>
          <a:bodyPr spcFirstLastPara="1" wrap="square" lIns="109710" tIns="54840" rIns="109710" bIns="54840" anchor="t" anchorCtr="0">
            <a:noAutofit/>
          </a:bodyPr>
          <a:lstStyle/>
          <a:p>
            <a:pPr defTabSz="1097280">
              <a:buClr>
                <a:srgbClr val="FFFFFF"/>
              </a:buClr>
              <a:buSzPts val="900"/>
              <a:defRPr/>
            </a:pPr>
            <a:r>
              <a:rPr lang="en-US" b="1" kern="1200" dirty="0">
                <a:latin typeface="+mn-lt"/>
              </a:rPr>
              <a:t>Change your presence</a:t>
            </a:r>
            <a:endParaRPr kern="1200" dirty="0">
              <a:latin typeface="+mn-lt"/>
            </a:endParaRPr>
          </a:p>
        </p:txBody>
      </p:sp>
      <p:cxnSp>
        <p:nvCxnSpPr>
          <p:cNvPr id="35" name="Google Shape;528;p55">
            <a:extLst>
              <a:ext uri="{FF2B5EF4-FFF2-40B4-BE49-F238E27FC236}">
                <a16:creationId xmlns:a16="http://schemas.microsoft.com/office/drawing/2014/main" id="{F62FE1DD-085B-4C34-85CC-46763E041B0C}"/>
              </a:ext>
            </a:extLst>
          </p:cNvPr>
          <p:cNvCxnSpPr/>
          <p:nvPr/>
        </p:nvCxnSpPr>
        <p:spPr>
          <a:xfrm rot="10800000">
            <a:off x="10473891" y="4308756"/>
            <a:ext cx="1020056" cy="0"/>
          </a:xfrm>
          <a:prstGeom prst="straightConnector1">
            <a:avLst/>
          </a:prstGeom>
          <a:ln>
            <a:headEnd type="none" w="sm" len="sm"/>
            <a:tailEnd type="none" w="sm" len="sm"/>
          </a:ln>
        </p:spPr>
        <p:style>
          <a:lnRef idx="3">
            <a:schemeClr val="accent5"/>
          </a:lnRef>
          <a:fillRef idx="0">
            <a:schemeClr val="accent5"/>
          </a:fillRef>
          <a:effectRef idx="2">
            <a:schemeClr val="accent5"/>
          </a:effectRef>
          <a:fontRef idx="minor">
            <a:schemeClr val="tx1"/>
          </a:fontRef>
        </p:style>
      </p:cxnSp>
      <p:sp>
        <p:nvSpPr>
          <p:cNvPr id="36" name="Google Shape;529;p55">
            <a:extLst>
              <a:ext uri="{FF2B5EF4-FFF2-40B4-BE49-F238E27FC236}">
                <a16:creationId xmlns:a16="http://schemas.microsoft.com/office/drawing/2014/main" id="{39459390-ED13-43F1-9184-DE4B97197CA2}"/>
              </a:ext>
            </a:extLst>
          </p:cNvPr>
          <p:cNvSpPr/>
          <p:nvPr/>
        </p:nvSpPr>
        <p:spPr>
          <a:xfrm>
            <a:off x="11534337" y="4614074"/>
            <a:ext cx="1700914" cy="280742"/>
          </a:xfrm>
          <a:prstGeom prst="rect">
            <a:avLst/>
          </a:prstGeom>
          <a:noFill/>
          <a:ln>
            <a:noFill/>
          </a:ln>
        </p:spPr>
        <p:txBody>
          <a:bodyPr spcFirstLastPara="1" wrap="square" lIns="109710" tIns="54840" rIns="109710" bIns="54840" anchor="t" anchorCtr="0">
            <a:noAutofit/>
          </a:bodyPr>
          <a:lstStyle/>
          <a:p>
            <a:pPr defTabSz="1097280">
              <a:buClr>
                <a:srgbClr val="FFFFFF"/>
              </a:buClr>
              <a:buSzPts val="900"/>
              <a:defRPr/>
            </a:pPr>
            <a:r>
              <a:rPr lang="en-US" b="1" kern="1200" dirty="0">
                <a:latin typeface="+mn-lt"/>
              </a:rPr>
              <a:t>Share notes</a:t>
            </a:r>
            <a:endParaRPr kern="1200" dirty="0">
              <a:latin typeface="+mn-lt"/>
            </a:endParaRPr>
          </a:p>
        </p:txBody>
      </p:sp>
      <p:sp>
        <p:nvSpPr>
          <p:cNvPr id="37" name="Google Shape;530;p55">
            <a:extLst>
              <a:ext uri="{FF2B5EF4-FFF2-40B4-BE49-F238E27FC236}">
                <a16:creationId xmlns:a16="http://schemas.microsoft.com/office/drawing/2014/main" id="{158213A8-E6F6-40E8-A38E-7AD5A3CE06B0}"/>
              </a:ext>
            </a:extLst>
          </p:cNvPr>
          <p:cNvSpPr/>
          <p:nvPr/>
        </p:nvSpPr>
        <p:spPr>
          <a:xfrm>
            <a:off x="11512313" y="5845501"/>
            <a:ext cx="2286573" cy="683967"/>
          </a:xfrm>
          <a:prstGeom prst="rect">
            <a:avLst/>
          </a:prstGeom>
          <a:noFill/>
          <a:ln>
            <a:noFill/>
          </a:ln>
        </p:spPr>
        <p:txBody>
          <a:bodyPr spcFirstLastPara="1" wrap="square" lIns="109710" tIns="54840" rIns="109710" bIns="54840" anchor="t" anchorCtr="0">
            <a:noAutofit/>
          </a:bodyPr>
          <a:lstStyle/>
          <a:p>
            <a:pPr defTabSz="1097280">
              <a:buClr>
                <a:srgbClr val="FFFFFF"/>
              </a:buClr>
              <a:buSzPts val="900"/>
              <a:defRPr/>
            </a:pPr>
            <a:r>
              <a:rPr lang="en-US" b="1" kern="1200" dirty="0">
                <a:latin typeface="+mn-lt"/>
              </a:rPr>
              <a:t>Share files from your computer or via 3rd-party apps</a:t>
            </a:r>
            <a:endParaRPr kern="1200" dirty="0">
              <a:latin typeface="+mn-lt"/>
            </a:endParaRPr>
          </a:p>
        </p:txBody>
      </p:sp>
      <p:cxnSp>
        <p:nvCxnSpPr>
          <p:cNvPr id="38" name="Google Shape;531;p55">
            <a:extLst>
              <a:ext uri="{FF2B5EF4-FFF2-40B4-BE49-F238E27FC236}">
                <a16:creationId xmlns:a16="http://schemas.microsoft.com/office/drawing/2014/main" id="{C3CCAA24-9057-4CCE-8788-0B8779052D0A}"/>
              </a:ext>
            </a:extLst>
          </p:cNvPr>
          <p:cNvCxnSpPr>
            <a:cxnSpLocks/>
          </p:cNvCxnSpPr>
          <p:nvPr/>
        </p:nvCxnSpPr>
        <p:spPr>
          <a:xfrm flipV="1">
            <a:off x="5706631" y="6493616"/>
            <a:ext cx="0" cy="421695"/>
          </a:xfrm>
          <a:prstGeom prst="straightConnector1">
            <a:avLst/>
          </a:prstGeom>
          <a:ln>
            <a:headEnd type="none" w="sm" len="sm"/>
            <a:tailEnd type="none" w="sm" len="sm"/>
          </a:ln>
        </p:spPr>
        <p:style>
          <a:lnRef idx="3">
            <a:schemeClr val="accent5"/>
          </a:lnRef>
          <a:fillRef idx="0">
            <a:schemeClr val="accent5"/>
          </a:fillRef>
          <a:effectRef idx="2">
            <a:schemeClr val="accent5"/>
          </a:effectRef>
          <a:fontRef idx="minor">
            <a:schemeClr val="tx1"/>
          </a:fontRef>
        </p:style>
      </p:cxnSp>
      <p:sp>
        <p:nvSpPr>
          <p:cNvPr id="39" name="Google Shape;532;p55">
            <a:extLst>
              <a:ext uri="{FF2B5EF4-FFF2-40B4-BE49-F238E27FC236}">
                <a16:creationId xmlns:a16="http://schemas.microsoft.com/office/drawing/2014/main" id="{252116E1-4CA7-4D68-AFF8-59EFED242C53}"/>
              </a:ext>
            </a:extLst>
          </p:cNvPr>
          <p:cNvSpPr/>
          <p:nvPr/>
        </p:nvSpPr>
        <p:spPr>
          <a:xfrm>
            <a:off x="5279692" y="6924390"/>
            <a:ext cx="4658959" cy="390838"/>
          </a:xfrm>
          <a:prstGeom prst="rect">
            <a:avLst/>
          </a:prstGeom>
          <a:noFill/>
          <a:ln>
            <a:noFill/>
          </a:ln>
        </p:spPr>
        <p:txBody>
          <a:bodyPr spcFirstLastPara="1" wrap="square" lIns="109710" tIns="54840" rIns="109710" bIns="54840" anchor="t" anchorCtr="0">
            <a:noAutofit/>
          </a:bodyPr>
          <a:lstStyle/>
          <a:p>
            <a:pPr defTabSz="1097280">
              <a:buClr>
                <a:srgbClr val="FFFFFF"/>
              </a:buClr>
              <a:buSzPts val="900"/>
              <a:defRPr/>
            </a:pPr>
            <a:r>
              <a:rPr lang="en-US" b="1" kern="1200" dirty="0">
                <a:latin typeface="+mn-lt"/>
              </a:rPr>
              <a:t>Send messages to entire team or    @mention members to get their attention</a:t>
            </a:r>
            <a:endParaRPr kern="1200" dirty="0">
              <a:latin typeface="+mn-lt"/>
            </a:endParaRPr>
          </a:p>
        </p:txBody>
      </p:sp>
      <p:cxnSp>
        <p:nvCxnSpPr>
          <p:cNvPr id="44" name="Google Shape;535;p55">
            <a:extLst>
              <a:ext uri="{FF2B5EF4-FFF2-40B4-BE49-F238E27FC236}">
                <a16:creationId xmlns:a16="http://schemas.microsoft.com/office/drawing/2014/main" id="{A8021AD4-FBCE-4F2F-8051-DDD592DEAB2F}"/>
              </a:ext>
            </a:extLst>
          </p:cNvPr>
          <p:cNvCxnSpPr>
            <a:cxnSpLocks/>
          </p:cNvCxnSpPr>
          <p:nvPr/>
        </p:nvCxnSpPr>
        <p:spPr>
          <a:xfrm flipH="1">
            <a:off x="8704818" y="6020665"/>
            <a:ext cx="2802754" cy="0"/>
          </a:xfrm>
          <a:prstGeom prst="straightConnector1">
            <a:avLst/>
          </a:prstGeom>
          <a:ln>
            <a:headEnd type="none" w="sm" len="sm"/>
            <a:tailEnd type="none" w="sm" len="sm"/>
          </a:ln>
        </p:spPr>
        <p:style>
          <a:lnRef idx="3">
            <a:schemeClr val="accent5"/>
          </a:lnRef>
          <a:fillRef idx="0">
            <a:schemeClr val="accent5"/>
          </a:fillRef>
          <a:effectRef idx="2">
            <a:schemeClr val="accent5"/>
          </a:effectRef>
          <a:fontRef idx="minor">
            <a:schemeClr val="tx1"/>
          </a:fontRef>
        </p:style>
      </p:cxnSp>
      <p:cxnSp>
        <p:nvCxnSpPr>
          <p:cNvPr id="56" name="Google Shape;531;p55">
            <a:extLst>
              <a:ext uri="{FF2B5EF4-FFF2-40B4-BE49-F238E27FC236}">
                <a16:creationId xmlns:a16="http://schemas.microsoft.com/office/drawing/2014/main" id="{50C281F6-BC78-4D02-8245-0D1A570DA966}"/>
              </a:ext>
            </a:extLst>
          </p:cNvPr>
          <p:cNvCxnSpPr>
            <a:cxnSpLocks/>
          </p:cNvCxnSpPr>
          <p:nvPr/>
        </p:nvCxnSpPr>
        <p:spPr>
          <a:xfrm flipV="1">
            <a:off x="3453291" y="6493614"/>
            <a:ext cx="0" cy="421695"/>
          </a:xfrm>
          <a:prstGeom prst="straightConnector1">
            <a:avLst/>
          </a:prstGeom>
          <a:ln>
            <a:headEnd type="none" w="sm" len="sm"/>
            <a:tailEnd type="none" w="sm" len="sm"/>
          </a:ln>
        </p:spPr>
        <p:style>
          <a:lnRef idx="3">
            <a:schemeClr val="accent5"/>
          </a:lnRef>
          <a:fillRef idx="0">
            <a:schemeClr val="accent5"/>
          </a:fillRef>
          <a:effectRef idx="2">
            <a:schemeClr val="accent5"/>
          </a:effectRef>
          <a:fontRef idx="minor">
            <a:schemeClr val="tx1"/>
          </a:fontRef>
        </p:style>
      </p:cxnSp>
      <p:pic>
        <p:nvPicPr>
          <p:cNvPr id="61" name="Picture 60">
            <a:extLst>
              <a:ext uri="{FF2B5EF4-FFF2-40B4-BE49-F238E27FC236}">
                <a16:creationId xmlns:a16="http://schemas.microsoft.com/office/drawing/2014/main" id="{B463302C-B4E3-445C-BBBF-8C5A1BD26213}"/>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a:off x="2940889" y="1977891"/>
            <a:ext cx="900903" cy="210161"/>
          </a:xfrm>
          <a:prstGeom prst="rect">
            <a:avLst/>
          </a:prstGeom>
        </p:spPr>
      </p:pic>
    </p:spTree>
    <p:extLst>
      <p:ext uri="{BB962C8B-B14F-4D97-AF65-F5344CB8AC3E}">
        <p14:creationId xmlns:p14="http://schemas.microsoft.com/office/powerpoint/2010/main" val="312134679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rma libre 14">
            <a:extLst>
              <a:ext uri="{FF2B5EF4-FFF2-40B4-BE49-F238E27FC236}">
                <a16:creationId xmlns:a16="http://schemas.microsoft.com/office/drawing/2014/main" id="{417DBD66-1D45-064E-8D23-7F8352442114}"/>
              </a:ext>
            </a:extLst>
          </p:cNvPr>
          <p:cNvSpPr>
            <a:spLocks noChangeArrowheads="1"/>
          </p:cNvSpPr>
          <p:nvPr/>
        </p:nvSpPr>
        <p:spPr bwMode="auto">
          <a:xfrm>
            <a:off x="1" y="10648"/>
            <a:ext cx="5257921" cy="7760724"/>
          </a:xfrm>
          <a:custGeom>
            <a:avLst/>
            <a:gdLst>
              <a:gd name="connsiteX0" fmla="*/ 2274082 w 4381601"/>
              <a:gd name="connsiteY0" fmla="*/ 6388729 h 6467270"/>
              <a:gd name="connsiteX1" fmla="*/ 2354688 w 4381601"/>
              <a:gd name="connsiteY1" fmla="*/ 6467270 h 6467270"/>
              <a:gd name="connsiteX2" fmla="*/ 2195878 w 4381601"/>
              <a:gd name="connsiteY2" fmla="*/ 6467270 h 6467270"/>
              <a:gd name="connsiteX3" fmla="*/ 4381601 w 4381601"/>
              <a:gd name="connsiteY3" fmla="*/ 6207712 h 6467270"/>
              <a:gd name="connsiteX4" fmla="*/ 4381601 w 4381601"/>
              <a:gd name="connsiteY4" fmla="*/ 6467270 h 6467270"/>
              <a:gd name="connsiteX5" fmla="*/ 4120567 w 4381601"/>
              <a:gd name="connsiteY5" fmla="*/ 6467270 h 6467270"/>
              <a:gd name="connsiteX6" fmla="*/ 4201751 w 4381601"/>
              <a:gd name="connsiteY6" fmla="*/ 6388495 h 6467270"/>
              <a:gd name="connsiteX7" fmla="*/ 4337996 w 4381601"/>
              <a:gd name="connsiteY7" fmla="*/ 6252847 h 6467270"/>
              <a:gd name="connsiteX8" fmla="*/ 2005714 w 4381601"/>
              <a:gd name="connsiteY8" fmla="*/ 6113237 h 6467270"/>
              <a:gd name="connsiteX9" fmla="*/ 2142074 w 4381601"/>
              <a:gd name="connsiteY9" fmla="*/ 6253622 h 6467270"/>
              <a:gd name="connsiteX10" fmla="*/ 2005714 w 4381601"/>
              <a:gd name="connsiteY10" fmla="*/ 6389249 h 6467270"/>
              <a:gd name="connsiteX11" fmla="*/ 1925226 w 4381601"/>
              <a:gd name="connsiteY11" fmla="*/ 6467270 h 6467270"/>
              <a:gd name="connsiteX12" fmla="*/ 1651065 w 4381601"/>
              <a:gd name="connsiteY12" fmla="*/ 6467270 h 6467270"/>
              <a:gd name="connsiteX13" fmla="*/ 1728826 w 4381601"/>
              <a:gd name="connsiteY13" fmla="*/ 6389249 h 6467270"/>
              <a:gd name="connsiteX14" fmla="*/ 1865186 w 4381601"/>
              <a:gd name="connsiteY14" fmla="*/ 6253622 h 6467270"/>
              <a:gd name="connsiteX15" fmla="*/ 0 w 4381601"/>
              <a:gd name="connsiteY15" fmla="*/ 5760603 h 6467270"/>
              <a:gd name="connsiteX16" fmla="*/ 76604 w 4381601"/>
              <a:gd name="connsiteY16" fmla="*/ 5839518 h 6467270"/>
              <a:gd name="connsiteX17" fmla="*/ 217023 w 4381601"/>
              <a:gd name="connsiteY17" fmla="*/ 5975127 h 6467270"/>
              <a:gd name="connsiteX18" fmla="*/ 76604 w 4381601"/>
              <a:gd name="connsiteY18" fmla="*/ 6111332 h 6467270"/>
              <a:gd name="connsiteX19" fmla="*/ 0 w 4381601"/>
              <a:gd name="connsiteY19" fmla="*/ 6034757 h 6467270"/>
              <a:gd name="connsiteX20" fmla="*/ 902992 w 4381601"/>
              <a:gd name="connsiteY20" fmla="*/ 5564874 h 6467270"/>
              <a:gd name="connsiteX21" fmla="*/ 1043504 w 4381601"/>
              <a:gd name="connsiteY21" fmla="*/ 5701095 h 6467270"/>
              <a:gd name="connsiteX22" fmla="*/ 1179847 w 4381601"/>
              <a:gd name="connsiteY22" fmla="*/ 5841480 h 6467270"/>
              <a:gd name="connsiteX23" fmla="*/ 1315596 w 4381601"/>
              <a:gd name="connsiteY23" fmla="*/ 5977107 h 6467270"/>
              <a:gd name="connsiteX24" fmla="*/ 1179847 w 4381601"/>
              <a:gd name="connsiteY24" fmla="*/ 6113328 h 6467270"/>
              <a:gd name="connsiteX25" fmla="*/ 1043504 w 4381601"/>
              <a:gd name="connsiteY25" fmla="*/ 6253713 h 6467270"/>
              <a:gd name="connsiteX26" fmla="*/ 902992 w 4381601"/>
              <a:gd name="connsiteY26" fmla="*/ 6389340 h 6467270"/>
              <a:gd name="connsiteX27" fmla="*/ 824992 w 4381601"/>
              <a:gd name="connsiteY27" fmla="*/ 6467270 h 6467270"/>
              <a:gd name="connsiteX28" fmla="*/ 550516 w 4381601"/>
              <a:gd name="connsiteY28" fmla="*/ 6467270 h 6467270"/>
              <a:gd name="connsiteX29" fmla="*/ 630900 w 4381601"/>
              <a:gd name="connsiteY29" fmla="*/ 6389340 h 6467270"/>
              <a:gd name="connsiteX30" fmla="*/ 766648 w 4381601"/>
              <a:gd name="connsiteY30" fmla="*/ 6253713 h 6467270"/>
              <a:gd name="connsiteX31" fmla="*/ 902992 w 4381601"/>
              <a:gd name="connsiteY31" fmla="*/ 6113328 h 6467270"/>
              <a:gd name="connsiteX32" fmla="*/ 1043504 w 4381601"/>
              <a:gd name="connsiteY32" fmla="*/ 5977107 h 6467270"/>
              <a:gd name="connsiteX33" fmla="*/ 902992 w 4381601"/>
              <a:gd name="connsiteY33" fmla="*/ 5841480 h 6467270"/>
              <a:gd name="connsiteX34" fmla="*/ 766648 w 4381601"/>
              <a:gd name="connsiteY34" fmla="*/ 5701095 h 6467270"/>
              <a:gd name="connsiteX35" fmla="*/ 4061640 w 4381601"/>
              <a:gd name="connsiteY35" fmla="*/ 5428439 h 6467270"/>
              <a:gd name="connsiteX36" fmla="*/ 4202266 w 4381601"/>
              <a:gd name="connsiteY36" fmla="*/ 5564299 h 6467270"/>
              <a:gd name="connsiteX37" fmla="*/ 4338722 w 4381601"/>
              <a:gd name="connsiteY37" fmla="*/ 5700754 h 6467270"/>
              <a:gd name="connsiteX38" fmla="*/ 4381601 w 4381601"/>
              <a:gd name="connsiteY38" fmla="*/ 5745138 h 6467270"/>
              <a:gd name="connsiteX39" fmla="*/ 4381601 w 4381601"/>
              <a:gd name="connsiteY39" fmla="*/ 5934361 h 6467270"/>
              <a:gd name="connsiteX40" fmla="*/ 4338722 w 4381601"/>
              <a:gd name="connsiteY40" fmla="*/ 5977240 h 6467270"/>
              <a:gd name="connsiteX41" fmla="*/ 4202266 w 4381601"/>
              <a:gd name="connsiteY41" fmla="*/ 5841381 h 6467270"/>
              <a:gd name="connsiteX42" fmla="*/ 4061640 w 4381601"/>
              <a:gd name="connsiteY42" fmla="*/ 5700754 h 6467270"/>
              <a:gd name="connsiteX43" fmla="*/ 3925184 w 4381601"/>
              <a:gd name="connsiteY43" fmla="*/ 5841381 h 6467270"/>
              <a:gd name="connsiteX44" fmla="*/ 4061640 w 4381601"/>
              <a:gd name="connsiteY44" fmla="*/ 5977240 h 6467270"/>
              <a:gd name="connsiteX45" fmla="*/ 4202266 w 4381601"/>
              <a:gd name="connsiteY45" fmla="*/ 6113696 h 6467270"/>
              <a:gd name="connsiteX46" fmla="*/ 4061640 w 4381601"/>
              <a:gd name="connsiteY46" fmla="*/ 6254323 h 6467270"/>
              <a:gd name="connsiteX47" fmla="*/ 3925184 w 4381601"/>
              <a:gd name="connsiteY47" fmla="*/ 6113696 h 6467270"/>
              <a:gd name="connsiteX48" fmla="*/ 3789326 w 4381601"/>
              <a:gd name="connsiteY48" fmla="*/ 5977240 h 6467270"/>
              <a:gd name="connsiteX49" fmla="*/ 3648699 w 4381601"/>
              <a:gd name="connsiteY49" fmla="*/ 5841381 h 6467270"/>
              <a:gd name="connsiteX50" fmla="*/ 3789326 w 4381601"/>
              <a:gd name="connsiteY50" fmla="*/ 5700754 h 6467270"/>
              <a:gd name="connsiteX51" fmla="*/ 3925184 w 4381601"/>
              <a:gd name="connsiteY51" fmla="*/ 5564299 h 6467270"/>
              <a:gd name="connsiteX52" fmla="*/ 4381601 w 4381601"/>
              <a:gd name="connsiteY52" fmla="*/ 5384414 h 6467270"/>
              <a:gd name="connsiteX53" fmla="*/ 4381601 w 4381601"/>
              <a:gd name="connsiteY53" fmla="*/ 5475606 h 6467270"/>
              <a:gd name="connsiteX54" fmla="*/ 4336118 w 4381601"/>
              <a:gd name="connsiteY54" fmla="*/ 5430110 h 6467270"/>
              <a:gd name="connsiteX55" fmla="*/ 1179180 w 4381601"/>
              <a:gd name="connsiteY55" fmla="*/ 5292004 h 6467270"/>
              <a:gd name="connsiteX56" fmla="*/ 1314944 w 4381601"/>
              <a:gd name="connsiteY56" fmla="*/ 5428187 h 6467270"/>
              <a:gd name="connsiteX57" fmla="*/ 1451306 w 4381601"/>
              <a:gd name="connsiteY57" fmla="*/ 5563776 h 6467270"/>
              <a:gd name="connsiteX58" fmla="*/ 1591834 w 4381601"/>
              <a:gd name="connsiteY58" fmla="*/ 5699958 h 6467270"/>
              <a:gd name="connsiteX59" fmla="*/ 1727598 w 4381601"/>
              <a:gd name="connsiteY59" fmla="*/ 5840304 h 6467270"/>
              <a:gd name="connsiteX60" fmla="*/ 1863958 w 4381601"/>
              <a:gd name="connsiteY60" fmla="*/ 5975892 h 6467270"/>
              <a:gd name="connsiteX61" fmla="*/ 1727598 w 4381601"/>
              <a:gd name="connsiteY61" fmla="*/ 6112074 h 6467270"/>
              <a:gd name="connsiteX62" fmla="*/ 1591834 w 4381601"/>
              <a:gd name="connsiteY62" fmla="*/ 6252420 h 6467270"/>
              <a:gd name="connsiteX63" fmla="*/ 1451306 w 4381601"/>
              <a:gd name="connsiteY63" fmla="*/ 6388008 h 6467270"/>
              <a:gd name="connsiteX64" fmla="*/ 1371939 w 4381601"/>
              <a:gd name="connsiteY64" fmla="*/ 6467270 h 6467270"/>
              <a:gd name="connsiteX65" fmla="*/ 1099815 w 4381601"/>
              <a:gd name="connsiteY65" fmla="*/ 6467270 h 6467270"/>
              <a:gd name="connsiteX66" fmla="*/ 1179180 w 4381601"/>
              <a:gd name="connsiteY66" fmla="*/ 6388008 h 6467270"/>
              <a:gd name="connsiteX67" fmla="*/ 1314944 w 4381601"/>
              <a:gd name="connsiteY67" fmla="*/ 6252420 h 6467270"/>
              <a:gd name="connsiteX68" fmla="*/ 1451306 w 4381601"/>
              <a:gd name="connsiteY68" fmla="*/ 6112074 h 6467270"/>
              <a:gd name="connsiteX69" fmla="*/ 1591834 w 4381601"/>
              <a:gd name="connsiteY69" fmla="*/ 5975892 h 6467270"/>
              <a:gd name="connsiteX70" fmla="*/ 1451306 w 4381601"/>
              <a:gd name="connsiteY70" fmla="*/ 5840304 h 6467270"/>
              <a:gd name="connsiteX71" fmla="*/ 1314944 w 4381601"/>
              <a:gd name="connsiteY71" fmla="*/ 5699958 h 6467270"/>
              <a:gd name="connsiteX72" fmla="*/ 1179180 w 4381601"/>
              <a:gd name="connsiteY72" fmla="*/ 5563776 h 6467270"/>
              <a:gd name="connsiteX73" fmla="*/ 1042820 w 4381601"/>
              <a:gd name="connsiteY73" fmla="*/ 5428187 h 6467270"/>
              <a:gd name="connsiteX74" fmla="*/ 3790359 w 4381601"/>
              <a:gd name="connsiteY74" fmla="*/ 5152947 h 6467270"/>
              <a:gd name="connsiteX75" fmla="*/ 3926220 w 4381601"/>
              <a:gd name="connsiteY75" fmla="*/ 5293468 h 6467270"/>
              <a:gd name="connsiteX76" fmla="*/ 3790359 w 4381601"/>
              <a:gd name="connsiteY76" fmla="*/ 5429821 h 6467270"/>
              <a:gd name="connsiteX77" fmla="*/ 3649732 w 4381601"/>
              <a:gd name="connsiteY77" fmla="*/ 5565578 h 6467270"/>
              <a:gd name="connsiteX78" fmla="*/ 3513277 w 4381601"/>
              <a:gd name="connsiteY78" fmla="*/ 5701930 h 6467270"/>
              <a:gd name="connsiteX79" fmla="*/ 3377418 w 4381601"/>
              <a:gd name="connsiteY79" fmla="*/ 5842451 h 6467270"/>
              <a:gd name="connsiteX80" fmla="*/ 3513277 w 4381601"/>
              <a:gd name="connsiteY80" fmla="*/ 5978208 h 6467270"/>
              <a:gd name="connsiteX81" fmla="*/ 3649732 w 4381601"/>
              <a:gd name="connsiteY81" fmla="*/ 6114561 h 6467270"/>
              <a:gd name="connsiteX82" fmla="*/ 3790359 w 4381601"/>
              <a:gd name="connsiteY82" fmla="*/ 6255082 h 6467270"/>
              <a:gd name="connsiteX83" fmla="*/ 3926220 w 4381601"/>
              <a:gd name="connsiteY83" fmla="*/ 6390839 h 6467270"/>
              <a:gd name="connsiteX84" fmla="*/ 3850065 w 4381601"/>
              <a:gd name="connsiteY84" fmla="*/ 6467270 h 6467270"/>
              <a:gd name="connsiteX85" fmla="*/ 3728559 w 4381601"/>
              <a:gd name="connsiteY85" fmla="*/ 6467270 h 6467270"/>
              <a:gd name="connsiteX86" fmla="*/ 3649732 w 4381601"/>
              <a:gd name="connsiteY86" fmla="*/ 6390839 h 6467270"/>
              <a:gd name="connsiteX87" fmla="*/ 3513277 w 4381601"/>
              <a:gd name="connsiteY87" fmla="*/ 6255082 h 6467270"/>
              <a:gd name="connsiteX88" fmla="*/ 3377418 w 4381601"/>
              <a:gd name="connsiteY88" fmla="*/ 6114561 h 6467270"/>
              <a:gd name="connsiteX89" fmla="*/ 3236791 w 4381601"/>
              <a:gd name="connsiteY89" fmla="*/ 5978208 h 6467270"/>
              <a:gd name="connsiteX90" fmla="*/ 3100336 w 4381601"/>
              <a:gd name="connsiteY90" fmla="*/ 5842451 h 6467270"/>
              <a:gd name="connsiteX91" fmla="*/ 3236791 w 4381601"/>
              <a:gd name="connsiteY91" fmla="*/ 5701930 h 6467270"/>
              <a:gd name="connsiteX92" fmla="*/ 3377418 w 4381601"/>
              <a:gd name="connsiteY92" fmla="*/ 5565578 h 6467270"/>
              <a:gd name="connsiteX93" fmla="*/ 3513277 w 4381601"/>
              <a:gd name="connsiteY93" fmla="*/ 5429821 h 6467270"/>
              <a:gd name="connsiteX94" fmla="*/ 3649732 w 4381601"/>
              <a:gd name="connsiteY94" fmla="*/ 5293468 h 6467270"/>
              <a:gd name="connsiteX95" fmla="*/ 1449912 w 4381601"/>
              <a:gd name="connsiteY95" fmla="*/ 5016513 h 6467270"/>
              <a:gd name="connsiteX96" fmla="*/ 1590424 w 4381601"/>
              <a:gd name="connsiteY96" fmla="*/ 5152821 h 6467270"/>
              <a:gd name="connsiteX97" fmla="*/ 1726173 w 4381601"/>
              <a:gd name="connsiteY97" fmla="*/ 5293297 h 6467270"/>
              <a:gd name="connsiteX98" fmla="*/ 1862518 w 4381601"/>
              <a:gd name="connsiteY98" fmla="*/ 5429605 h 6467270"/>
              <a:gd name="connsiteX99" fmla="*/ 2003030 w 4381601"/>
              <a:gd name="connsiteY99" fmla="*/ 5565319 h 6467270"/>
              <a:gd name="connsiteX100" fmla="*/ 2139374 w 4381601"/>
              <a:gd name="connsiteY100" fmla="*/ 5701628 h 6467270"/>
              <a:gd name="connsiteX101" fmla="*/ 2275124 w 4381601"/>
              <a:gd name="connsiteY101" fmla="*/ 5842102 h 6467270"/>
              <a:gd name="connsiteX102" fmla="*/ 2415040 w 4381601"/>
              <a:gd name="connsiteY102" fmla="*/ 5977816 h 6467270"/>
              <a:gd name="connsiteX103" fmla="*/ 2550790 w 4381601"/>
              <a:gd name="connsiteY103" fmla="*/ 6114125 h 6467270"/>
              <a:gd name="connsiteX104" fmla="*/ 2687134 w 4381601"/>
              <a:gd name="connsiteY104" fmla="*/ 6254600 h 6467270"/>
              <a:gd name="connsiteX105" fmla="*/ 2823478 w 4381601"/>
              <a:gd name="connsiteY105" fmla="*/ 6390313 h 6467270"/>
              <a:gd name="connsiteX106" fmla="*/ 2902808 w 4381601"/>
              <a:gd name="connsiteY106" fmla="*/ 6467270 h 6467270"/>
              <a:gd name="connsiteX107" fmla="*/ 2627767 w 4381601"/>
              <a:gd name="connsiteY107" fmla="*/ 6467270 h 6467270"/>
              <a:gd name="connsiteX108" fmla="*/ 2550790 w 4381601"/>
              <a:gd name="connsiteY108" fmla="*/ 6390313 h 6467270"/>
              <a:gd name="connsiteX109" fmla="*/ 2415040 w 4381601"/>
              <a:gd name="connsiteY109" fmla="*/ 6254600 h 6467270"/>
              <a:gd name="connsiteX110" fmla="*/ 2275124 w 4381601"/>
              <a:gd name="connsiteY110" fmla="*/ 6114125 h 6467270"/>
              <a:gd name="connsiteX111" fmla="*/ 2139374 w 4381601"/>
              <a:gd name="connsiteY111" fmla="*/ 5977816 h 6467270"/>
              <a:gd name="connsiteX112" fmla="*/ 2003030 w 4381601"/>
              <a:gd name="connsiteY112" fmla="*/ 5842102 h 6467270"/>
              <a:gd name="connsiteX113" fmla="*/ 1862518 w 4381601"/>
              <a:gd name="connsiteY113" fmla="*/ 5701628 h 6467270"/>
              <a:gd name="connsiteX114" fmla="*/ 1726173 w 4381601"/>
              <a:gd name="connsiteY114" fmla="*/ 5565319 h 6467270"/>
              <a:gd name="connsiteX115" fmla="*/ 1590424 w 4381601"/>
              <a:gd name="connsiteY115" fmla="*/ 5429605 h 6467270"/>
              <a:gd name="connsiteX116" fmla="*/ 1449912 w 4381601"/>
              <a:gd name="connsiteY116" fmla="*/ 5293297 h 6467270"/>
              <a:gd name="connsiteX117" fmla="*/ 1313568 w 4381601"/>
              <a:gd name="connsiteY117" fmla="*/ 5152821 h 6467270"/>
              <a:gd name="connsiteX118" fmla="*/ 0 w 4381601"/>
              <a:gd name="connsiteY118" fmla="*/ 4938321 h 6467270"/>
              <a:gd name="connsiteX119" fmla="*/ 76604 w 4381601"/>
              <a:gd name="connsiteY119" fmla="*/ 5014562 h 6467270"/>
              <a:gd name="connsiteX120" fmla="*/ 217023 w 4381601"/>
              <a:gd name="connsiteY120" fmla="*/ 5150766 h 6467270"/>
              <a:gd name="connsiteX121" fmla="*/ 352683 w 4381601"/>
              <a:gd name="connsiteY121" fmla="*/ 5291134 h 6467270"/>
              <a:gd name="connsiteX122" fmla="*/ 217023 w 4381601"/>
              <a:gd name="connsiteY122" fmla="*/ 5427338 h 6467270"/>
              <a:gd name="connsiteX123" fmla="*/ 76604 w 4381601"/>
              <a:gd name="connsiteY123" fmla="*/ 5562947 h 6467270"/>
              <a:gd name="connsiteX124" fmla="*/ 0 w 4381601"/>
              <a:gd name="connsiteY124" fmla="*/ 5639522 h 6467270"/>
              <a:gd name="connsiteX125" fmla="*/ 0 w 4381601"/>
              <a:gd name="connsiteY125" fmla="*/ 5367709 h 6467270"/>
              <a:gd name="connsiteX126" fmla="*/ 76604 w 4381601"/>
              <a:gd name="connsiteY126" fmla="*/ 5291134 h 6467270"/>
              <a:gd name="connsiteX127" fmla="*/ 0 w 4381601"/>
              <a:gd name="connsiteY127" fmla="*/ 5212218 h 6467270"/>
              <a:gd name="connsiteX128" fmla="*/ 4200157 w 4381601"/>
              <a:gd name="connsiteY128" fmla="*/ 4468151 h 6467270"/>
              <a:gd name="connsiteX129" fmla="*/ 4336434 w 4381601"/>
              <a:gd name="connsiteY129" fmla="*/ 4604010 h 6467270"/>
              <a:gd name="connsiteX130" fmla="*/ 4381601 w 4381601"/>
              <a:gd name="connsiteY130" fmla="*/ 4649435 h 6467270"/>
              <a:gd name="connsiteX131" fmla="*/ 4381601 w 4381601"/>
              <a:gd name="connsiteY131" fmla="*/ 5107983 h 6467270"/>
              <a:gd name="connsiteX132" fmla="*/ 4336434 w 4381601"/>
              <a:gd name="connsiteY132" fmla="*/ 5153407 h 6467270"/>
              <a:gd name="connsiteX133" fmla="*/ 4200157 w 4381601"/>
              <a:gd name="connsiteY133" fmla="*/ 5294034 h 6467270"/>
              <a:gd name="connsiteX134" fmla="*/ 4059715 w 4381601"/>
              <a:gd name="connsiteY134" fmla="*/ 5153407 h 6467270"/>
              <a:gd name="connsiteX135" fmla="*/ 3923438 w 4381601"/>
              <a:gd name="connsiteY135" fmla="*/ 5016952 h 6467270"/>
              <a:gd name="connsiteX136" fmla="*/ 3787756 w 4381601"/>
              <a:gd name="connsiteY136" fmla="*/ 4881092 h 6467270"/>
              <a:gd name="connsiteX137" fmla="*/ 3923438 w 4381601"/>
              <a:gd name="connsiteY137" fmla="*/ 4740466 h 6467270"/>
              <a:gd name="connsiteX138" fmla="*/ 4059715 w 4381601"/>
              <a:gd name="connsiteY138" fmla="*/ 4881092 h 6467270"/>
              <a:gd name="connsiteX139" fmla="*/ 4200157 w 4381601"/>
              <a:gd name="connsiteY139" fmla="*/ 5016952 h 6467270"/>
              <a:gd name="connsiteX140" fmla="*/ 4336434 w 4381601"/>
              <a:gd name="connsiteY140" fmla="*/ 4881092 h 6467270"/>
              <a:gd name="connsiteX141" fmla="*/ 4200157 w 4381601"/>
              <a:gd name="connsiteY141" fmla="*/ 4740466 h 6467270"/>
              <a:gd name="connsiteX142" fmla="*/ 4059715 w 4381601"/>
              <a:gd name="connsiteY142" fmla="*/ 4604010 h 6467270"/>
              <a:gd name="connsiteX143" fmla="*/ 4381601 w 4381601"/>
              <a:gd name="connsiteY143" fmla="*/ 4283200 h 6467270"/>
              <a:gd name="connsiteX144" fmla="*/ 4381601 w 4381601"/>
              <a:gd name="connsiteY144" fmla="*/ 4375989 h 6467270"/>
              <a:gd name="connsiteX145" fmla="*/ 4336118 w 4381601"/>
              <a:gd name="connsiteY145" fmla="*/ 4328896 h 6467270"/>
              <a:gd name="connsiteX146" fmla="*/ 4381601 w 4381601"/>
              <a:gd name="connsiteY146" fmla="*/ 3734151 h 6467270"/>
              <a:gd name="connsiteX147" fmla="*/ 4381601 w 4381601"/>
              <a:gd name="connsiteY147" fmla="*/ 4009331 h 6467270"/>
              <a:gd name="connsiteX148" fmla="*/ 4336381 w 4381601"/>
              <a:gd name="connsiteY148" fmla="*/ 4056142 h 6467270"/>
              <a:gd name="connsiteX149" fmla="*/ 4200188 w 4381601"/>
              <a:gd name="connsiteY149" fmla="*/ 4191752 h 6467270"/>
              <a:gd name="connsiteX150" fmla="*/ 4059832 w 4381601"/>
              <a:gd name="connsiteY150" fmla="*/ 4327958 h 6467270"/>
              <a:gd name="connsiteX151" fmla="*/ 3923639 w 4381601"/>
              <a:gd name="connsiteY151" fmla="*/ 4468326 h 6467270"/>
              <a:gd name="connsiteX152" fmla="*/ 3788041 w 4381601"/>
              <a:gd name="connsiteY152" fmla="*/ 4603936 h 6467270"/>
              <a:gd name="connsiteX153" fmla="*/ 3647684 w 4381601"/>
              <a:gd name="connsiteY153" fmla="*/ 4740141 h 6467270"/>
              <a:gd name="connsiteX154" fmla="*/ 3511491 w 4381601"/>
              <a:gd name="connsiteY154" fmla="*/ 4880510 h 6467270"/>
              <a:gd name="connsiteX155" fmla="*/ 3647684 w 4381601"/>
              <a:gd name="connsiteY155" fmla="*/ 5016120 h 6467270"/>
              <a:gd name="connsiteX156" fmla="*/ 3511491 w 4381601"/>
              <a:gd name="connsiteY156" fmla="*/ 5152325 h 6467270"/>
              <a:gd name="connsiteX157" fmla="*/ 3375893 w 4381601"/>
              <a:gd name="connsiteY157" fmla="*/ 5292694 h 6467270"/>
              <a:gd name="connsiteX158" fmla="*/ 3235536 w 4381601"/>
              <a:gd name="connsiteY158" fmla="*/ 5428899 h 6467270"/>
              <a:gd name="connsiteX159" fmla="*/ 3099344 w 4381601"/>
              <a:gd name="connsiteY159" fmla="*/ 5564509 h 6467270"/>
              <a:gd name="connsiteX160" fmla="*/ 2963746 w 4381601"/>
              <a:gd name="connsiteY160" fmla="*/ 5700714 h 6467270"/>
              <a:gd name="connsiteX161" fmla="*/ 2823390 w 4381601"/>
              <a:gd name="connsiteY161" fmla="*/ 5564509 h 6467270"/>
              <a:gd name="connsiteX162" fmla="*/ 2963746 w 4381601"/>
              <a:gd name="connsiteY162" fmla="*/ 5428899 h 6467270"/>
              <a:gd name="connsiteX163" fmla="*/ 3099344 w 4381601"/>
              <a:gd name="connsiteY163" fmla="*/ 5292694 h 6467270"/>
              <a:gd name="connsiteX164" fmla="*/ 3235536 w 4381601"/>
              <a:gd name="connsiteY164" fmla="*/ 5152325 h 6467270"/>
              <a:gd name="connsiteX165" fmla="*/ 3375893 w 4381601"/>
              <a:gd name="connsiteY165" fmla="*/ 5016120 h 6467270"/>
              <a:gd name="connsiteX166" fmla="*/ 3235536 w 4381601"/>
              <a:gd name="connsiteY166" fmla="*/ 4880510 h 6467270"/>
              <a:gd name="connsiteX167" fmla="*/ 3099344 w 4381601"/>
              <a:gd name="connsiteY167" fmla="*/ 5016120 h 6467270"/>
              <a:gd name="connsiteX168" fmla="*/ 2963746 w 4381601"/>
              <a:gd name="connsiteY168" fmla="*/ 5152325 h 6467270"/>
              <a:gd name="connsiteX169" fmla="*/ 2823390 w 4381601"/>
              <a:gd name="connsiteY169" fmla="*/ 5292694 h 6467270"/>
              <a:gd name="connsiteX170" fmla="*/ 2687196 w 4381601"/>
              <a:gd name="connsiteY170" fmla="*/ 5428899 h 6467270"/>
              <a:gd name="connsiteX171" fmla="*/ 2551003 w 4381601"/>
              <a:gd name="connsiteY171" fmla="*/ 5292694 h 6467270"/>
              <a:gd name="connsiteX172" fmla="*/ 2415405 w 4381601"/>
              <a:gd name="connsiteY172" fmla="*/ 5152325 h 6467270"/>
              <a:gd name="connsiteX173" fmla="*/ 2275644 w 4381601"/>
              <a:gd name="connsiteY173" fmla="*/ 5016120 h 6467270"/>
              <a:gd name="connsiteX174" fmla="*/ 2140046 w 4381601"/>
              <a:gd name="connsiteY174" fmla="*/ 4880510 h 6467270"/>
              <a:gd name="connsiteX175" fmla="*/ 2275644 w 4381601"/>
              <a:gd name="connsiteY175" fmla="*/ 4740141 h 6467270"/>
              <a:gd name="connsiteX176" fmla="*/ 2415405 w 4381601"/>
              <a:gd name="connsiteY176" fmla="*/ 4880510 h 6467270"/>
              <a:gd name="connsiteX177" fmla="*/ 2551003 w 4381601"/>
              <a:gd name="connsiteY177" fmla="*/ 5016120 h 6467270"/>
              <a:gd name="connsiteX178" fmla="*/ 2687196 w 4381601"/>
              <a:gd name="connsiteY178" fmla="*/ 5152325 h 6467270"/>
              <a:gd name="connsiteX179" fmla="*/ 2823390 w 4381601"/>
              <a:gd name="connsiteY179" fmla="*/ 5016120 h 6467270"/>
              <a:gd name="connsiteX180" fmla="*/ 2963746 w 4381601"/>
              <a:gd name="connsiteY180" fmla="*/ 4880510 h 6467270"/>
              <a:gd name="connsiteX181" fmla="*/ 3099344 w 4381601"/>
              <a:gd name="connsiteY181" fmla="*/ 4740141 h 6467270"/>
              <a:gd name="connsiteX182" fmla="*/ 3235536 w 4381601"/>
              <a:gd name="connsiteY182" fmla="*/ 4603936 h 6467270"/>
              <a:gd name="connsiteX183" fmla="*/ 3375893 w 4381601"/>
              <a:gd name="connsiteY183" fmla="*/ 4740141 h 6467270"/>
              <a:gd name="connsiteX184" fmla="*/ 3511491 w 4381601"/>
              <a:gd name="connsiteY184" fmla="*/ 4603936 h 6467270"/>
              <a:gd name="connsiteX185" fmla="*/ 3647684 w 4381601"/>
              <a:gd name="connsiteY185" fmla="*/ 4468326 h 6467270"/>
              <a:gd name="connsiteX186" fmla="*/ 3788041 w 4381601"/>
              <a:gd name="connsiteY186" fmla="*/ 4327958 h 6467270"/>
              <a:gd name="connsiteX187" fmla="*/ 3923639 w 4381601"/>
              <a:gd name="connsiteY187" fmla="*/ 4191752 h 6467270"/>
              <a:gd name="connsiteX188" fmla="*/ 4059832 w 4381601"/>
              <a:gd name="connsiteY188" fmla="*/ 4056142 h 6467270"/>
              <a:gd name="connsiteX189" fmla="*/ 4200188 w 4381601"/>
              <a:gd name="connsiteY189" fmla="*/ 3915776 h 6467270"/>
              <a:gd name="connsiteX190" fmla="*/ 4336381 w 4381601"/>
              <a:gd name="connsiteY190" fmla="*/ 3779573 h 6467270"/>
              <a:gd name="connsiteX191" fmla="*/ 2687410 w 4381601"/>
              <a:gd name="connsiteY191" fmla="*/ 3232377 h 6467270"/>
              <a:gd name="connsiteX192" fmla="*/ 2823632 w 4381601"/>
              <a:gd name="connsiteY192" fmla="*/ 3368013 h 6467270"/>
              <a:gd name="connsiteX193" fmla="*/ 2687410 w 4381601"/>
              <a:gd name="connsiteY193" fmla="*/ 3507811 h 6467270"/>
              <a:gd name="connsiteX194" fmla="*/ 2551188 w 4381601"/>
              <a:gd name="connsiteY194" fmla="*/ 3643447 h 6467270"/>
              <a:gd name="connsiteX195" fmla="*/ 2415561 w 4381601"/>
              <a:gd name="connsiteY195" fmla="*/ 3779679 h 6467270"/>
              <a:gd name="connsiteX196" fmla="*/ 2275769 w 4381601"/>
              <a:gd name="connsiteY196" fmla="*/ 3915909 h 6467270"/>
              <a:gd name="connsiteX197" fmla="*/ 2140142 w 4381601"/>
              <a:gd name="connsiteY197" fmla="*/ 4056301 h 6467270"/>
              <a:gd name="connsiteX198" fmla="*/ 2003920 w 4381601"/>
              <a:gd name="connsiteY198" fmla="*/ 4191938 h 6467270"/>
              <a:gd name="connsiteX199" fmla="*/ 2140142 w 4381601"/>
              <a:gd name="connsiteY199" fmla="*/ 4328170 h 6467270"/>
              <a:gd name="connsiteX200" fmla="*/ 2275769 w 4381601"/>
              <a:gd name="connsiteY200" fmla="*/ 4191938 h 6467270"/>
              <a:gd name="connsiteX201" fmla="*/ 2415561 w 4381601"/>
              <a:gd name="connsiteY201" fmla="*/ 4056301 h 6467270"/>
              <a:gd name="connsiteX202" fmla="*/ 2551188 w 4381601"/>
              <a:gd name="connsiteY202" fmla="*/ 3915909 h 6467270"/>
              <a:gd name="connsiteX203" fmla="*/ 2687410 w 4381601"/>
              <a:gd name="connsiteY203" fmla="*/ 4056301 h 6467270"/>
              <a:gd name="connsiteX204" fmla="*/ 2551188 w 4381601"/>
              <a:gd name="connsiteY204" fmla="*/ 4191938 h 6467270"/>
              <a:gd name="connsiteX205" fmla="*/ 2415561 w 4381601"/>
              <a:gd name="connsiteY205" fmla="*/ 4328170 h 6467270"/>
              <a:gd name="connsiteX206" fmla="*/ 2551188 w 4381601"/>
              <a:gd name="connsiteY206" fmla="*/ 4468566 h 6467270"/>
              <a:gd name="connsiteX207" fmla="*/ 2687410 w 4381601"/>
              <a:gd name="connsiteY207" fmla="*/ 4604203 h 6467270"/>
              <a:gd name="connsiteX208" fmla="*/ 2823632 w 4381601"/>
              <a:gd name="connsiteY208" fmla="*/ 4740434 h 6467270"/>
              <a:gd name="connsiteX209" fmla="*/ 2687410 w 4381601"/>
              <a:gd name="connsiteY209" fmla="*/ 4880830 h 6467270"/>
              <a:gd name="connsiteX210" fmla="*/ 2551188 w 4381601"/>
              <a:gd name="connsiteY210" fmla="*/ 4740434 h 6467270"/>
              <a:gd name="connsiteX211" fmla="*/ 2415561 w 4381601"/>
              <a:gd name="connsiteY211" fmla="*/ 4604203 h 6467270"/>
              <a:gd name="connsiteX212" fmla="*/ 2275769 w 4381601"/>
              <a:gd name="connsiteY212" fmla="*/ 4468566 h 6467270"/>
              <a:gd name="connsiteX213" fmla="*/ 2140142 w 4381601"/>
              <a:gd name="connsiteY213" fmla="*/ 4604203 h 6467270"/>
              <a:gd name="connsiteX214" fmla="*/ 2003920 w 4381601"/>
              <a:gd name="connsiteY214" fmla="*/ 4740434 h 6467270"/>
              <a:gd name="connsiteX215" fmla="*/ 1863534 w 4381601"/>
              <a:gd name="connsiteY215" fmla="*/ 4880830 h 6467270"/>
              <a:gd name="connsiteX216" fmla="*/ 2003920 w 4381601"/>
              <a:gd name="connsiteY216" fmla="*/ 5016467 h 6467270"/>
              <a:gd name="connsiteX217" fmla="*/ 2140142 w 4381601"/>
              <a:gd name="connsiteY217" fmla="*/ 5152699 h 6467270"/>
              <a:gd name="connsiteX218" fmla="*/ 2275769 w 4381601"/>
              <a:gd name="connsiteY218" fmla="*/ 5293094 h 6467270"/>
              <a:gd name="connsiteX219" fmla="*/ 2415561 w 4381601"/>
              <a:gd name="connsiteY219" fmla="*/ 5429326 h 6467270"/>
              <a:gd name="connsiteX220" fmla="*/ 2551188 w 4381601"/>
              <a:gd name="connsiteY220" fmla="*/ 5564963 h 6467270"/>
              <a:gd name="connsiteX221" fmla="*/ 2687410 w 4381601"/>
              <a:gd name="connsiteY221" fmla="*/ 5701194 h 6467270"/>
              <a:gd name="connsiteX222" fmla="*/ 2823632 w 4381601"/>
              <a:gd name="connsiteY222" fmla="*/ 5841590 h 6467270"/>
              <a:gd name="connsiteX223" fmla="*/ 2964018 w 4381601"/>
              <a:gd name="connsiteY223" fmla="*/ 5977227 h 6467270"/>
              <a:gd name="connsiteX224" fmla="*/ 3099646 w 4381601"/>
              <a:gd name="connsiteY224" fmla="*/ 6113458 h 6467270"/>
              <a:gd name="connsiteX225" fmla="*/ 3235868 w 4381601"/>
              <a:gd name="connsiteY225" fmla="*/ 6253854 h 6467270"/>
              <a:gd name="connsiteX226" fmla="*/ 3376254 w 4381601"/>
              <a:gd name="connsiteY226" fmla="*/ 6389491 h 6467270"/>
              <a:gd name="connsiteX227" fmla="*/ 3453688 w 4381601"/>
              <a:gd name="connsiteY227" fmla="*/ 6467270 h 6467270"/>
              <a:gd name="connsiteX228" fmla="*/ 3177420 w 4381601"/>
              <a:gd name="connsiteY228" fmla="*/ 6467270 h 6467270"/>
              <a:gd name="connsiteX229" fmla="*/ 3099646 w 4381601"/>
              <a:gd name="connsiteY229" fmla="*/ 6389491 h 6467270"/>
              <a:gd name="connsiteX230" fmla="*/ 2964018 w 4381601"/>
              <a:gd name="connsiteY230" fmla="*/ 6253854 h 6467270"/>
              <a:gd name="connsiteX231" fmla="*/ 2823632 w 4381601"/>
              <a:gd name="connsiteY231" fmla="*/ 6113458 h 6467270"/>
              <a:gd name="connsiteX232" fmla="*/ 2687410 w 4381601"/>
              <a:gd name="connsiteY232" fmla="*/ 5977227 h 6467270"/>
              <a:gd name="connsiteX233" fmla="*/ 2551188 w 4381601"/>
              <a:gd name="connsiteY233" fmla="*/ 5841590 h 6467270"/>
              <a:gd name="connsiteX234" fmla="*/ 2415561 w 4381601"/>
              <a:gd name="connsiteY234" fmla="*/ 5701194 h 6467270"/>
              <a:gd name="connsiteX235" fmla="*/ 2275769 w 4381601"/>
              <a:gd name="connsiteY235" fmla="*/ 5564963 h 6467270"/>
              <a:gd name="connsiteX236" fmla="*/ 2140142 w 4381601"/>
              <a:gd name="connsiteY236" fmla="*/ 5429326 h 6467270"/>
              <a:gd name="connsiteX237" fmla="*/ 2003920 w 4381601"/>
              <a:gd name="connsiteY237" fmla="*/ 5293094 h 6467270"/>
              <a:gd name="connsiteX238" fmla="*/ 1863534 w 4381601"/>
              <a:gd name="connsiteY238" fmla="*/ 5152699 h 6467270"/>
              <a:gd name="connsiteX239" fmla="*/ 1727312 w 4381601"/>
              <a:gd name="connsiteY239" fmla="*/ 5016467 h 6467270"/>
              <a:gd name="connsiteX240" fmla="*/ 1591684 w 4381601"/>
              <a:gd name="connsiteY240" fmla="*/ 4880830 h 6467270"/>
              <a:gd name="connsiteX241" fmla="*/ 1727312 w 4381601"/>
              <a:gd name="connsiteY241" fmla="*/ 4740434 h 6467270"/>
              <a:gd name="connsiteX242" fmla="*/ 1863534 w 4381601"/>
              <a:gd name="connsiteY242" fmla="*/ 4604203 h 6467270"/>
              <a:gd name="connsiteX243" fmla="*/ 2003920 w 4381601"/>
              <a:gd name="connsiteY243" fmla="*/ 4468566 h 6467270"/>
              <a:gd name="connsiteX244" fmla="*/ 1863534 w 4381601"/>
              <a:gd name="connsiteY244" fmla="*/ 4328170 h 6467270"/>
              <a:gd name="connsiteX245" fmla="*/ 1727312 w 4381601"/>
              <a:gd name="connsiteY245" fmla="*/ 4191938 h 6467270"/>
              <a:gd name="connsiteX246" fmla="*/ 1863534 w 4381601"/>
              <a:gd name="connsiteY246" fmla="*/ 4056301 h 6467270"/>
              <a:gd name="connsiteX247" fmla="*/ 2003920 w 4381601"/>
              <a:gd name="connsiteY247" fmla="*/ 3915909 h 6467270"/>
              <a:gd name="connsiteX248" fmla="*/ 2140142 w 4381601"/>
              <a:gd name="connsiteY248" fmla="*/ 3779679 h 6467270"/>
              <a:gd name="connsiteX249" fmla="*/ 2275769 w 4381601"/>
              <a:gd name="connsiteY249" fmla="*/ 3643447 h 6467270"/>
              <a:gd name="connsiteX250" fmla="*/ 2415561 w 4381601"/>
              <a:gd name="connsiteY250" fmla="*/ 3507811 h 6467270"/>
              <a:gd name="connsiteX251" fmla="*/ 2551188 w 4381601"/>
              <a:gd name="connsiteY251" fmla="*/ 3368013 h 6467270"/>
              <a:gd name="connsiteX252" fmla="*/ 4381601 w 4381601"/>
              <a:gd name="connsiteY252" fmla="*/ 3187196 h 6467270"/>
              <a:gd name="connsiteX253" fmla="*/ 4381601 w 4381601"/>
              <a:gd name="connsiteY253" fmla="*/ 3461526 h 6467270"/>
              <a:gd name="connsiteX254" fmla="*/ 4337842 w 4381601"/>
              <a:gd name="connsiteY254" fmla="*/ 3506638 h 6467270"/>
              <a:gd name="connsiteX255" fmla="*/ 4201621 w 4381601"/>
              <a:gd name="connsiteY255" fmla="*/ 3642298 h 6467270"/>
              <a:gd name="connsiteX256" fmla="*/ 4061236 w 4381601"/>
              <a:gd name="connsiteY256" fmla="*/ 3778552 h 6467270"/>
              <a:gd name="connsiteX257" fmla="*/ 3925014 w 4381601"/>
              <a:gd name="connsiteY257" fmla="*/ 3914803 h 6467270"/>
              <a:gd name="connsiteX258" fmla="*/ 3789388 w 4381601"/>
              <a:gd name="connsiteY258" fmla="*/ 4055221 h 6467270"/>
              <a:gd name="connsiteX259" fmla="*/ 3649003 w 4381601"/>
              <a:gd name="connsiteY259" fmla="*/ 4190880 h 6467270"/>
              <a:gd name="connsiteX260" fmla="*/ 3512782 w 4381601"/>
              <a:gd name="connsiteY260" fmla="*/ 4327136 h 6467270"/>
              <a:gd name="connsiteX261" fmla="*/ 3377156 w 4381601"/>
              <a:gd name="connsiteY261" fmla="*/ 4467555 h 6467270"/>
              <a:gd name="connsiteX262" fmla="*/ 3236770 w 4381601"/>
              <a:gd name="connsiteY262" fmla="*/ 4327136 h 6467270"/>
              <a:gd name="connsiteX263" fmla="*/ 3377156 w 4381601"/>
              <a:gd name="connsiteY263" fmla="*/ 4190880 h 6467270"/>
              <a:gd name="connsiteX264" fmla="*/ 3512782 w 4381601"/>
              <a:gd name="connsiteY264" fmla="*/ 4055221 h 6467270"/>
              <a:gd name="connsiteX265" fmla="*/ 3649003 w 4381601"/>
              <a:gd name="connsiteY265" fmla="*/ 3914803 h 6467270"/>
              <a:gd name="connsiteX266" fmla="*/ 3789388 w 4381601"/>
              <a:gd name="connsiteY266" fmla="*/ 3778552 h 6467270"/>
              <a:gd name="connsiteX267" fmla="*/ 3925014 w 4381601"/>
              <a:gd name="connsiteY267" fmla="*/ 3642298 h 6467270"/>
              <a:gd name="connsiteX268" fmla="*/ 4061236 w 4381601"/>
              <a:gd name="connsiteY268" fmla="*/ 3506638 h 6467270"/>
              <a:gd name="connsiteX269" fmla="*/ 4201621 w 4381601"/>
              <a:gd name="connsiteY269" fmla="*/ 3366817 h 6467270"/>
              <a:gd name="connsiteX270" fmla="*/ 4337842 w 4381601"/>
              <a:gd name="connsiteY270" fmla="*/ 3231158 h 6467270"/>
              <a:gd name="connsiteX271" fmla="*/ 0 w 4381601"/>
              <a:gd name="connsiteY271" fmla="*/ 3015777 h 6467270"/>
              <a:gd name="connsiteX272" fmla="*/ 75869 w 4381601"/>
              <a:gd name="connsiteY272" fmla="*/ 3093975 h 6467270"/>
              <a:gd name="connsiteX273" fmla="*/ 216249 w 4381601"/>
              <a:gd name="connsiteY273" fmla="*/ 3230207 h 6467270"/>
              <a:gd name="connsiteX274" fmla="*/ 75869 w 4381601"/>
              <a:gd name="connsiteY274" fmla="*/ 3365843 h 6467270"/>
              <a:gd name="connsiteX275" fmla="*/ 0 w 4381601"/>
              <a:gd name="connsiteY275" fmla="*/ 3443709 h 6467270"/>
              <a:gd name="connsiteX276" fmla="*/ 3786856 w 4381601"/>
              <a:gd name="connsiteY276" fmla="*/ 2684014 h 6467270"/>
              <a:gd name="connsiteX277" fmla="*/ 3922482 w 4381601"/>
              <a:gd name="connsiteY277" fmla="*/ 2819625 h 6467270"/>
              <a:gd name="connsiteX278" fmla="*/ 4058704 w 4381601"/>
              <a:gd name="connsiteY278" fmla="*/ 2955833 h 6467270"/>
              <a:gd name="connsiteX279" fmla="*/ 4199090 w 4381601"/>
              <a:gd name="connsiteY279" fmla="*/ 3096204 h 6467270"/>
              <a:gd name="connsiteX280" fmla="*/ 4058704 w 4381601"/>
              <a:gd name="connsiteY280" fmla="*/ 3232411 h 6467270"/>
              <a:gd name="connsiteX281" fmla="*/ 3922482 w 4381601"/>
              <a:gd name="connsiteY281" fmla="*/ 3368023 h 6467270"/>
              <a:gd name="connsiteX282" fmla="*/ 3786856 w 4381601"/>
              <a:gd name="connsiteY282" fmla="*/ 3507795 h 6467270"/>
              <a:gd name="connsiteX283" fmla="*/ 3646472 w 4381601"/>
              <a:gd name="connsiteY283" fmla="*/ 3643407 h 6467270"/>
              <a:gd name="connsiteX284" fmla="*/ 3510250 w 4381601"/>
              <a:gd name="connsiteY284" fmla="*/ 3779614 h 6467270"/>
              <a:gd name="connsiteX285" fmla="*/ 3374623 w 4381601"/>
              <a:gd name="connsiteY285" fmla="*/ 3915818 h 6467270"/>
              <a:gd name="connsiteX286" fmla="*/ 3234238 w 4381601"/>
              <a:gd name="connsiteY286" fmla="*/ 4056187 h 6467270"/>
              <a:gd name="connsiteX287" fmla="*/ 3098017 w 4381601"/>
              <a:gd name="connsiteY287" fmla="*/ 4191799 h 6467270"/>
              <a:gd name="connsiteX288" fmla="*/ 2962390 w 4381601"/>
              <a:gd name="connsiteY288" fmla="*/ 4328006 h 6467270"/>
              <a:gd name="connsiteX289" fmla="*/ 3098017 w 4381601"/>
              <a:gd name="connsiteY289" fmla="*/ 4468377 h 6467270"/>
              <a:gd name="connsiteX290" fmla="*/ 2962390 w 4381601"/>
              <a:gd name="connsiteY290" fmla="*/ 4603990 h 6467270"/>
              <a:gd name="connsiteX291" fmla="*/ 2822005 w 4381601"/>
              <a:gd name="connsiteY291" fmla="*/ 4468377 h 6467270"/>
              <a:gd name="connsiteX292" fmla="*/ 2685784 w 4381601"/>
              <a:gd name="connsiteY292" fmla="*/ 4328006 h 6467270"/>
              <a:gd name="connsiteX293" fmla="*/ 2822005 w 4381601"/>
              <a:gd name="connsiteY293" fmla="*/ 4191799 h 6467270"/>
              <a:gd name="connsiteX294" fmla="*/ 2962390 w 4381601"/>
              <a:gd name="connsiteY294" fmla="*/ 4056187 h 6467270"/>
              <a:gd name="connsiteX295" fmla="*/ 3098017 w 4381601"/>
              <a:gd name="connsiteY295" fmla="*/ 3915818 h 6467270"/>
              <a:gd name="connsiteX296" fmla="*/ 3234238 w 4381601"/>
              <a:gd name="connsiteY296" fmla="*/ 3779614 h 6467270"/>
              <a:gd name="connsiteX297" fmla="*/ 3374623 w 4381601"/>
              <a:gd name="connsiteY297" fmla="*/ 3643407 h 6467270"/>
              <a:gd name="connsiteX298" fmla="*/ 3510250 w 4381601"/>
              <a:gd name="connsiteY298" fmla="*/ 3507795 h 6467270"/>
              <a:gd name="connsiteX299" fmla="*/ 3646472 w 4381601"/>
              <a:gd name="connsiteY299" fmla="*/ 3368023 h 6467270"/>
              <a:gd name="connsiteX300" fmla="*/ 3786856 w 4381601"/>
              <a:gd name="connsiteY300" fmla="*/ 3232411 h 6467270"/>
              <a:gd name="connsiteX301" fmla="*/ 3922482 w 4381601"/>
              <a:gd name="connsiteY301" fmla="*/ 3096204 h 6467270"/>
              <a:gd name="connsiteX302" fmla="*/ 3786856 w 4381601"/>
              <a:gd name="connsiteY302" fmla="*/ 2955833 h 6467270"/>
              <a:gd name="connsiteX303" fmla="*/ 3646472 w 4381601"/>
              <a:gd name="connsiteY303" fmla="*/ 2819625 h 6467270"/>
              <a:gd name="connsiteX304" fmla="*/ 0 w 4381601"/>
              <a:gd name="connsiteY304" fmla="*/ 2466071 h 6467270"/>
              <a:gd name="connsiteX305" fmla="*/ 78799 w 4381601"/>
              <a:gd name="connsiteY305" fmla="*/ 2544811 h 6467270"/>
              <a:gd name="connsiteX306" fmla="*/ 219426 w 4381601"/>
              <a:gd name="connsiteY306" fmla="*/ 2685331 h 6467270"/>
              <a:gd name="connsiteX307" fmla="*/ 355285 w 4381601"/>
              <a:gd name="connsiteY307" fmla="*/ 2821088 h 6467270"/>
              <a:gd name="connsiteX308" fmla="*/ 491740 w 4381601"/>
              <a:gd name="connsiteY308" fmla="*/ 2957440 h 6467270"/>
              <a:gd name="connsiteX309" fmla="*/ 355285 w 4381601"/>
              <a:gd name="connsiteY309" fmla="*/ 3097962 h 6467270"/>
              <a:gd name="connsiteX310" fmla="*/ 219426 w 4381601"/>
              <a:gd name="connsiteY310" fmla="*/ 2957440 h 6467270"/>
              <a:gd name="connsiteX311" fmla="*/ 78799 w 4381601"/>
              <a:gd name="connsiteY311" fmla="*/ 2821088 h 6467270"/>
              <a:gd name="connsiteX312" fmla="*/ 0 w 4381601"/>
              <a:gd name="connsiteY312" fmla="*/ 2742692 h 6467270"/>
              <a:gd name="connsiteX313" fmla="*/ 4061236 w 4381601"/>
              <a:gd name="connsiteY313" fmla="*/ 2405897 h 6467270"/>
              <a:gd name="connsiteX314" fmla="*/ 4201621 w 4381601"/>
              <a:gd name="connsiteY314" fmla="*/ 2542151 h 6467270"/>
              <a:gd name="connsiteX315" fmla="*/ 4337842 w 4381601"/>
              <a:gd name="connsiteY315" fmla="*/ 2682570 h 6467270"/>
              <a:gd name="connsiteX316" fmla="*/ 4381601 w 4381601"/>
              <a:gd name="connsiteY316" fmla="*/ 2726340 h 6467270"/>
              <a:gd name="connsiteX317" fmla="*/ 4381601 w 4381601"/>
              <a:gd name="connsiteY317" fmla="*/ 2999789 h 6467270"/>
              <a:gd name="connsiteX318" fmla="*/ 4337842 w 4381601"/>
              <a:gd name="connsiteY318" fmla="*/ 2954484 h 6467270"/>
              <a:gd name="connsiteX319" fmla="*/ 4201621 w 4381601"/>
              <a:gd name="connsiteY319" fmla="*/ 2818230 h 6467270"/>
              <a:gd name="connsiteX320" fmla="*/ 4061236 w 4381601"/>
              <a:gd name="connsiteY320" fmla="*/ 2682570 h 6467270"/>
              <a:gd name="connsiteX321" fmla="*/ 3925014 w 4381601"/>
              <a:gd name="connsiteY321" fmla="*/ 2542151 h 6467270"/>
              <a:gd name="connsiteX322" fmla="*/ 4335983 w 4381601"/>
              <a:gd name="connsiteY322" fmla="*/ 2135652 h 6467270"/>
              <a:gd name="connsiteX323" fmla="*/ 4381601 w 4381601"/>
              <a:gd name="connsiteY323" fmla="*/ 2181425 h 6467270"/>
              <a:gd name="connsiteX324" fmla="*/ 4381601 w 4381601"/>
              <a:gd name="connsiteY324" fmla="*/ 2453161 h 6467270"/>
              <a:gd name="connsiteX325" fmla="*/ 4335983 w 4381601"/>
              <a:gd name="connsiteY325" fmla="*/ 2407388 h 6467270"/>
              <a:gd name="connsiteX326" fmla="*/ 4199684 w 4381601"/>
              <a:gd name="connsiteY326" fmla="*/ 2271816 h 6467270"/>
              <a:gd name="connsiteX327" fmla="*/ 629784 w 4381601"/>
              <a:gd name="connsiteY327" fmla="*/ 1993964 h 6467270"/>
              <a:gd name="connsiteX328" fmla="*/ 765644 w 4381601"/>
              <a:gd name="connsiteY328" fmla="*/ 2134591 h 6467270"/>
              <a:gd name="connsiteX329" fmla="*/ 902100 w 4381601"/>
              <a:gd name="connsiteY329" fmla="*/ 2271046 h 6467270"/>
              <a:gd name="connsiteX330" fmla="*/ 1042726 w 4381601"/>
              <a:gd name="connsiteY330" fmla="*/ 2406904 h 6467270"/>
              <a:gd name="connsiteX331" fmla="*/ 902100 w 4381601"/>
              <a:gd name="connsiteY331" fmla="*/ 2543361 h 6467270"/>
              <a:gd name="connsiteX332" fmla="*/ 765644 w 4381601"/>
              <a:gd name="connsiteY332" fmla="*/ 2406904 h 6467270"/>
              <a:gd name="connsiteX333" fmla="*/ 629784 w 4381601"/>
              <a:gd name="connsiteY333" fmla="*/ 2271046 h 6467270"/>
              <a:gd name="connsiteX334" fmla="*/ 489159 w 4381601"/>
              <a:gd name="connsiteY334" fmla="*/ 2406904 h 6467270"/>
              <a:gd name="connsiteX335" fmla="*/ 629784 w 4381601"/>
              <a:gd name="connsiteY335" fmla="*/ 2543361 h 6467270"/>
              <a:gd name="connsiteX336" fmla="*/ 765644 w 4381601"/>
              <a:gd name="connsiteY336" fmla="*/ 2683987 h 6467270"/>
              <a:gd name="connsiteX337" fmla="*/ 629784 w 4381601"/>
              <a:gd name="connsiteY337" fmla="*/ 2819846 h 6467270"/>
              <a:gd name="connsiteX338" fmla="*/ 489159 w 4381601"/>
              <a:gd name="connsiteY338" fmla="*/ 2683987 h 6467270"/>
              <a:gd name="connsiteX339" fmla="*/ 352703 w 4381601"/>
              <a:gd name="connsiteY339" fmla="*/ 2543361 h 6467270"/>
              <a:gd name="connsiteX340" fmla="*/ 216844 w 4381601"/>
              <a:gd name="connsiteY340" fmla="*/ 2406904 h 6467270"/>
              <a:gd name="connsiteX341" fmla="*/ 352703 w 4381601"/>
              <a:gd name="connsiteY341" fmla="*/ 2271046 h 6467270"/>
              <a:gd name="connsiteX342" fmla="*/ 489159 w 4381601"/>
              <a:gd name="connsiteY342" fmla="*/ 2134591 h 6467270"/>
              <a:gd name="connsiteX343" fmla="*/ 2139482 w 4381601"/>
              <a:gd name="connsiteY343" fmla="*/ 1857532 h 6467270"/>
              <a:gd name="connsiteX344" fmla="*/ 2275130 w 4381601"/>
              <a:gd name="connsiteY344" fmla="*/ 1993799 h 6467270"/>
              <a:gd name="connsiteX345" fmla="*/ 2139482 w 4381601"/>
              <a:gd name="connsiteY345" fmla="*/ 2134233 h 6467270"/>
              <a:gd name="connsiteX346" fmla="*/ 2003237 w 4381601"/>
              <a:gd name="connsiteY346" fmla="*/ 2270502 h 6467270"/>
              <a:gd name="connsiteX347" fmla="*/ 2139482 w 4381601"/>
              <a:gd name="connsiteY347" fmla="*/ 2406174 h 6467270"/>
              <a:gd name="connsiteX348" fmla="*/ 2275130 w 4381601"/>
              <a:gd name="connsiteY348" fmla="*/ 2542443 h 6467270"/>
              <a:gd name="connsiteX349" fmla="*/ 2414945 w 4381601"/>
              <a:gd name="connsiteY349" fmla="*/ 2682875 h 6467270"/>
              <a:gd name="connsiteX350" fmla="*/ 2275130 w 4381601"/>
              <a:gd name="connsiteY350" fmla="*/ 2818548 h 6467270"/>
              <a:gd name="connsiteX351" fmla="*/ 2139482 w 4381601"/>
              <a:gd name="connsiteY351" fmla="*/ 2682875 h 6467270"/>
              <a:gd name="connsiteX352" fmla="*/ 2003237 w 4381601"/>
              <a:gd name="connsiteY352" fmla="*/ 2542443 h 6467270"/>
              <a:gd name="connsiteX353" fmla="*/ 1862828 w 4381601"/>
              <a:gd name="connsiteY353" fmla="*/ 2406174 h 6467270"/>
              <a:gd name="connsiteX354" fmla="*/ 1726583 w 4381601"/>
              <a:gd name="connsiteY354" fmla="*/ 2542443 h 6467270"/>
              <a:gd name="connsiteX355" fmla="*/ 1590934 w 4381601"/>
              <a:gd name="connsiteY355" fmla="*/ 2682875 h 6467270"/>
              <a:gd name="connsiteX356" fmla="*/ 1450524 w 4381601"/>
              <a:gd name="connsiteY356" fmla="*/ 2818548 h 6467270"/>
              <a:gd name="connsiteX357" fmla="*/ 1590934 w 4381601"/>
              <a:gd name="connsiteY357" fmla="*/ 2954816 h 6467270"/>
              <a:gd name="connsiteX358" fmla="*/ 1450524 w 4381601"/>
              <a:gd name="connsiteY358" fmla="*/ 3095250 h 6467270"/>
              <a:gd name="connsiteX359" fmla="*/ 1314280 w 4381601"/>
              <a:gd name="connsiteY359" fmla="*/ 3231517 h 6467270"/>
              <a:gd name="connsiteX360" fmla="*/ 1178630 w 4381601"/>
              <a:gd name="connsiteY360" fmla="*/ 3367189 h 6467270"/>
              <a:gd name="connsiteX361" fmla="*/ 1042386 w 4381601"/>
              <a:gd name="connsiteY361" fmla="*/ 3507024 h 6467270"/>
              <a:gd name="connsiteX362" fmla="*/ 901977 w 4381601"/>
              <a:gd name="connsiteY362" fmla="*/ 3642697 h 6467270"/>
              <a:gd name="connsiteX363" fmla="*/ 765732 w 4381601"/>
              <a:gd name="connsiteY363" fmla="*/ 3778964 h 6467270"/>
              <a:gd name="connsiteX364" fmla="*/ 630082 w 4381601"/>
              <a:gd name="connsiteY364" fmla="*/ 3915231 h 6467270"/>
              <a:gd name="connsiteX365" fmla="*/ 489674 w 4381601"/>
              <a:gd name="connsiteY365" fmla="*/ 4055664 h 6467270"/>
              <a:gd name="connsiteX366" fmla="*/ 353430 w 4381601"/>
              <a:gd name="connsiteY366" fmla="*/ 4191336 h 6467270"/>
              <a:gd name="connsiteX367" fmla="*/ 489674 w 4381601"/>
              <a:gd name="connsiteY367" fmla="*/ 4327605 h 6467270"/>
              <a:gd name="connsiteX368" fmla="*/ 630082 w 4381601"/>
              <a:gd name="connsiteY368" fmla="*/ 4468038 h 6467270"/>
              <a:gd name="connsiteX369" fmla="*/ 765732 w 4381601"/>
              <a:gd name="connsiteY369" fmla="*/ 4603711 h 6467270"/>
              <a:gd name="connsiteX370" fmla="*/ 901977 w 4381601"/>
              <a:gd name="connsiteY370" fmla="*/ 4739978 h 6467270"/>
              <a:gd name="connsiteX371" fmla="*/ 765732 w 4381601"/>
              <a:gd name="connsiteY371" fmla="*/ 4880412 h 6467270"/>
              <a:gd name="connsiteX372" fmla="*/ 630082 w 4381601"/>
              <a:gd name="connsiteY372" fmla="*/ 5016084 h 6467270"/>
              <a:gd name="connsiteX373" fmla="*/ 489674 w 4381601"/>
              <a:gd name="connsiteY373" fmla="*/ 5152352 h 6467270"/>
              <a:gd name="connsiteX374" fmla="*/ 353430 w 4381601"/>
              <a:gd name="connsiteY374" fmla="*/ 5016084 h 6467270"/>
              <a:gd name="connsiteX375" fmla="*/ 217780 w 4381601"/>
              <a:gd name="connsiteY375" fmla="*/ 4880412 h 6467270"/>
              <a:gd name="connsiteX376" fmla="*/ 77370 w 4381601"/>
              <a:gd name="connsiteY376" fmla="*/ 4739978 h 6467270"/>
              <a:gd name="connsiteX377" fmla="*/ 0 w 4381601"/>
              <a:gd name="connsiteY377" fmla="*/ 4662595 h 6467270"/>
              <a:gd name="connsiteX378" fmla="*/ 0 w 4381601"/>
              <a:gd name="connsiteY378" fmla="*/ 4388289 h 6467270"/>
              <a:gd name="connsiteX379" fmla="*/ 77370 w 4381601"/>
              <a:gd name="connsiteY379" fmla="*/ 4468038 h 6467270"/>
              <a:gd name="connsiteX380" fmla="*/ 217780 w 4381601"/>
              <a:gd name="connsiteY380" fmla="*/ 4603711 h 6467270"/>
              <a:gd name="connsiteX381" fmla="*/ 353430 w 4381601"/>
              <a:gd name="connsiteY381" fmla="*/ 4739978 h 6467270"/>
              <a:gd name="connsiteX382" fmla="*/ 489674 w 4381601"/>
              <a:gd name="connsiteY382" fmla="*/ 4880412 h 6467270"/>
              <a:gd name="connsiteX383" fmla="*/ 630082 w 4381601"/>
              <a:gd name="connsiteY383" fmla="*/ 4739978 h 6467270"/>
              <a:gd name="connsiteX384" fmla="*/ 489674 w 4381601"/>
              <a:gd name="connsiteY384" fmla="*/ 4603711 h 6467270"/>
              <a:gd name="connsiteX385" fmla="*/ 353430 w 4381601"/>
              <a:gd name="connsiteY385" fmla="*/ 4468038 h 6467270"/>
              <a:gd name="connsiteX386" fmla="*/ 217780 w 4381601"/>
              <a:gd name="connsiteY386" fmla="*/ 4327605 h 6467270"/>
              <a:gd name="connsiteX387" fmla="*/ 77370 w 4381601"/>
              <a:gd name="connsiteY387" fmla="*/ 4191336 h 6467270"/>
              <a:gd name="connsiteX388" fmla="*/ 217780 w 4381601"/>
              <a:gd name="connsiteY388" fmla="*/ 4055664 h 6467270"/>
              <a:gd name="connsiteX389" fmla="*/ 353430 w 4381601"/>
              <a:gd name="connsiteY389" fmla="*/ 3915231 h 6467270"/>
              <a:gd name="connsiteX390" fmla="*/ 489674 w 4381601"/>
              <a:gd name="connsiteY390" fmla="*/ 3778964 h 6467270"/>
              <a:gd name="connsiteX391" fmla="*/ 630082 w 4381601"/>
              <a:gd name="connsiteY391" fmla="*/ 3642697 h 6467270"/>
              <a:gd name="connsiteX392" fmla="*/ 765732 w 4381601"/>
              <a:gd name="connsiteY392" fmla="*/ 3507024 h 6467270"/>
              <a:gd name="connsiteX393" fmla="*/ 901977 w 4381601"/>
              <a:gd name="connsiteY393" fmla="*/ 3367189 h 6467270"/>
              <a:gd name="connsiteX394" fmla="*/ 1042386 w 4381601"/>
              <a:gd name="connsiteY394" fmla="*/ 3231517 h 6467270"/>
              <a:gd name="connsiteX395" fmla="*/ 1178630 w 4381601"/>
              <a:gd name="connsiteY395" fmla="*/ 3095250 h 6467270"/>
              <a:gd name="connsiteX396" fmla="*/ 1314280 w 4381601"/>
              <a:gd name="connsiteY396" fmla="*/ 2954816 h 6467270"/>
              <a:gd name="connsiteX397" fmla="*/ 1178630 w 4381601"/>
              <a:gd name="connsiteY397" fmla="*/ 2818548 h 6467270"/>
              <a:gd name="connsiteX398" fmla="*/ 1042386 w 4381601"/>
              <a:gd name="connsiteY398" fmla="*/ 2954816 h 6467270"/>
              <a:gd name="connsiteX399" fmla="*/ 901977 w 4381601"/>
              <a:gd name="connsiteY399" fmla="*/ 3095250 h 6467270"/>
              <a:gd name="connsiteX400" fmla="*/ 765732 w 4381601"/>
              <a:gd name="connsiteY400" fmla="*/ 3231517 h 6467270"/>
              <a:gd name="connsiteX401" fmla="*/ 630082 w 4381601"/>
              <a:gd name="connsiteY401" fmla="*/ 3367189 h 6467270"/>
              <a:gd name="connsiteX402" fmla="*/ 489674 w 4381601"/>
              <a:gd name="connsiteY402" fmla="*/ 3507024 h 6467270"/>
              <a:gd name="connsiteX403" fmla="*/ 353430 w 4381601"/>
              <a:gd name="connsiteY403" fmla="*/ 3642697 h 6467270"/>
              <a:gd name="connsiteX404" fmla="*/ 217780 w 4381601"/>
              <a:gd name="connsiteY404" fmla="*/ 3778964 h 6467270"/>
              <a:gd name="connsiteX405" fmla="*/ 77370 w 4381601"/>
              <a:gd name="connsiteY405" fmla="*/ 3915231 h 6467270"/>
              <a:gd name="connsiteX406" fmla="*/ 0 w 4381601"/>
              <a:gd name="connsiteY406" fmla="*/ 3994980 h 6467270"/>
              <a:gd name="connsiteX407" fmla="*/ 0 w 4381601"/>
              <a:gd name="connsiteY407" fmla="*/ 3720080 h 6467270"/>
              <a:gd name="connsiteX408" fmla="*/ 77370 w 4381601"/>
              <a:gd name="connsiteY408" fmla="*/ 3642697 h 6467270"/>
              <a:gd name="connsiteX409" fmla="*/ 217780 w 4381601"/>
              <a:gd name="connsiteY409" fmla="*/ 3507024 h 6467270"/>
              <a:gd name="connsiteX410" fmla="*/ 353430 w 4381601"/>
              <a:gd name="connsiteY410" fmla="*/ 3367189 h 6467270"/>
              <a:gd name="connsiteX411" fmla="*/ 489674 w 4381601"/>
              <a:gd name="connsiteY411" fmla="*/ 3231517 h 6467270"/>
              <a:gd name="connsiteX412" fmla="*/ 630082 w 4381601"/>
              <a:gd name="connsiteY412" fmla="*/ 3095250 h 6467270"/>
              <a:gd name="connsiteX413" fmla="*/ 765732 w 4381601"/>
              <a:gd name="connsiteY413" fmla="*/ 2954816 h 6467270"/>
              <a:gd name="connsiteX414" fmla="*/ 901977 w 4381601"/>
              <a:gd name="connsiteY414" fmla="*/ 2818548 h 6467270"/>
              <a:gd name="connsiteX415" fmla="*/ 1042386 w 4381601"/>
              <a:gd name="connsiteY415" fmla="*/ 2682875 h 6467270"/>
              <a:gd name="connsiteX416" fmla="*/ 1178630 w 4381601"/>
              <a:gd name="connsiteY416" fmla="*/ 2542443 h 6467270"/>
              <a:gd name="connsiteX417" fmla="*/ 1314280 w 4381601"/>
              <a:gd name="connsiteY417" fmla="*/ 2682875 h 6467270"/>
              <a:gd name="connsiteX418" fmla="*/ 1450524 w 4381601"/>
              <a:gd name="connsiteY418" fmla="*/ 2542443 h 6467270"/>
              <a:gd name="connsiteX419" fmla="*/ 1590934 w 4381601"/>
              <a:gd name="connsiteY419" fmla="*/ 2406174 h 6467270"/>
              <a:gd name="connsiteX420" fmla="*/ 1726583 w 4381601"/>
              <a:gd name="connsiteY420" fmla="*/ 2270502 h 6467270"/>
              <a:gd name="connsiteX421" fmla="*/ 1862828 w 4381601"/>
              <a:gd name="connsiteY421" fmla="*/ 2134233 h 6467270"/>
              <a:gd name="connsiteX422" fmla="*/ 2003237 w 4381601"/>
              <a:gd name="connsiteY422" fmla="*/ 1993799 h 6467270"/>
              <a:gd name="connsiteX423" fmla="*/ 355285 w 4381601"/>
              <a:gd name="connsiteY423" fmla="*/ 1723717 h 6467270"/>
              <a:gd name="connsiteX424" fmla="*/ 491740 w 4381601"/>
              <a:gd name="connsiteY424" fmla="*/ 1859474 h 6467270"/>
              <a:gd name="connsiteX425" fmla="*/ 355285 w 4381601"/>
              <a:gd name="connsiteY425" fmla="*/ 1995826 h 6467270"/>
              <a:gd name="connsiteX426" fmla="*/ 219426 w 4381601"/>
              <a:gd name="connsiteY426" fmla="*/ 2136347 h 6467270"/>
              <a:gd name="connsiteX427" fmla="*/ 78799 w 4381601"/>
              <a:gd name="connsiteY427" fmla="*/ 2272700 h 6467270"/>
              <a:gd name="connsiteX428" fmla="*/ 0 w 4381601"/>
              <a:gd name="connsiteY428" fmla="*/ 2351096 h 6467270"/>
              <a:gd name="connsiteX429" fmla="*/ 0 w 4381601"/>
              <a:gd name="connsiteY429" fmla="*/ 2076973 h 6467270"/>
              <a:gd name="connsiteX430" fmla="*/ 78799 w 4381601"/>
              <a:gd name="connsiteY430" fmla="*/ 1995826 h 6467270"/>
              <a:gd name="connsiteX431" fmla="*/ 219426 w 4381601"/>
              <a:gd name="connsiteY431" fmla="*/ 1859474 h 6467270"/>
              <a:gd name="connsiteX432" fmla="*/ 765922 w 4381601"/>
              <a:gd name="connsiteY432" fmla="*/ 1033676 h 6467270"/>
              <a:gd name="connsiteX433" fmla="*/ 902279 w 4381601"/>
              <a:gd name="connsiteY433" fmla="*/ 1170132 h 6467270"/>
              <a:gd name="connsiteX434" fmla="*/ 1042804 w 4381601"/>
              <a:gd name="connsiteY434" fmla="*/ 1310758 h 6467270"/>
              <a:gd name="connsiteX435" fmla="*/ 1179161 w 4381601"/>
              <a:gd name="connsiteY435" fmla="*/ 1446617 h 6467270"/>
              <a:gd name="connsiteX436" fmla="*/ 1042804 w 4381601"/>
              <a:gd name="connsiteY436" fmla="*/ 1583072 h 6467270"/>
              <a:gd name="connsiteX437" fmla="*/ 902279 w 4381601"/>
              <a:gd name="connsiteY437" fmla="*/ 1723699 h 6467270"/>
              <a:gd name="connsiteX438" fmla="*/ 765922 w 4381601"/>
              <a:gd name="connsiteY438" fmla="*/ 1859558 h 6467270"/>
              <a:gd name="connsiteX439" fmla="*/ 630160 w 4381601"/>
              <a:gd name="connsiteY439" fmla="*/ 1723699 h 6467270"/>
              <a:gd name="connsiteX440" fmla="*/ 489635 w 4381601"/>
              <a:gd name="connsiteY440" fmla="*/ 1583072 h 6467270"/>
              <a:gd name="connsiteX441" fmla="*/ 353279 w 4381601"/>
              <a:gd name="connsiteY441" fmla="*/ 1446617 h 6467270"/>
              <a:gd name="connsiteX442" fmla="*/ 489635 w 4381601"/>
              <a:gd name="connsiteY442" fmla="*/ 1310758 h 6467270"/>
              <a:gd name="connsiteX443" fmla="*/ 630160 w 4381601"/>
              <a:gd name="connsiteY443" fmla="*/ 1446617 h 6467270"/>
              <a:gd name="connsiteX444" fmla="*/ 765922 w 4381601"/>
              <a:gd name="connsiteY444" fmla="*/ 1583072 h 6467270"/>
              <a:gd name="connsiteX445" fmla="*/ 902279 w 4381601"/>
              <a:gd name="connsiteY445" fmla="*/ 1446617 h 6467270"/>
              <a:gd name="connsiteX446" fmla="*/ 765922 w 4381601"/>
              <a:gd name="connsiteY446" fmla="*/ 1310758 h 6467270"/>
              <a:gd name="connsiteX447" fmla="*/ 630160 w 4381601"/>
              <a:gd name="connsiteY447" fmla="*/ 1170132 h 6467270"/>
              <a:gd name="connsiteX448" fmla="*/ 4381601 w 4381601"/>
              <a:gd name="connsiteY448" fmla="*/ 987841 h 6467270"/>
              <a:gd name="connsiteX449" fmla="*/ 4381601 w 4381601"/>
              <a:gd name="connsiteY449" fmla="*/ 1263001 h 6467270"/>
              <a:gd name="connsiteX450" fmla="*/ 4335967 w 4381601"/>
              <a:gd name="connsiteY450" fmla="*/ 1310244 h 6467270"/>
              <a:gd name="connsiteX451" fmla="*/ 4381601 w 4381601"/>
              <a:gd name="connsiteY451" fmla="*/ 1355886 h 6467270"/>
              <a:gd name="connsiteX452" fmla="*/ 4381601 w 4381601"/>
              <a:gd name="connsiteY452" fmla="*/ 1812771 h 6467270"/>
              <a:gd name="connsiteX453" fmla="*/ 4335967 w 4381601"/>
              <a:gd name="connsiteY453" fmla="*/ 1858413 h 6467270"/>
              <a:gd name="connsiteX454" fmla="*/ 4199692 w 4381601"/>
              <a:gd name="connsiteY454" fmla="*/ 1994711 h 6467270"/>
              <a:gd name="connsiteX455" fmla="*/ 4059250 w 4381601"/>
              <a:gd name="connsiteY455" fmla="*/ 2135176 h 6467270"/>
              <a:gd name="connsiteX456" fmla="*/ 3922974 w 4381601"/>
              <a:gd name="connsiteY456" fmla="*/ 2271474 h 6467270"/>
              <a:gd name="connsiteX457" fmla="*/ 3787294 w 4381601"/>
              <a:gd name="connsiteY457" fmla="*/ 2407177 h 6467270"/>
              <a:gd name="connsiteX458" fmla="*/ 3646853 w 4381601"/>
              <a:gd name="connsiteY458" fmla="*/ 2543475 h 6467270"/>
              <a:gd name="connsiteX459" fmla="*/ 3510578 w 4381601"/>
              <a:gd name="connsiteY459" fmla="*/ 2683939 h 6467270"/>
              <a:gd name="connsiteX460" fmla="*/ 3374898 w 4381601"/>
              <a:gd name="connsiteY460" fmla="*/ 2819642 h 6467270"/>
              <a:gd name="connsiteX461" fmla="*/ 3510578 w 4381601"/>
              <a:gd name="connsiteY461" fmla="*/ 2955940 h 6467270"/>
              <a:gd name="connsiteX462" fmla="*/ 3646853 w 4381601"/>
              <a:gd name="connsiteY462" fmla="*/ 3096405 h 6467270"/>
              <a:gd name="connsiteX463" fmla="*/ 3510578 w 4381601"/>
              <a:gd name="connsiteY463" fmla="*/ 3232703 h 6467270"/>
              <a:gd name="connsiteX464" fmla="*/ 3374898 w 4381601"/>
              <a:gd name="connsiteY464" fmla="*/ 3368406 h 6467270"/>
              <a:gd name="connsiteX465" fmla="*/ 3234456 w 4381601"/>
              <a:gd name="connsiteY465" fmla="*/ 3508272 h 6467270"/>
              <a:gd name="connsiteX466" fmla="*/ 3098181 w 4381601"/>
              <a:gd name="connsiteY466" fmla="*/ 3643974 h 6467270"/>
              <a:gd name="connsiteX467" fmla="*/ 2962500 w 4381601"/>
              <a:gd name="connsiteY467" fmla="*/ 3780272 h 6467270"/>
              <a:gd name="connsiteX468" fmla="*/ 2822060 w 4381601"/>
              <a:gd name="connsiteY468" fmla="*/ 3916570 h 6467270"/>
              <a:gd name="connsiteX469" fmla="*/ 2685784 w 4381601"/>
              <a:gd name="connsiteY469" fmla="*/ 3780272 h 6467270"/>
              <a:gd name="connsiteX470" fmla="*/ 2822060 w 4381601"/>
              <a:gd name="connsiteY470" fmla="*/ 3643974 h 6467270"/>
              <a:gd name="connsiteX471" fmla="*/ 2962500 w 4381601"/>
              <a:gd name="connsiteY471" fmla="*/ 3508272 h 6467270"/>
              <a:gd name="connsiteX472" fmla="*/ 3098181 w 4381601"/>
              <a:gd name="connsiteY472" fmla="*/ 3368406 h 6467270"/>
              <a:gd name="connsiteX473" fmla="*/ 3234456 w 4381601"/>
              <a:gd name="connsiteY473" fmla="*/ 3232703 h 6467270"/>
              <a:gd name="connsiteX474" fmla="*/ 3374898 w 4381601"/>
              <a:gd name="connsiteY474" fmla="*/ 3096405 h 6467270"/>
              <a:gd name="connsiteX475" fmla="*/ 3234456 w 4381601"/>
              <a:gd name="connsiteY475" fmla="*/ 2955940 h 6467270"/>
              <a:gd name="connsiteX476" fmla="*/ 3098181 w 4381601"/>
              <a:gd name="connsiteY476" fmla="*/ 2819642 h 6467270"/>
              <a:gd name="connsiteX477" fmla="*/ 3234456 w 4381601"/>
              <a:gd name="connsiteY477" fmla="*/ 2683939 h 6467270"/>
              <a:gd name="connsiteX478" fmla="*/ 3374898 w 4381601"/>
              <a:gd name="connsiteY478" fmla="*/ 2543475 h 6467270"/>
              <a:gd name="connsiteX479" fmla="*/ 3510578 w 4381601"/>
              <a:gd name="connsiteY479" fmla="*/ 2407177 h 6467270"/>
              <a:gd name="connsiteX480" fmla="*/ 3646853 w 4381601"/>
              <a:gd name="connsiteY480" fmla="*/ 2271474 h 6467270"/>
              <a:gd name="connsiteX481" fmla="*/ 3787294 w 4381601"/>
              <a:gd name="connsiteY481" fmla="*/ 2135176 h 6467270"/>
              <a:gd name="connsiteX482" fmla="*/ 3922974 w 4381601"/>
              <a:gd name="connsiteY482" fmla="*/ 1994711 h 6467270"/>
              <a:gd name="connsiteX483" fmla="*/ 4059250 w 4381601"/>
              <a:gd name="connsiteY483" fmla="*/ 1858413 h 6467270"/>
              <a:gd name="connsiteX484" fmla="*/ 4199692 w 4381601"/>
              <a:gd name="connsiteY484" fmla="*/ 1722710 h 6467270"/>
              <a:gd name="connsiteX485" fmla="*/ 4335967 w 4381601"/>
              <a:gd name="connsiteY485" fmla="*/ 1582245 h 6467270"/>
              <a:gd name="connsiteX486" fmla="*/ 4199692 w 4381601"/>
              <a:gd name="connsiteY486" fmla="*/ 1445948 h 6467270"/>
              <a:gd name="connsiteX487" fmla="*/ 4059250 w 4381601"/>
              <a:gd name="connsiteY487" fmla="*/ 1310244 h 6467270"/>
              <a:gd name="connsiteX488" fmla="*/ 4199692 w 4381601"/>
              <a:gd name="connsiteY488" fmla="*/ 1169780 h 6467270"/>
              <a:gd name="connsiteX489" fmla="*/ 4335967 w 4381601"/>
              <a:gd name="connsiteY489" fmla="*/ 1033483 h 6467270"/>
              <a:gd name="connsiteX490" fmla="*/ 1042063 w 4381601"/>
              <a:gd name="connsiteY490" fmla="*/ 758184 h 6467270"/>
              <a:gd name="connsiteX491" fmla="*/ 1178322 w 4381601"/>
              <a:gd name="connsiteY491" fmla="*/ 898638 h 6467270"/>
              <a:gd name="connsiteX492" fmla="*/ 1313986 w 4381601"/>
              <a:gd name="connsiteY492" fmla="*/ 1034331 h 6467270"/>
              <a:gd name="connsiteX493" fmla="*/ 1450246 w 4381601"/>
              <a:gd name="connsiteY493" fmla="*/ 1170618 h 6467270"/>
              <a:gd name="connsiteX494" fmla="*/ 1590670 w 4381601"/>
              <a:gd name="connsiteY494" fmla="*/ 1311073 h 6467270"/>
              <a:gd name="connsiteX495" fmla="*/ 1726334 w 4381601"/>
              <a:gd name="connsiteY495" fmla="*/ 1446766 h 6467270"/>
              <a:gd name="connsiteX496" fmla="*/ 1590670 w 4381601"/>
              <a:gd name="connsiteY496" fmla="*/ 1583054 h 6467270"/>
              <a:gd name="connsiteX497" fmla="*/ 1450246 w 4381601"/>
              <a:gd name="connsiteY497" fmla="*/ 1723507 h 6467270"/>
              <a:gd name="connsiteX498" fmla="*/ 1313986 w 4381601"/>
              <a:gd name="connsiteY498" fmla="*/ 1859200 h 6467270"/>
              <a:gd name="connsiteX499" fmla="*/ 1178322 w 4381601"/>
              <a:gd name="connsiteY499" fmla="*/ 1995489 h 6467270"/>
              <a:gd name="connsiteX500" fmla="*/ 1313986 w 4381601"/>
              <a:gd name="connsiteY500" fmla="*/ 2135942 h 6467270"/>
              <a:gd name="connsiteX501" fmla="*/ 1450246 w 4381601"/>
              <a:gd name="connsiteY501" fmla="*/ 1995489 h 6467270"/>
              <a:gd name="connsiteX502" fmla="*/ 1590670 w 4381601"/>
              <a:gd name="connsiteY502" fmla="*/ 1859200 h 6467270"/>
              <a:gd name="connsiteX503" fmla="*/ 1726334 w 4381601"/>
              <a:gd name="connsiteY503" fmla="*/ 1723507 h 6467270"/>
              <a:gd name="connsiteX504" fmla="*/ 1862592 w 4381601"/>
              <a:gd name="connsiteY504" fmla="*/ 1583054 h 6467270"/>
              <a:gd name="connsiteX505" fmla="*/ 2003017 w 4381601"/>
              <a:gd name="connsiteY505" fmla="*/ 1723507 h 6467270"/>
              <a:gd name="connsiteX506" fmla="*/ 1862592 w 4381601"/>
              <a:gd name="connsiteY506" fmla="*/ 1859200 h 6467270"/>
              <a:gd name="connsiteX507" fmla="*/ 1726334 w 4381601"/>
              <a:gd name="connsiteY507" fmla="*/ 1995489 h 6467270"/>
              <a:gd name="connsiteX508" fmla="*/ 1590670 w 4381601"/>
              <a:gd name="connsiteY508" fmla="*/ 2135942 h 6467270"/>
              <a:gd name="connsiteX509" fmla="*/ 1450246 w 4381601"/>
              <a:gd name="connsiteY509" fmla="*/ 2272230 h 6467270"/>
              <a:gd name="connsiteX510" fmla="*/ 1313986 w 4381601"/>
              <a:gd name="connsiteY510" fmla="*/ 2407924 h 6467270"/>
              <a:gd name="connsiteX511" fmla="*/ 1178322 w 4381601"/>
              <a:gd name="connsiteY511" fmla="*/ 2272230 h 6467270"/>
              <a:gd name="connsiteX512" fmla="*/ 1042063 w 4381601"/>
              <a:gd name="connsiteY512" fmla="*/ 2135942 h 6467270"/>
              <a:gd name="connsiteX513" fmla="*/ 901640 w 4381601"/>
              <a:gd name="connsiteY513" fmla="*/ 1995489 h 6467270"/>
              <a:gd name="connsiteX514" fmla="*/ 1042063 w 4381601"/>
              <a:gd name="connsiteY514" fmla="*/ 1859200 h 6467270"/>
              <a:gd name="connsiteX515" fmla="*/ 1178322 w 4381601"/>
              <a:gd name="connsiteY515" fmla="*/ 1723507 h 6467270"/>
              <a:gd name="connsiteX516" fmla="*/ 1313986 w 4381601"/>
              <a:gd name="connsiteY516" fmla="*/ 1583054 h 6467270"/>
              <a:gd name="connsiteX517" fmla="*/ 1450246 w 4381601"/>
              <a:gd name="connsiteY517" fmla="*/ 1446766 h 6467270"/>
              <a:gd name="connsiteX518" fmla="*/ 1313986 w 4381601"/>
              <a:gd name="connsiteY518" fmla="*/ 1311073 h 6467270"/>
              <a:gd name="connsiteX519" fmla="*/ 1178322 w 4381601"/>
              <a:gd name="connsiteY519" fmla="*/ 1170618 h 6467270"/>
              <a:gd name="connsiteX520" fmla="*/ 1042063 w 4381601"/>
              <a:gd name="connsiteY520" fmla="*/ 1034331 h 6467270"/>
              <a:gd name="connsiteX521" fmla="*/ 901640 w 4381601"/>
              <a:gd name="connsiteY521" fmla="*/ 898638 h 6467270"/>
              <a:gd name="connsiteX522" fmla="*/ 4381601 w 4381601"/>
              <a:gd name="connsiteY522" fmla="*/ 442324 h 6467270"/>
              <a:gd name="connsiteX523" fmla="*/ 4381601 w 4381601"/>
              <a:gd name="connsiteY523" fmla="*/ 714171 h 6467270"/>
              <a:gd name="connsiteX524" fmla="*/ 4337670 w 4381601"/>
              <a:gd name="connsiteY524" fmla="*/ 758276 h 6467270"/>
              <a:gd name="connsiteX525" fmla="*/ 4201392 w 4381601"/>
              <a:gd name="connsiteY525" fmla="*/ 898661 h 6467270"/>
              <a:gd name="connsiteX526" fmla="*/ 4060948 w 4381601"/>
              <a:gd name="connsiteY526" fmla="*/ 1034288 h 6467270"/>
              <a:gd name="connsiteX527" fmla="*/ 3924670 w 4381601"/>
              <a:gd name="connsiteY527" fmla="*/ 1170509 h 6467270"/>
              <a:gd name="connsiteX528" fmla="*/ 3788986 w 4381601"/>
              <a:gd name="connsiteY528" fmla="*/ 1310893 h 6467270"/>
              <a:gd name="connsiteX529" fmla="*/ 3924670 w 4381601"/>
              <a:gd name="connsiteY529" fmla="*/ 1446520 h 6467270"/>
              <a:gd name="connsiteX530" fmla="*/ 4060948 w 4381601"/>
              <a:gd name="connsiteY530" fmla="*/ 1582741 h 6467270"/>
              <a:gd name="connsiteX531" fmla="*/ 3924670 w 4381601"/>
              <a:gd name="connsiteY531" fmla="*/ 1723126 h 6467270"/>
              <a:gd name="connsiteX532" fmla="*/ 3788986 w 4381601"/>
              <a:gd name="connsiteY532" fmla="*/ 1582741 h 6467270"/>
              <a:gd name="connsiteX533" fmla="*/ 3648542 w 4381601"/>
              <a:gd name="connsiteY533" fmla="*/ 1446520 h 6467270"/>
              <a:gd name="connsiteX534" fmla="*/ 3512264 w 4381601"/>
              <a:gd name="connsiteY534" fmla="*/ 1310893 h 6467270"/>
              <a:gd name="connsiteX535" fmla="*/ 3648542 w 4381601"/>
              <a:gd name="connsiteY535" fmla="*/ 1170509 h 6467270"/>
              <a:gd name="connsiteX536" fmla="*/ 3788986 w 4381601"/>
              <a:gd name="connsiteY536" fmla="*/ 1034288 h 6467270"/>
              <a:gd name="connsiteX537" fmla="*/ 3924670 w 4381601"/>
              <a:gd name="connsiteY537" fmla="*/ 898661 h 6467270"/>
              <a:gd name="connsiteX538" fmla="*/ 4060948 w 4381601"/>
              <a:gd name="connsiteY538" fmla="*/ 758276 h 6467270"/>
              <a:gd name="connsiteX539" fmla="*/ 4201392 w 4381601"/>
              <a:gd name="connsiteY539" fmla="*/ 622055 h 6467270"/>
              <a:gd name="connsiteX540" fmla="*/ 4337670 w 4381601"/>
              <a:gd name="connsiteY540" fmla="*/ 486429 h 6467270"/>
              <a:gd name="connsiteX541" fmla="*/ 1726778 w 4381601"/>
              <a:gd name="connsiteY541" fmla="*/ 73389 h 6467270"/>
              <a:gd name="connsiteX542" fmla="*/ 1863076 w 4381601"/>
              <a:gd name="connsiteY542" fmla="*/ 209058 h 6467270"/>
              <a:gd name="connsiteX543" fmla="*/ 1726778 w 4381601"/>
              <a:gd name="connsiteY543" fmla="*/ 349487 h 6467270"/>
              <a:gd name="connsiteX544" fmla="*/ 1591075 w 4381601"/>
              <a:gd name="connsiteY544" fmla="*/ 485751 h 6467270"/>
              <a:gd name="connsiteX545" fmla="*/ 1450610 w 4381601"/>
              <a:gd name="connsiteY545" fmla="*/ 621421 h 6467270"/>
              <a:gd name="connsiteX546" fmla="*/ 1591075 w 4381601"/>
              <a:gd name="connsiteY546" fmla="*/ 757684 h 6467270"/>
              <a:gd name="connsiteX547" fmla="*/ 1726778 w 4381601"/>
              <a:gd name="connsiteY547" fmla="*/ 898113 h 6467270"/>
              <a:gd name="connsiteX548" fmla="*/ 1863076 w 4381601"/>
              <a:gd name="connsiteY548" fmla="*/ 1033783 h 6467270"/>
              <a:gd name="connsiteX549" fmla="*/ 2003540 w 4381601"/>
              <a:gd name="connsiteY549" fmla="*/ 1170046 h 6467270"/>
              <a:gd name="connsiteX550" fmla="*/ 2139838 w 4381601"/>
              <a:gd name="connsiteY550" fmla="*/ 1310476 h 6467270"/>
              <a:gd name="connsiteX551" fmla="*/ 2275541 w 4381601"/>
              <a:gd name="connsiteY551" fmla="*/ 1446145 h 6467270"/>
              <a:gd name="connsiteX552" fmla="*/ 2415410 w 4381601"/>
              <a:gd name="connsiteY552" fmla="*/ 1582409 h 6467270"/>
              <a:gd name="connsiteX553" fmla="*/ 2551114 w 4381601"/>
              <a:gd name="connsiteY553" fmla="*/ 1722838 h 6467270"/>
              <a:gd name="connsiteX554" fmla="*/ 2687411 w 4381601"/>
              <a:gd name="connsiteY554" fmla="*/ 1858506 h 6467270"/>
              <a:gd name="connsiteX555" fmla="*/ 2823709 w 4381601"/>
              <a:gd name="connsiteY555" fmla="*/ 1994771 h 6467270"/>
              <a:gd name="connsiteX556" fmla="*/ 2964174 w 4381601"/>
              <a:gd name="connsiteY556" fmla="*/ 2135200 h 6467270"/>
              <a:gd name="connsiteX557" fmla="*/ 3099877 w 4381601"/>
              <a:gd name="connsiteY557" fmla="*/ 2271465 h 6467270"/>
              <a:gd name="connsiteX558" fmla="*/ 3236174 w 4381601"/>
              <a:gd name="connsiteY558" fmla="*/ 2407135 h 6467270"/>
              <a:gd name="connsiteX559" fmla="*/ 3099877 w 4381601"/>
              <a:gd name="connsiteY559" fmla="*/ 2543397 h 6467270"/>
              <a:gd name="connsiteX560" fmla="*/ 2964174 w 4381601"/>
              <a:gd name="connsiteY560" fmla="*/ 2683828 h 6467270"/>
              <a:gd name="connsiteX561" fmla="*/ 2823709 w 4381601"/>
              <a:gd name="connsiteY561" fmla="*/ 2819496 h 6467270"/>
              <a:gd name="connsiteX562" fmla="*/ 2964174 w 4381601"/>
              <a:gd name="connsiteY562" fmla="*/ 2955761 h 6467270"/>
              <a:gd name="connsiteX563" fmla="*/ 3099877 w 4381601"/>
              <a:gd name="connsiteY563" fmla="*/ 3096190 h 6467270"/>
              <a:gd name="connsiteX564" fmla="*/ 2964174 w 4381601"/>
              <a:gd name="connsiteY564" fmla="*/ 3232454 h 6467270"/>
              <a:gd name="connsiteX565" fmla="*/ 2823709 w 4381601"/>
              <a:gd name="connsiteY565" fmla="*/ 3096190 h 6467270"/>
              <a:gd name="connsiteX566" fmla="*/ 2687411 w 4381601"/>
              <a:gd name="connsiteY566" fmla="*/ 2955761 h 6467270"/>
              <a:gd name="connsiteX567" fmla="*/ 2551114 w 4381601"/>
              <a:gd name="connsiteY567" fmla="*/ 3096190 h 6467270"/>
              <a:gd name="connsiteX568" fmla="*/ 2415410 w 4381601"/>
              <a:gd name="connsiteY568" fmla="*/ 3232454 h 6467270"/>
              <a:gd name="connsiteX569" fmla="*/ 2275541 w 4381601"/>
              <a:gd name="connsiteY569" fmla="*/ 3368124 h 6467270"/>
              <a:gd name="connsiteX570" fmla="*/ 2139838 w 4381601"/>
              <a:gd name="connsiteY570" fmla="*/ 3507954 h 6467270"/>
              <a:gd name="connsiteX571" fmla="*/ 2003540 w 4381601"/>
              <a:gd name="connsiteY571" fmla="*/ 3643623 h 6467270"/>
              <a:gd name="connsiteX572" fmla="*/ 1863076 w 4381601"/>
              <a:gd name="connsiteY572" fmla="*/ 3779886 h 6467270"/>
              <a:gd name="connsiteX573" fmla="*/ 1726778 w 4381601"/>
              <a:gd name="connsiteY573" fmla="*/ 3916150 h 6467270"/>
              <a:gd name="connsiteX574" fmla="*/ 1591075 w 4381601"/>
              <a:gd name="connsiteY574" fmla="*/ 4056577 h 6467270"/>
              <a:gd name="connsiteX575" fmla="*/ 1450610 w 4381601"/>
              <a:gd name="connsiteY575" fmla="*/ 4192247 h 6467270"/>
              <a:gd name="connsiteX576" fmla="*/ 1591075 w 4381601"/>
              <a:gd name="connsiteY576" fmla="*/ 4328511 h 6467270"/>
              <a:gd name="connsiteX577" fmla="*/ 1726778 w 4381601"/>
              <a:gd name="connsiteY577" fmla="*/ 4468940 h 6467270"/>
              <a:gd name="connsiteX578" fmla="*/ 1591075 w 4381601"/>
              <a:gd name="connsiteY578" fmla="*/ 4604610 h 6467270"/>
              <a:gd name="connsiteX579" fmla="*/ 1450610 w 4381601"/>
              <a:gd name="connsiteY579" fmla="*/ 4740873 h 6467270"/>
              <a:gd name="connsiteX580" fmla="*/ 1314312 w 4381601"/>
              <a:gd name="connsiteY580" fmla="*/ 4881302 h 6467270"/>
              <a:gd name="connsiteX581" fmla="*/ 1178609 w 4381601"/>
              <a:gd name="connsiteY581" fmla="*/ 5016972 h 6467270"/>
              <a:gd name="connsiteX582" fmla="*/ 1042312 w 4381601"/>
              <a:gd name="connsiteY582" fmla="*/ 5153236 h 6467270"/>
              <a:gd name="connsiteX583" fmla="*/ 901846 w 4381601"/>
              <a:gd name="connsiteY583" fmla="*/ 5293665 h 6467270"/>
              <a:gd name="connsiteX584" fmla="*/ 765549 w 4381601"/>
              <a:gd name="connsiteY584" fmla="*/ 5429929 h 6467270"/>
              <a:gd name="connsiteX585" fmla="*/ 629846 w 4381601"/>
              <a:gd name="connsiteY585" fmla="*/ 5565598 h 6467270"/>
              <a:gd name="connsiteX586" fmla="*/ 489382 w 4381601"/>
              <a:gd name="connsiteY586" fmla="*/ 5701862 h 6467270"/>
              <a:gd name="connsiteX587" fmla="*/ 629846 w 4381601"/>
              <a:gd name="connsiteY587" fmla="*/ 5842292 h 6467270"/>
              <a:gd name="connsiteX588" fmla="*/ 765549 w 4381601"/>
              <a:gd name="connsiteY588" fmla="*/ 5977960 h 6467270"/>
              <a:gd name="connsiteX589" fmla="*/ 629846 w 4381601"/>
              <a:gd name="connsiteY589" fmla="*/ 6114224 h 6467270"/>
              <a:gd name="connsiteX590" fmla="*/ 489382 w 4381601"/>
              <a:gd name="connsiteY590" fmla="*/ 6254654 h 6467270"/>
              <a:gd name="connsiteX591" fmla="*/ 353083 w 4381601"/>
              <a:gd name="connsiteY591" fmla="*/ 6390323 h 6467270"/>
              <a:gd name="connsiteX592" fmla="*/ 276453 w 4381601"/>
              <a:gd name="connsiteY592" fmla="*/ 6467270 h 6467270"/>
              <a:gd name="connsiteX593" fmla="*/ 0 w 4381601"/>
              <a:gd name="connsiteY593" fmla="*/ 6467270 h 6467270"/>
              <a:gd name="connsiteX594" fmla="*/ 0 w 4381601"/>
              <a:gd name="connsiteY594" fmla="*/ 6467220 h 6467270"/>
              <a:gd name="connsiteX595" fmla="*/ 76916 w 4381601"/>
              <a:gd name="connsiteY595" fmla="*/ 6390323 h 6467270"/>
              <a:gd name="connsiteX596" fmla="*/ 217380 w 4381601"/>
              <a:gd name="connsiteY596" fmla="*/ 6254654 h 6467270"/>
              <a:gd name="connsiteX597" fmla="*/ 353083 w 4381601"/>
              <a:gd name="connsiteY597" fmla="*/ 6114224 h 6467270"/>
              <a:gd name="connsiteX598" fmla="*/ 489382 w 4381601"/>
              <a:gd name="connsiteY598" fmla="*/ 5977960 h 6467270"/>
              <a:gd name="connsiteX599" fmla="*/ 353083 w 4381601"/>
              <a:gd name="connsiteY599" fmla="*/ 5842292 h 6467270"/>
              <a:gd name="connsiteX600" fmla="*/ 217380 w 4381601"/>
              <a:gd name="connsiteY600" fmla="*/ 5701862 h 6467270"/>
              <a:gd name="connsiteX601" fmla="*/ 353083 w 4381601"/>
              <a:gd name="connsiteY601" fmla="*/ 5565598 h 6467270"/>
              <a:gd name="connsiteX602" fmla="*/ 489382 w 4381601"/>
              <a:gd name="connsiteY602" fmla="*/ 5429929 h 6467270"/>
              <a:gd name="connsiteX603" fmla="*/ 629846 w 4381601"/>
              <a:gd name="connsiteY603" fmla="*/ 5293665 h 6467270"/>
              <a:gd name="connsiteX604" fmla="*/ 765549 w 4381601"/>
              <a:gd name="connsiteY604" fmla="*/ 5153236 h 6467270"/>
              <a:gd name="connsiteX605" fmla="*/ 901846 w 4381601"/>
              <a:gd name="connsiteY605" fmla="*/ 5016972 h 6467270"/>
              <a:gd name="connsiteX606" fmla="*/ 1042312 w 4381601"/>
              <a:gd name="connsiteY606" fmla="*/ 4881302 h 6467270"/>
              <a:gd name="connsiteX607" fmla="*/ 1178609 w 4381601"/>
              <a:gd name="connsiteY607" fmla="*/ 4740873 h 6467270"/>
              <a:gd name="connsiteX608" fmla="*/ 1314312 w 4381601"/>
              <a:gd name="connsiteY608" fmla="*/ 4604610 h 6467270"/>
              <a:gd name="connsiteX609" fmla="*/ 1450610 w 4381601"/>
              <a:gd name="connsiteY609" fmla="*/ 4468940 h 6467270"/>
              <a:gd name="connsiteX610" fmla="*/ 1314312 w 4381601"/>
              <a:gd name="connsiteY610" fmla="*/ 4328511 h 6467270"/>
              <a:gd name="connsiteX611" fmla="*/ 1178609 w 4381601"/>
              <a:gd name="connsiteY611" fmla="*/ 4192247 h 6467270"/>
              <a:gd name="connsiteX612" fmla="*/ 1314312 w 4381601"/>
              <a:gd name="connsiteY612" fmla="*/ 4056577 h 6467270"/>
              <a:gd name="connsiteX613" fmla="*/ 1450610 w 4381601"/>
              <a:gd name="connsiteY613" fmla="*/ 3916150 h 6467270"/>
              <a:gd name="connsiteX614" fmla="*/ 1591075 w 4381601"/>
              <a:gd name="connsiteY614" fmla="*/ 3779886 h 6467270"/>
              <a:gd name="connsiteX615" fmla="*/ 1726778 w 4381601"/>
              <a:gd name="connsiteY615" fmla="*/ 3643623 h 6467270"/>
              <a:gd name="connsiteX616" fmla="*/ 1863076 w 4381601"/>
              <a:gd name="connsiteY616" fmla="*/ 3507954 h 6467270"/>
              <a:gd name="connsiteX617" fmla="*/ 2003540 w 4381601"/>
              <a:gd name="connsiteY617" fmla="*/ 3368124 h 6467270"/>
              <a:gd name="connsiteX618" fmla="*/ 1863076 w 4381601"/>
              <a:gd name="connsiteY618" fmla="*/ 3232454 h 6467270"/>
              <a:gd name="connsiteX619" fmla="*/ 1726778 w 4381601"/>
              <a:gd name="connsiteY619" fmla="*/ 3368124 h 6467270"/>
              <a:gd name="connsiteX620" fmla="*/ 1591075 w 4381601"/>
              <a:gd name="connsiteY620" fmla="*/ 3507954 h 6467270"/>
              <a:gd name="connsiteX621" fmla="*/ 1450610 w 4381601"/>
              <a:gd name="connsiteY621" fmla="*/ 3643623 h 6467270"/>
              <a:gd name="connsiteX622" fmla="*/ 1314312 w 4381601"/>
              <a:gd name="connsiteY622" fmla="*/ 3779886 h 6467270"/>
              <a:gd name="connsiteX623" fmla="*/ 1178609 w 4381601"/>
              <a:gd name="connsiteY623" fmla="*/ 3916150 h 6467270"/>
              <a:gd name="connsiteX624" fmla="*/ 1042312 w 4381601"/>
              <a:gd name="connsiteY624" fmla="*/ 4056577 h 6467270"/>
              <a:gd name="connsiteX625" fmla="*/ 901846 w 4381601"/>
              <a:gd name="connsiteY625" fmla="*/ 4192247 h 6467270"/>
              <a:gd name="connsiteX626" fmla="*/ 1042312 w 4381601"/>
              <a:gd name="connsiteY626" fmla="*/ 4328511 h 6467270"/>
              <a:gd name="connsiteX627" fmla="*/ 1178609 w 4381601"/>
              <a:gd name="connsiteY627" fmla="*/ 4468940 h 6467270"/>
              <a:gd name="connsiteX628" fmla="*/ 1042312 w 4381601"/>
              <a:gd name="connsiteY628" fmla="*/ 4604610 h 6467270"/>
              <a:gd name="connsiteX629" fmla="*/ 901846 w 4381601"/>
              <a:gd name="connsiteY629" fmla="*/ 4468940 h 6467270"/>
              <a:gd name="connsiteX630" fmla="*/ 765549 w 4381601"/>
              <a:gd name="connsiteY630" fmla="*/ 4328511 h 6467270"/>
              <a:gd name="connsiteX631" fmla="*/ 629846 w 4381601"/>
              <a:gd name="connsiteY631" fmla="*/ 4192247 h 6467270"/>
              <a:gd name="connsiteX632" fmla="*/ 765549 w 4381601"/>
              <a:gd name="connsiteY632" fmla="*/ 4056577 h 6467270"/>
              <a:gd name="connsiteX633" fmla="*/ 901846 w 4381601"/>
              <a:gd name="connsiteY633" fmla="*/ 3916150 h 6467270"/>
              <a:gd name="connsiteX634" fmla="*/ 1042312 w 4381601"/>
              <a:gd name="connsiteY634" fmla="*/ 3779886 h 6467270"/>
              <a:gd name="connsiteX635" fmla="*/ 1178609 w 4381601"/>
              <a:gd name="connsiteY635" fmla="*/ 3643623 h 6467270"/>
              <a:gd name="connsiteX636" fmla="*/ 1314312 w 4381601"/>
              <a:gd name="connsiteY636" fmla="*/ 3507954 h 6467270"/>
              <a:gd name="connsiteX637" fmla="*/ 1450610 w 4381601"/>
              <a:gd name="connsiteY637" fmla="*/ 3368124 h 6467270"/>
              <a:gd name="connsiteX638" fmla="*/ 1591075 w 4381601"/>
              <a:gd name="connsiteY638" fmla="*/ 3232454 h 6467270"/>
              <a:gd name="connsiteX639" fmla="*/ 1726778 w 4381601"/>
              <a:gd name="connsiteY639" fmla="*/ 3096190 h 6467270"/>
              <a:gd name="connsiteX640" fmla="*/ 1863076 w 4381601"/>
              <a:gd name="connsiteY640" fmla="*/ 2955761 h 6467270"/>
              <a:gd name="connsiteX641" fmla="*/ 1726778 w 4381601"/>
              <a:gd name="connsiteY641" fmla="*/ 2819496 h 6467270"/>
              <a:gd name="connsiteX642" fmla="*/ 1863076 w 4381601"/>
              <a:gd name="connsiteY642" fmla="*/ 2683828 h 6467270"/>
              <a:gd name="connsiteX643" fmla="*/ 2003540 w 4381601"/>
              <a:gd name="connsiteY643" fmla="*/ 2819496 h 6467270"/>
              <a:gd name="connsiteX644" fmla="*/ 2139838 w 4381601"/>
              <a:gd name="connsiteY644" fmla="*/ 2955761 h 6467270"/>
              <a:gd name="connsiteX645" fmla="*/ 2003540 w 4381601"/>
              <a:gd name="connsiteY645" fmla="*/ 3096190 h 6467270"/>
              <a:gd name="connsiteX646" fmla="*/ 2139838 w 4381601"/>
              <a:gd name="connsiteY646" fmla="*/ 3232454 h 6467270"/>
              <a:gd name="connsiteX647" fmla="*/ 2275541 w 4381601"/>
              <a:gd name="connsiteY647" fmla="*/ 3096190 h 6467270"/>
              <a:gd name="connsiteX648" fmla="*/ 2415410 w 4381601"/>
              <a:gd name="connsiteY648" fmla="*/ 2955761 h 6467270"/>
              <a:gd name="connsiteX649" fmla="*/ 2551114 w 4381601"/>
              <a:gd name="connsiteY649" fmla="*/ 2819496 h 6467270"/>
              <a:gd name="connsiteX650" fmla="*/ 2687411 w 4381601"/>
              <a:gd name="connsiteY650" fmla="*/ 2683828 h 6467270"/>
              <a:gd name="connsiteX651" fmla="*/ 2551114 w 4381601"/>
              <a:gd name="connsiteY651" fmla="*/ 2543397 h 6467270"/>
              <a:gd name="connsiteX652" fmla="*/ 2415410 w 4381601"/>
              <a:gd name="connsiteY652" fmla="*/ 2407135 h 6467270"/>
              <a:gd name="connsiteX653" fmla="*/ 2275541 w 4381601"/>
              <a:gd name="connsiteY653" fmla="*/ 2271465 h 6467270"/>
              <a:gd name="connsiteX654" fmla="*/ 2415410 w 4381601"/>
              <a:gd name="connsiteY654" fmla="*/ 2135200 h 6467270"/>
              <a:gd name="connsiteX655" fmla="*/ 2551114 w 4381601"/>
              <a:gd name="connsiteY655" fmla="*/ 2271465 h 6467270"/>
              <a:gd name="connsiteX656" fmla="*/ 2687411 w 4381601"/>
              <a:gd name="connsiteY656" fmla="*/ 2407135 h 6467270"/>
              <a:gd name="connsiteX657" fmla="*/ 2823709 w 4381601"/>
              <a:gd name="connsiteY657" fmla="*/ 2543397 h 6467270"/>
              <a:gd name="connsiteX658" fmla="*/ 2964174 w 4381601"/>
              <a:gd name="connsiteY658" fmla="*/ 2407135 h 6467270"/>
              <a:gd name="connsiteX659" fmla="*/ 2823709 w 4381601"/>
              <a:gd name="connsiteY659" fmla="*/ 2271465 h 6467270"/>
              <a:gd name="connsiteX660" fmla="*/ 2687411 w 4381601"/>
              <a:gd name="connsiteY660" fmla="*/ 2135200 h 6467270"/>
              <a:gd name="connsiteX661" fmla="*/ 2551114 w 4381601"/>
              <a:gd name="connsiteY661" fmla="*/ 1994771 h 6467270"/>
              <a:gd name="connsiteX662" fmla="*/ 2415410 w 4381601"/>
              <a:gd name="connsiteY662" fmla="*/ 1858506 h 6467270"/>
              <a:gd name="connsiteX663" fmla="*/ 2275541 w 4381601"/>
              <a:gd name="connsiteY663" fmla="*/ 1722838 h 6467270"/>
              <a:gd name="connsiteX664" fmla="*/ 2139838 w 4381601"/>
              <a:gd name="connsiteY664" fmla="*/ 1582409 h 6467270"/>
              <a:gd name="connsiteX665" fmla="*/ 2003540 w 4381601"/>
              <a:gd name="connsiteY665" fmla="*/ 1446145 h 6467270"/>
              <a:gd name="connsiteX666" fmla="*/ 1863076 w 4381601"/>
              <a:gd name="connsiteY666" fmla="*/ 1310476 h 6467270"/>
              <a:gd name="connsiteX667" fmla="*/ 1726778 w 4381601"/>
              <a:gd name="connsiteY667" fmla="*/ 1170046 h 6467270"/>
              <a:gd name="connsiteX668" fmla="*/ 1591075 w 4381601"/>
              <a:gd name="connsiteY668" fmla="*/ 1033783 h 6467270"/>
              <a:gd name="connsiteX669" fmla="*/ 1450610 w 4381601"/>
              <a:gd name="connsiteY669" fmla="*/ 898113 h 6467270"/>
              <a:gd name="connsiteX670" fmla="*/ 1314312 w 4381601"/>
              <a:gd name="connsiteY670" fmla="*/ 757684 h 6467270"/>
              <a:gd name="connsiteX671" fmla="*/ 1178609 w 4381601"/>
              <a:gd name="connsiteY671" fmla="*/ 621421 h 6467270"/>
              <a:gd name="connsiteX672" fmla="*/ 1314312 w 4381601"/>
              <a:gd name="connsiteY672" fmla="*/ 485751 h 6467270"/>
              <a:gd name="connsiteX673" fmla="*/ 1450610 w 4381601"/>
              <a:gd name="connsiteY673" fmla="*/ 349487 h 6467270"/>
              <a:gd name="connsiteX674" fmla="*/ 1591075 w 4381601"/>
              <a:gd name="connsiteY674" fmla="*/ 209058 h 6467270"/>
              <a:gd name="connsiteX675" fmla="*/ 4123423 w 4381601"/>
              <a:gd name="connsiteY675" fmla="*/ 0 h 6467270"/>
              <a:gd name="connsiteX676" fmla="*/ 4381601 w 4381601"/>
              <a:gd name="connsiteY676" fmla="*/ 0 h 6467270"/>
              <a:gd name="connsiteX677" fmla="*/ 4381601 w 4381601"/>
              <a:gd name="connsiteY677" fmla="*/ 164570 h 6467270"/>
              <a:gd name="connsiteX678" fmla="*/ 4336272 w 4381601"/>
              <a:gd name="connsiteY678" fmla="*/ 209875 h 6467270"/>
              <a:gd name="connsiteX679" fmla="*/ 4199991 w 4381601"/>
              <a:gd name="connsiteY679" fmla="*/ 350251 h 6467270"/>
              <a:gd name="connsiteX680" fmla="*/ 4059543 w 4381601"/>
              <a:gd name="connsiteY680" fmla="*/ 486462 h 6467270"/>
              <a:gd name="connsiteX681" fmla="*/ 3923262 w 4381601"/>
              <a:gd name="connsiteY681" fmla="*/ 622079 h 6467270"/>
              <a:gd name="connsiteX682" fmla="*/ 3787575 w 4381601"/>
              <a:gd name="connsiteY682" fmla="*/ 758290 h 6467270"/>
              <a:gd name="connsiteX683" fmla="*/ 3647127 w 4381601"/>
              <a:gd name="connsiteY683" fmla="*/ 898666 h 6467270"/>
              <a:gd name="connsiteX684" fmla="*/ 3510845 w 4381601"/>
              <a:gd name="connsiteY684" fmla="*/ 1034283 h 6467270"/>
              <a:gd name="connsiteX685" fmla="*/ 3375158 w 4381601"/>
              <a:gd name="connsiteY685" fmla="*/ 1170494 h 6467270"/>
              <a:gd name="connsiteX686" fmla="*/ 3234712 w 4381601"/>
              <a:gd name="connsiteY686" fmla="*/ 1310869 h 6467270"/>
              <a:gd name="connsiteX687" fmla="*/ 3375158 w 4381601"/>
              <a:gd name="connsiteY687" fmla="*/ 1446486 h 6467270"/>
              <a:gd name="connsiteX688" fmla="*/ 3510845 w 4381601"/>
              <a:gd name="connsiteY688" fmla="*/ 1582697 h 6467270"/>
              <a:gd name="connsiteX689" fmla="*/ 3647127 w 4381601"/>
              <a:gd name="connsiteY689" fmla="*/ 1723073 h 6467270"/>
              <a:gd name="connsiteX690" fmla="*/ 3787575 w 4381601"/>
              <a:gd name="connsiteY690" fmla="*/ 1858690 h 6467270"/>
              <a:gd name="connsiteX691" fmla="*/ 3647127 w 4381601"/>
              <a:gd name="connsiteY691" fmla="*/ 1994901 h 6467270"/>
              <a:gd name="connsiteX692" fmla="*/ 3510845 w 4381601"/>
              <a:gd name="connsiteY692" fmla="*/ 2135277 h 6467270"/>
              <a:gd name="connsiteX693" fmla="*/ 3375158 w 4381601"/>
              <a:gd name="connsiteY693" fmla="*/ 2271489 h 6467270"/>
              <a:gd name="connsiteX694" fmla="*/ 3234712 w 4381601"/>
              <a:gd name="connsiteY694" fmla="*/ 2135277 h 6467270"/>
              <a:gd name="connsiteX695" fmla="*/ 3098430 w 4381601"/>
              <a:gd name="connsiteY695" fmla="*/ 1994901 h 6467270"/>
              <a:gd name="connsiteX696" fmla="*/ 2962743 w 4381601"/>
              <a:gd name="connsiteY696" fmla="*/ 1858690 h 6467270"/>
              <a:gd name="connsiteX697" fmla="*/ 2822295 w 4381601"/>
              <a:gd name="connsiteY697" fmla="*/ 1723073 h 6467270"/>
              <a:gd name="connsiteX698" fmla="*/ 2686014 w 4381601"/>
              <a:gd name="connsiteY698" fmla="*/ 1582697 h 6467270"/>
              <a:gd name="connsiteX699" fmla="*/ 2549732 w 4381601"/>
              <a:gd name="connsiteY699" fmla="*/ 1446486 h 6467270"/>
              <a:gd name="connsiteX700" fmla="*/ 2414045 w 4381601"/>
              <a:gd name="connsiteY700" fmla="*/ 1310869 h 6467270"/>
              <a:gd name="connsiteX701" fmla="*/ 2274192 w 4381601"/>
              <a:gd name="connsiteY701" fmla="*/ 1170494 h 6467270"/>
              <a:gd name="connsiteX702" fmla="*/ 2138506 w 4381601"/>
              <a:gd name="connsiteY702" fmla="*/ 1034283 h 6467270"/>
              <a:gd name="connsiteX703" fmla="*/ 2002224 w 4381601"/>
              <a:gd name="connsiteY703" fmla="*/ 898666 h 6467270"/>
              <a:gd name="connsiteX704" fmla="*/ 1861777 w 4381601"/>
              <a:gd name="connsiteY704" fmla="*/ 758290 h 6467270"/>
              <a:gd name="connsiteX705" fmla="*/ 1725495 w 4381601"/>
              <a:gd name="connsiteY705" fmla="*/ 622079 h 6467270"/>
              <a:gd name="connsiteX706" fmla="*/ 1861777 w 4381601"/>
              <a:gd name="connsiteY706" fmla="*/ 486462 h 6467270"/>
              <a:gd name="connsiteX707" fmla="*/ 2002224 w 4381601"/>
              <a:gd name="connsiteY707" fmla="*/ 350251 h 6467270"/>
              <a:gd name="connsiteX708" fmla="*/ 2138506 w 4381601"/>
              <a:gd name="connsiteY708" fmla="*/ 486462 h 6467270"/>
              <a:gd name="connsiteX709" fmla="*/ 2002224 w 4381601"/>
              <a:gd name="connsiteY709" fmla="*/ 622079 h 6467270"/>
              <a:gd name="connsiteX710" fmla="*/ 2138506 w 4381601"/>
              <a:gd name="connsiteY710" fmla="*/ 758290 h 6467270"/>
              <a:gd name="connsiteX711" fmla="*/ 2274192 w 4381601"/>
              <a:gd name="connsiteY711" fmla="*/ 898666 h 6467270"/>
              <a:gd name="connsiteX712" fmla="*/ 2414045 w 4381601"/>
              <a:gd name="connsiteY712" fmla="*/ 1034283 h 6467270"/>
              <a:gd name="connsiteX713" fmla="*/ 2549732 w 4381601"/>
              <a:gd name="connsiteY713" fmla="*/ 1170494 h 6467270"/>
              <a:gd name="connsiteX714" fmla="*/ 2686014 w 4381601"/>
              <a:gd name="connsiteY714" fmla="*/ 1310869 h 6467270"/>
              <a:gd name="connsiteX715" fmla="*/ 2822295 w 4381601"/>
              <a:gd name="connsiteY715" fmla="*/ 1446486 h 6467270"/>
              <a:gd name="connsiteX716" fmla="*/ 2962743 w 4381601"/>
              <a:gd name="connsiteY716" fmla="*/ 1582697 h 6467270"/>
              <a:gd name="connsiteX717" fmla="*/ 3098430 w 4381601"/>
              <a:gd name="connsiteY717" fmla="*/ 1723073 h 6467270"/>
              <a:gd name="connsiteX718" fmla="*/ 3234712 w 4381601"/>
              <a:gd name="connsiteY718" fmla="*/ 1858690 h 6467270"/>
              <a:gd name="connsiteX719" fmla="*/ 3375158 w 4381601"/>
              <a:gd name="connsiteY719" fmla="*/ 1994901 h 6467270"/>
              <a:gd name="connsiteX720" fmla="*/ 3510845 w 4381601"/>
              <a:gd name="connsiteY720" fmla="*/ 1858690 h 6467270"/>
              <a:gd name="connsiteX721" fmla="*/ 3375158 w 4381601"/>
              <a:gd name="connsiteY721" fmla="*/ 1723073 h 6467270"/>
              <a:gd name="connsiteX722" fmla="*/ 3234712 w 4381601"/>
              <a:gd name="connsiteY722" fmla="*/ 1582697 h 6467270"/>
              <a:gd name="connsiteX723" fmla="*/ 3098430 w 4381601"/>
              <a:gd name="connsiteY723" fmla="*/ 1446486 h 6467270"/>
              <a:gd name="connsiteX724" fmla="*/ 2962743 w 4381601"/>
              <a:gd name="connsiteY724" fmla="*/ 1310869 h 6467270"/>
              <a:gd name="connsiteX725" fmla="*/ 3098430 w 4381601"/>
              <a:gd name="connsiteY725" fmla="*/ 1170494 h 6467270"/>
              <a:gd name="connsiteX726" fmla="*/ 3234712 w 4381601"/>
              <a:gd name="connsiteY726" fmla="*/ 1034283 h 6467270"/>
              <a:gd name="connsiteX727" fmla="*/ 3375158 w 4381601"/>
              <a:gd name="connsiteY727" fmla="*/ 898666 h 6467270"/>
              <a:gd name="connsiteX728" fmla="*/ 3510845 w 4381601"/>
              <a:gd name="connsiteY728" fmla="*/ 758290 h 6467270"/>
              <a:gd name="connsiteX729" fmla="*/ 3647127 w 4381601"/>
              <a:gd name="connsiteY729" fmla="*/ 622079 h 6467270"/>
              <a:gd name="connsiteX730" fmla="*/ 3787575 w 4381601"/>
              <a:gd name="connsiteY730" fmla="*/ 486462 h 6467270"/>
              <a:gd name="connsiteX731" fmla="*/ 3923262 w 4381601"/>
              <a:gd name="connsiteY731" fmla="*/ 350251 h 6467270"/>
              <a:gd name="connsiteX732" fmla="*/ 4059543 w 4381601"/>
              <a:gd name="connsiteY732" fmla="*/ 209875 h 6467270"/>
              <a:gd name="connsiteX733" fmla="*/ 4199991 w 4381601"/>
              <a:gd name="connsiteY733" fmla="*/ 74258 h 6467270"/>
              <a:gd name="connsiteX734" fmla="*/ 3723695 w 4381601"/>
              <a:gd name="connsiteY734" fmla="*/ 0 h 6467270"/>
              <a:gd name="connsiteX735" fmla="*/ 3997558 w 4381601"/>
              <a:gd name="connsiteY735" fmla="*/ 0 h 6467270"/>
              <a:gd name="connsiteX736" fmla="*/ 3923262 w 4381601"/>
              <a:gd name="connsiteY736" fmla="*/ 74258 h 6467270"/>
              <a:gd name="connsiteX737" fmla="*/ 3787575 w 4381601"/>
              <a:gd name="connsiteY737" fmla="*/ 209875 h 6467270"/>
              <a:gd name="connsiteX738" fmla="*/ 3647127 w 4381601"/>
              <a:gd name="connsiteY738" fmla="*/ 350251 h 6467270"/>
              <a:gd name="connsiteX739" fmla="*/ 3510845 w 4381601"/>
              <a:gd name="connsiteY739" fmla="*/ 486462 h 6467270"/>
              <a:gd name="connsiteX740" fmla="*/ 3375158 w 4381601"/>
              <a:gd name="connsiteY740" fmla="*/ 622079 h 6467270"/>
              <a:gd name="connsiteX741" fmla="*/ 3234712 w 4381601"/>
              <a:gd name="connsiteY741" fmla="*/ 758290 h 6467270"/>
              <a:gd name="connsiteX742" fmla="*/ 3098430 w 4381601"/>
              <a:gd name="connsiteY742" fmla="*/ 898666 h 6467270"/>
              <a:gd name="connsiteX743" fmla="*/ 2962743 w 4381601"/>
              <a:gd name="connsiteY743" fmla="*/ 1034283 h 6467270"/>
              <a:gd name="connsiteX744" fmla="*/ 2822295 w 4381601"/>
              <a:gd name="connsiteY744" fmla="*/ 1170494 h 6467270"/>
              <a:gd name="connsiteX745" fmla="*/ 2686014 w 4381601"/>
              <a:gd name="connsiteY745" fmla="*/ 1034283 h 6467270"/>
              <a:gd name="connsiteX746" fmla="*/ 2822295 w 4381601"/>
              <a:gd name="connsiteY746" fmla="*/ 898666 h 6467270"/>
              <a:gd name="connsiteX747" fmla="*/ 2962743 w 4381601"/>
              <a:gd name="connsiteY747" fmla="*/ 758290 h 6467270"/>
              <a:gd name="connsiteX748" fmla="*/ 3098430 w 4381601"/>
              <a:gd name="connsiteY748" fmla="*/ 622079 h 6467270"/>
              <a:gd name="connsiteX749" fmla="*/ 3234712 w 4381601"/>
              <a:gd name="connsiteY749" fmla="*/ 486462 h 6467270"/>
              <a:gd name="connsiteX750" fmla="*/ 3375158 w 4381601"/>
              <a:gd name="connsiteY750" fmla="*/ 350251 h 6467270"/>
              <a:gd name="connsiteX751" fmla="*/ 3510845 w 4381601"/>
              <a:gd name="connsiteY751" fmla="*/ 209875 h 6467270"/>
              <a:gd name="connsiteX752" fmla="*/ 3647127 w 4381601"/>
              <a:gd name="connsiteY752" fmla="*/ 74258 h 6467270"/>
              <a:gd name="connsiteX753" fmla="*/ 3027825 w 4381601"/>
              <a:gd name="connsiteY753" fmla="*/ 0 h 6467270"/>
              <a:gd name="connsiteX754" fmla="*/ 3302140 w 4381601"/>
              <a:gd name="connsiteY754" fmla="*/ 0 h 6467270"/>
              <a:gd name="connsiteX755" fmla="*/ 3377856 w 4381601"/>
              <a:gd name="connsiteY755" fmla="*/ 73469 h 6467270"/>
              <a:gd name="connsiteX756" fmla="*/ 3237332 w 4381601"/>
              <a:gd name="connsiteY756" fmla="*/ 209226 h 6467270"/>
              <a:gd name="connsiteX757" fmla="*/ 3100975 w 4381601"/>
              <a:gd name="connsiteY757" fmla="*/ 73469 h 6467270"/>
              <a:gd name="connsiteX758" fmla="*/ 2479472 w 4381601"/>
              <a:gd name="connsiteY758" fmla="*/ 0 h 6467270"/>
              <a:gd name="connsiteX759" fmla="*/ 2751601 w 4381601"/>
              <a:gd name="connsiteY759" fmla="*/ 0 h 6467270"/>
              <a:gd name="connsiteX760" fmla="*/ 2823727 w 4381601"/>
              <a:gd name="connsiteY760" fmla="*/ 72130 h 6467270"/>
              <a:gd name="connsiteX761" fmla="*/ 2964114 w 4381601"/>
              <a:gd name="connsiteY761" fmla="*/ 207764 h 6467270"/>
              <a:gd name="connsiteX762" fmla="*/ 3099740 w 4381601"/>
              <a:gd name="connsiteY762" fmla="*/ 348158 h 6467270"/>
              <a:gd name="connsiteX763" fmla="*/ 2964114 w 4381601"/>
              <a:gd name="connsiteY763" fmla="*/ 484388 h 6467270"/>
              <a:gd name="connsiteX764" fmla="*/ 2823727 w 4381601"/>
              <a:gd name="connsiteY764" fmla="*/ 620023 h 6467270"/>
              <a:gd name="connsiteX765" fmla="*/ 2687505 w 4381601"/>
              <a:gd name="connsiteY765" fmla="*/ 756252 h 6467270"/>
              <a:gd name="connsiteX766" fmla="*/ 2551283 w 4381601"/>
              <a:gd name="connsiteY766" fmla="*/ 896646 h 6467270"/>
              <a:gd name="connsiteX767" fmla="*/ 2415656 w 4381601"/>
              <a:gd name="connsiteY767" fmla="*/ 756252 h 6467270"/>
              <a:gd name="connsiteX768" fmla="*/ 2551283 w 4381601"/>
              <a:gd name="connsiteY768" fmla="*/ 620023 h 6467270"/>
              <a:gd name="connsiteX769" fmla="*/ 2687505 w 4381601"/>
              <a:gd name="connsiteY769" fmla="*/ 484388 h 6467270"/>
              <a:gd name="connsiteX770" fmla="*/ 2823727 w 4381601"/>
              <a:gd name="connsiteY770" fmla="*/ 348158 h 6467270"/>
              <a:gd name="connsiteX771" fmla="*/ 2687505 w 4381601"/>
              <a:gd name="connsiteY771" fmla="*/ 207764 h 6467270"/>
              <a:gd name="connsiteX772" fmla="*/ 2551283 w 4381601"/>
              <a:gd name="connsiteY772" fmla="*/ 72130 h 6467270"/>
              <a:gd name="connsiteX773" fmla="*/ 1928428 w 4381601"/>
              <a:gd name="connsiteY773" fmla="*/ 0 h 6467270"/>
              <a:gd name="connsiteX774" fmla="*/ 2203070 w 4381601"/>
              <a:gd name="connsiteY774" fmla="*/ 0 h 6467270"/>
              <a:gd name="connsiteX775" fmla="*/ 2275712 w 4381601"/>
              <a:gd name="connsiteY775" fmla="*/ 72942 h 6467270"/>
              <a:gd name="connsiteX776" fmla="*/ 2415630 w 4381601"/>
              <a:gd name="connsiteY776" fmla="*/ 208655 h 6467270"/>
              <a:gd name="connsiteX777" fmla="*/ 2551378 w 4381601"/>
              <a:gd name="connsiteY777" fmla="*/ 349131 h 6467270"/>
              <a:gd name="connsiteX778" fmla="*/ 2415630 w 4381601"/>
              <a:gd name="connsiteY778" fmla="*/ 485440 h 6467270"/>
              <a:gd name="connsiteX779" fmla="*/ 2275712 w 4381601"/>
              <a:gd name="connsiteY779" fmla="*/ 621153 h 6467270"/>
              <a:gd name="connsiteX780" fmla="*/ 2139964 w 4381601"/>
              <a:gd name="connsiteY780" fmla="*/ 485440 h 6467270"/>
              <a:gd name="connsiteX781" fmla="*/ 2275712 w 4381601"/>
              <a:gd name="connsiteY781" fmla="*/ 349131 h 6467270"/>
              <a:gd name="connsiteX782" fmla="*/ 2139964 w 4381601"/>
              <a:gd name="connsiteY782" fmla="*/ 208655 h 6467270"/>
              <a:gd name="connsiteX783" fmla="*/ 2003619 w 4381601"/>
              <a:gd name="connsiteY783" fmla="*/ 72942 h 6467270"/>
              <a:gd name="connsiteX784" fmla="*/ 1250160 w 4381601"/>
              <a:gd name="connsiteY784" fmla="*/ 0 h 6467270"/>
              <a:gd name="connsiteX785" fmla="*/ 1524701 w 4381601"/>
              <a:gd name="connsiteY785" fmla="*/ 0 h 6467270"/>
              <a:gd name="connsiteX786" fmla="*/ 1450611 w 4381601"/>
              <a:gd name="connsiteY786" fmla="*/ 71833 h 6467270"/>
              <a:gd name="connsiteX787" fmla="*/ 1314298 w 4381601"/>
              <a:gd name="connsiteY787" fmla="*/ 207438 h 6467270"/>
              <a:gd name="connsiteX788" fmla="*/ 1178582 w 4381601"/>
              <a:gd name="connsiteY788" fmla="*/ 347800 h 6467270"/>
              <a:gd name="connsiteX789" fmla="*/ 1042270 w 4381601"/>
              <a:gd name="connsiteY789" fmla="*/ 483999 h 6467270"/>
              <a:gd name="connsiteX790" fmla="*/ 901791 w 4381601"/>
              <a:gd name="connsiteY790" fmla="*/ 619604 h 6467270"/>
              <a:gd name="connsiteX791" fmla="*/ 765479 w 4381601"/>
              <a:gd name="connsiteY791" fmla="*/ 755803 h 6467270"/>
              <a:gd name="connsiteX792" fmla="*/ 629762 w 4381601"/>
              <a:gd name="connsiteY792" fmla="*/ 896165 h 6467270"/>
              <a:gd name="connsiteX793" fmla="*/ 489285 w 4381601"/>
              <a:gd name="connsiteY793" fmla="*/ 1031770 h 6467270"/>
              <a:gd name="connsiteX794" fmla="*/ 352973 w 4381601"/>
              <a:gd name="connsiteY794" fmla="*/ 1167969 h 6467270"/>
              <a:gd name="connsiteX795" fmla="*/ 217256 w 4381601"/>
              <a:gd name="connsiteY795" fmla="*/ 1308332 h 6467270"/>
              <a:gd name="connsiteX796" fmla="*/ 76777 w 4381601"/>
              <a:gd name="connsiteY796" fmla="*/ 1443936 h 6467270"/>
              <a:gd name="connsiteX797" fmla="*/ 217256 w 4381601"/>
              <a:gd name="connsiteY797" fmla="*/ 1580136 h 6467270"/>
              <a:gd name="connsiteX798" fmla="*/ 76777 w 4381601"/>
              <a:gd name="connsiteY798" fmla="*/ 1720498 h 6467270"/>
              <a:gd name="connsiteX799" fmla="*/ 0 w 4381601"/>
              <a:gd name="connsiteY799" fmla="*/ 1796877 h 6467270"/>
              <a:gd name="connsiteX800" fmla="*/ 0 w 4381601"/>
              <a:gd name="connsiteY800" fmla="*/ 1247028 h 6467270"/>
              <a:gd name="connsiteX801" fmla="*/ 76777 w 4381601"/>
              <a:gd name="connsiteY801" fmla="*/ 1167969 h 6467270"/>
              <a:gd name="connsiteX802" fmla="*/ 217256 w 4381601"/>
              <a:gd name="connsiteY802" fmla="*/ 1031770 h 6467270"/>
              <a:gd name="connsiteX803" fmla="*/ 352973 w 4381601"/>
              <a:gd name="connsiteY803" fmla="*/ 896165 h 6467270"/>
              <a:gd name="connsiteX804" fmla="*/ 489285 w 4381601"/>
              <a:gd name="connsiteY804" fmla="*/ 755803 h 6467270"/>
              <a:gd name="connsiteX805" fmla="*/ 629762 w 4381601"/>
              <a:gd name="connsiteY805" fmla="*/ 619604 h 6467270"/>
              <a:gd name="connsiteX806" fmla="*/ 765479 w 4381601"/>
              <a:gd name="connsiteY806" fmla="*/ 483999 h 6467270"/>
              <a:gd name="connsiteX807" fmla="*/ 901791 w 4381601"/>
              <a:gd name="connsiteY807" fmla="*/ 347800 h 6467270"/>
              <a:gd name="connsiteX808" fmla="*/ 1042270 w 4381601"/>
              <a:gd name="connsiteY808" fmla="*/ 207438 h 6467270"/>
              <a:gd name="connsiteX809" fmla="*/ 1178582 w 4381601"/>
              <a:gd name="connsiteY809" fmla="*/ 71833 h 6467270"/>
              <a:gd name="connsiteX810" fmla="*/ 701509 w 4381601"/>
              <a:gd name="connsiteY810" fmla="*/ 0 h 6467270"/>
              <a:gd name="connsiteX811" fmla="*/ 975809 w 4381601"/>
              <a:gd name="connsiteY811" fmla="*/ 0 h 6467270"/>
              <a:gd name="connsiteX812" fmla="*/ 900874 w 4381601"/>
              <a:gd name="connsiteY812" fmla="*/ 72754 h 6467270"/>
              <a:gd name="connsiteX813" fmla="*/ 764696 w 4381601"/>
              <a:gd name="connsiteY813" fmla="*/ 208413 h 6467270"/>
              <a:gd name="connsiteX814" fmla="*/ 629114 w 4381601"/>
              <a:gd name="connsiteY814" fmla="*/ 348832 h 6467270"/>
              <a:gd name="connsiteX815" fmla="*/ 488774 w 4381601"/>
              <a:gd name="connsiteY815" fmla="*/ 485087 h 6467270"/>
              <a:gd name="connsiteX816" fmla="*/ 352597 w 4381601"/>
              <a:gd name="connsiteY816" fmla="*/ 620746 h 6467270"/>
              <a:gd name="connsiteX817" fmla="*/ 217014 w 4381601"/>
              <a:gd name="connsiteY817" fmla="*/ 757001 h 6467270"/>
              <a:gd name="connsiteX818" fmla="*/ 76675 w 4381601"/>
              <a:gd name="connsiteY818" fmla="*/ 897421 h 6467270"/>
              <a:gd name="connsiteX819" fmla="*/ 0 w 4381601"/>
              <a:gd name="connsiteY819" fmla="*/ 973804 h 6467270"/>
              <a:gd name="connsiteX820" fmla="*/ 0 w 4381601"/>
              <a:gd name="connsiteY820" fmla="*/ 697465 h 6467270"/>
              <a:gd name="connsiteX821" fmla="*/ 76675 w 4381601"/>
              <a:gd name="connsiteY821" fmla="*/ 620746 h 6467270"/>
              <a:gd name="connsiteX822" fmla="*/ 217014 w 4381601"/>
              <a:gd name="connsiteY822" fmla="*/ 485087 h 6467270"/>
              <a:gd name="connsiteX823" fmla="*/ 352597 w 4381601"/>
              <a:gd name="connsiteY823" fmla="*/ 348832 h 6467270"/>
              <a:gd name="connsiteX824" fmla="*/ 488774 w 4381601"/>
              <a:gd name="connsiteY824" fmla="*/ 208413 h 6467270"/>
              <a:gd name="connsiteX825" fmla="*/ 629114 w 4381601"/>
              <a:gd name="connsiteY825" fmla="*/ 72754 h 6467270"/>
              <a:gd name="connsiteX826" fmla="*/ 151230 w 4381601"/>
              <a:gd name="connsiteY826" fmla="*/ 0 h 6467270"/>
              <a:gd name="connsiteX827" fmla="*/ 424938 w 4381601"/>
              <a:gd name="connsiteY827" fmla="*/ 0 h 6467270"/>
              <a:gd name="connsiteX828" fmla="*/ 352512 w 4381601"/>
              <a:gd name="connsiteY828" fmla="*/ 72497 h 6467270"/>
              <a:gd name="connsiteX829" fmla="*/ 216930 w 4381601"/>
              <a:gd name="connsiteY829" fmla="*/ 208210 h 6467270"/>
              <a:gd name="connsiteX830" fmla="*/ 76589 w 4381601"/>
              <a:gd name="connsiteY830" fmla="*/ 348686 h 6467270"/>
              <a:gd name="connsiteX831" fmla="*/ 0 w 4381601"/>
              <a:gd name="connsiteY831" fmla="*/ 425349 h 6467270"/>
              <a:gd name="connsiteX832" fmla="*/ 0 w 4381601"/>
              <a:gd name="connsiteY832" fmla="*/ 148825 h 6467270"/>
              <a:gd name="connsiteX833" fmla="*/ 76589 w 4381601"/>
              <a:gd name="connsiteY833" fmla="*/ 72497 h 64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Lst>
            <a:rect l="l" t="t" r="r" b="b"/>
            <a:pathLst>
              <a:path w="4381601" h="6467270">
                <a:moveTo>
                  <a:pt x="2274082" y="6388729"/>
                </a:moveTo>
                <a:lnTo>
                  <a:pt x="2354688" y="6467270"/>
                </a:lnTo>
                <a:lnTo>
                  <a:pt x="2195878" y="6467270"/>
                </a:lnTo>
                <a:close/>
                <a:moveTo>
                  <a:pt x="4381601" y="6207712"/>
                </a:moveTo>
                <a:lnTo>
                  <a:pt x="4381601" y="6467270"/>
                </a:lnTo>
                <a:lnTo>
                  <a:pt x="4120567" y="6467270"/>
                </a:lnTo>
                <a:lnTo>
                  <a:pt x="4201751" y="6388495"/>
                </a:lnTo>
                <a:lnTo>
                  <a:pt x="4337996" y="6252847"/>
                </a:lnTo>
                <a:close/>
                <a:moveTo>
                  <a:pt x="2005714" y="6113237"/>
                </a:moveTo>
                <a:lnTo>
                  <a:pt x="2142074" y="6253622"/>
                </a:lnTo>
                <a:lnTo>
                  <a:pt x="2005714" y="6389249"/>
                </a:lnTo>
                <a:lnTo>
                  <a:pt x="1925226" y="6467270"/>
                </a:lnTo>
                <a:lnTo>
                  <a:pt x="1651065" y="6467270"/>
                </a:lnTo>
                <a:lnTo>
                  <a:pt x="1728826" y="6389249"/>
                </a:lnTo>
                <a:lnTo>
                  <a:pt x="1865186" y="6253622"/>
                </a:lnTo>
                <a:close/>
                <a:moveTo>
                  <a:pt x="0" y="5760603"/>
                </a:moveTo>
                <a:lnTo>
                  <a:pt x="76604" y="5839518"/>
                </a:lnTo>
                <a:lnTo>
                  <a:pt x="217023" y="5975127"/>
                </a:lnTo>
                <a:lnTo>
                  <a:pt x="76604" y="6111332"/>
                </a:lnTo>
                <a:lnTo>
                  <a:pt x="0" y="6034757"/>
                </a:lnTo>
                <a:close/>
                <a:moveTo>
                  <a:pt x="902992" y="5564874"/>
                </a:moveTo>
                <a:lnTo>
                  <a:pt x="1043504" y="5701095"/>
                </a:lnTo>
                <a:lnTo>
                  <a:pt x="1179847" y="5841480"/>
                </a:lnTo>
                <a:lnTo>
                  <a:pt x="1315596" y="5977107"/>
                </a:lnTo>
                <a:lnTo>
                  <a:pt x="1179847" y="6113328"/>
                </a:lnTo>
                <a:lnTo>
                  <a:pt x="1043504" y="6253713"/>
                </a:lnTo>
                <a:lnTo>
                  <a:pt x="902992" y="6389340"/>
                </a:lnTo>
                <a:lnTo>
                  <a:pt x="824992" y="6467270"/>
                </a:lnTo>
                <a:lnTo>
                  <a:pt x="550516" y="6467270"/>
                </a:lnTo>
                <a:lnTo>
                  <a:pt x="630900" y="6389340"/>
                </a:lnTo>
                <a:lnTo>
                  <a:pt x="766648" y="6253713"/>
                </a:lnTo>
                <a:lnTo>
                  <a:pt x="902992" y="6113328"/>
                </a:lnTo>
                <a:lnTo>
                  <a:pt x="1043504" y="5977107"/>
                </a:lnTo>
                <a:lnTo>
                  <a:pt x="902992" y="5841480"/>
                </a:lnTo>
                <a:lnTo>
                  <a:pt x="766648" y="5701095"/>
                </a:lnTo>
                <a:close/>
                <a:moveTo>
                  <a:pt x="4061640" y="5428439"/>
                </a:moveTo>
                <a:lnTo>
                  <a:pt x="4202266" y="5564299"/>
                </a:lnTo>
                <a:lnTo>
                  <a:pt x="4338722" y="5700754"/>
                </a:lnTo>
                <a:lnTo>
                  <a:pt x="4381601" y="5745138"/>
                </a:lnTo>
                <a:lnTo>
                  <a:pt x="4381601" y="5934361"/>
                </a:lnTo>
                <a:lnTo>
                  <a:pt x="4338722" y="5977240"/>
                </a:lnTo>
                <a:lnTo>
                  <a:pt x="4202266" y="5841381"/>
                </a:lnTo>
                <a:lnTo>
                  <a:pt x="4061640" y="5700754"/>
                </a:lnTo>
                <a:lnTo>
                  <a:pt x="3925184" y="5841381"/>
                </a:lnTo>
                <a:lnTo>
                  <a:pt x="4061640" y="5977240"/>
                </a:lnTo>
                <a:lnTo>
                  <a:pt x="4202266" y="6113696"/>
                </a:lnTo>
                <a:lnTo>
                  <a:pt x="4061640" y="6254323"/>
                </a:lnTo>
                <a:lnTo>
                  <a:pt x="3925184" y="6113696"/>
                </a:lnTo>
                <a:lnTo>
                  <a:pt x="3789326" y="5977240"/>
                </a:lnTo>
                <a:lnTo>
                  <a:pt x="3648699" y="5841381"/>
                </a:lnTo>
                <a:lnTo>
                  <a:pt x="3789326" y="5700754"/>
                </a:lnTo>
                <a:lnTo>
                  <a:pt x="3925184" y="5564299"/>
                </a:lnTo>
                <a:close/>
                <a:moveTo>
                  <a:pt x="4381601" y="5384414"/>
                </a:moveTo>
                <a:lnTo>
                  <a:pt x="4381601" y="5475606"/>
                </a:lnTo>
                <a:lnTo>
                  <a:pt x="4336118" y="5430110"/>
                </a:lnTo>
                <a:close/>
                <a:moveTo>
                  <a:pt x="1179180" y="5292004"/>
                </a:moveTo>
                <a:lnTo>
                  <a:pt x="1314944" y="5428187"/>
                </a:lnTo>
                <a:lnTo>
                  <a:pt x="1451306" y="5563776"/>
                </a:lnTo>
                <a:lnTo>
                  <a:pt x="1591834" y="5699958"/>
                </a:lnTo>
                <a:lnTo>
                  <a:pt x="1727598" y="5840304"/>
                </a:lnTo>
                <a:lnTo>
                  <a:pt x="1863958" y="5975892"/>
                </a:lnTo>
                <a:lnTo>
                  <a:pt x="1727598" y="6112074"/>
                </a:lnTo>
                <a:lnTo>
                  <a:pt x="1591834" y="6252420"/>
                </a:lnTo>
                <a:lnTo>
                  <a:pt x="1451306" y="6388008"/>
                </a:lnTo>
                <a:lnTo>
                  <a:pt x="1371939" y="6467270"/>
                </a:lnTo>
                <a:lnTo>
                  <a:pt x="1099815" y="6467270"/>
                </a:lnTo>
                <a:lnTo>
                  <a:pt x="1179180" y="6388008"/>
                </a:lnTo>
                <a:lnTo>
                  <a:pt x="1314944" y="6252420"/>
                </a:lnTo>
                <a:lnTo>
                  <a:pt x="1451306" y="6112074"/>
                </a:lnTo>
                <a:lnTo>
                  <a:pt x="1591834" y="5975892"/>
                </a:lnTo>
                <a:lnTo>
                  <a:pt x="1451306" y="5840304"/>
                </a:lnTo>
                <a:lnTo>
                  <a:pt x="1314944" y="5699958"/>
                </a:lnTo>
                <a:lnTo>
                  <a:pt x="1179180" y="5563776"/>
                </a:lnTo>
                <a:lnTo>
                  <a:pt x="1042820" y="5428187"/>
                </a:lnTo>
                <a:close/>
                <a:moveTo>
                  <a:pt x="3790359" y="5152947"/>
                </a:moveTo>
                <a:lnTo>
                  <a:pt x="3926220" y="5293468"/>
                </a:lnTo>
                <a:lnTo>
                  <a:pt x="3790359" y="5429821"/>
                </a:lnTo>
                <a:lnTo>
                  <a:pt x="3649732" y="5565578"/>
                </a:lnTo>
                <a:lnTo>
                  <a:pt x="3513277" y="5701930"/>
                </a:lnTo>
                <a:lnTo>
                  <a:pt x="3377418" y="5842451"/>
                </a:lnTo>
                <a:lnTo>
                  <a:pt x="3513277" y="5978208"/>
                </a:lnTo>
                <a:lnTo>
                  <a:pt x="3649732" y="6114561"/>
                </a:lnTo>
                <a:lnTo>
                  <a:pt x="3790359" y="6255082"/>
                </a:lnTo>
                <a:lnTo>
                  <a:pt x="3926220" y="6390839"/>
                </a:lnTo>
                <a:lnTo>
                  <a:pt x="3850065" y="6467270"/>
                </a:lnTo>
                <a:lnTo>
                  <a:pt x="3728559" y="6467270"/>
                </a:lnTo>
                <a:lnTo>
                  <a:pt x="3649732" y="6390839"/>
                </a:lnTo>
                <a:lnTo>
                  <a:pt x="3513277" y="6255082"/>
                </a:lnTo>
                <a:lnTo>
                  <a:pt x="3377418" y="6114561"/>
                </a:lnTo>
                <a:lnTo>
                  <a:pt x="3236791" y="5978208"/>
                </a:lnTo>
                <a:lnTo>
                  <a:pt x="3100336" y="5842451"/>
                </a:lnTo>
                <a:lnTo>
                  <a:pt x="3236791" y="5701930"/>
                </a:lnTo>
                <a:lnTo>
                  <a:pt x="3377418" y="5565578"/>
                </a:lnTo>
                <a:lnTo>
                  <a:pt x="3513277" y="5429821"/>
                </a:lnTo>
                <a:lnTo>
                  <a:pt x="3649732" y="5293468"/>
                </a:lnTo>
                <a:close/>
                <a:moveTo>
                  <a:pt x="1449912" y="5016513"/>
                </a:moveTo>
                <a:lnTo>
                  <a:pt x="1590424" y="5152821"/>
                </a:lnTo>
                <a:lnTo>
                  <a:pt x="1726173" y="5293297"/>
                </a:lnTo>
                <a:lnTo>
                  <a:pt x="1862518" y="5429605"/>
                </a:lnTo>
                <a:lnTo>
                  <a:pt x="2003030" y="5565319"/>
                </a:lnTo>
                <a:lnTo>
                  <a:pt x="2139374" y="5701628"/>
                </a:lnTo>
                <a:lnTo>
                  <a:pt x="2275124" y="5842102"/>
                </a:lnTo>
                <a:lnTo>
                  <a:pt x="2415040" y="5977816"/>
                </a:lnTo>
                <a:lnTo>
                  <a:pt x="2550790" y="6114125"/>
                </a:lnTo>
                <a:lnTo>
                  <a:pt x="2687134" y="6254600"/>
                </a:lnTo>
                <a:lnTo>
                  <a:pt x="2823478" y="6390313"/>
                </a:lnTo>
                <a:lnTo>
                  <a:pt x="2902808" y="6467270"/>
                </a:lnTo>
                <a:lnTo>
                  <a:pt x="2627767" y="6467270"/>
                </a:lnTo>
                <a:lnTo>
                  <a:pt x="2550790" y="6390313"/>
                </a:lnTo>
                <a:lnTo>
                  <a:pt x="2415040" y="6254600"/>
                </a:lnTo>
                <a:lnTo>
                  <a:pt x="2275124" y="6114125"/>
                </a:lnTo>
                <a:lnTo>
                  <a:pt x="2139374" y="5977816"/>
                </a:lnTo>
                <a:lnTo>
                  <a:pt x="2003030" y="5842102"/>
                </a:lnTo>
                <a:lnTo>
                  <a:pt x="1862518" y="5701628"/>
                </a:lnTo>
                <a:lnTo>
                  <a:pt x="1726173" y="5565319"/>
                </a:lnTo>
                <a:lnTo>
                  <a:pt x="1590424" y="5429605"/>
                </a:lnTo>
                <a:lnTo>
                  <a:pt x="1449912" y="5293297"/>
                </a:lnTo>
                <a:lnTo>
                  <a:pt x="1313568" y="5152821"/>
                </a:lnTo>
                <a:close/>
                <a:moveTo>
                  <a:pt x="0" y="4938321"/>
                </a:moveTo>
                <a:lnTo>
                  <a:pt x="76604" y="5014562"/>
                </a:lnTo>
                <a:lnTo>
                  <a:pt x="217023" y="5150766"/>
                </a:lnTo>
                <a:lnTo>
                  <a:pt x="352683" y="5291134"/>
                </a:lnTo>
                <a:lnTo>
                  <a:pt x="217023" y="5427338"/>
                </a:lnTo>
                <a:lnTo>
                  <a:pt x="76604" y="5562947"/>
                </a:lnTo>
                <a:lnTo>
                  <a:pt x="0" y="5639522"/>
                </a:lnTo>
                <a:lnTo>
                  <a:pt x="0" y="5367709"/>
                </a:lnTo>
                <a:lnTo>
                  <a:pt x="76604" y="5291134"/>
                </a:lnTo>
                <a:lnTo>
                  <a:pt x="0" y="5212218"/>
                </a:lnTo>
                <a:close/>
                <a:moveTo>
                  <a:pt x="4200157" y="4468151"/>
                </a:moveTo>
                <a:lnTo>
                  <a:pt x="4336434" y="4604010"/>
                </a:lnTo>
                <a:lnTo>
                  <a:pt x="4381601" y="4649435"/>
                </a:lnTo>
                <a:lnTo>
                  <a:pt x="4381601" y="5107983"/>
                </a:lnTo>
                <a:lnTo>
                  <a:pt x="4336434" y="5153407"/>
                </a:lnTo>
                <a:lnTo>
                  <a:pt x="4200157" y="5294034"/>
                </a:lnTo>
                <a:lnTo>
                  <a:pt x="4059715" y="5153407"/>
                </a:lnTo>
                <a:lnTo>
                  <a:pt x="3923438" y="5016952"/>
                </a:lnTo>
                <a:lnTo>
                  <a:pt x="3787756" y="4881092"/>
                </a:lnTo>
                <a:lnTo>
                  <a:pt x="3923438" y="4740466"/>
                </a:lnTo>
                <a:lnTo>
                  <a:pt x="4059715" y="4881092"/>
                </a:lnTo>
                <a:lnTo>
                  <a:pt x="4200157" y="5016952"/>
                </a:lnTo>
                <a:lnTo>
                  <a:pt x="4336434" y="4881092"/>
                </a:lnTo>
                <a:lnTo>
                  <a:pt x="4200157" y="4740466"/>
                </a:lnTo>
                <a:lnTo>
                  <a:pt x="4059715" y="4604010"/>
                </a:lnTo>
                <a:close/>
                <a:moveTo>
                  <a:pt x="4381601" y="4283200"/>
                </a:moveTo>
                <a:lnTo>
                  <a:pt x="4381601" y="4375989"/>
                </a:lnTo>
                <a:lnTo>
                  <a:pt x="4336118" y="4328896"/>
                </a:lnTo>
                <a:close/>
                <a:moveTo>
                  <a:pt x="4381601" y="3734151"/>
                </a:moveTo>
                <a:lnTo>
                  <a:pt x="4381601" y="4009331"/>
                </a:lnTo>
                <a:lnTo>
                  <a:pt x="4336381" y="4056142"/>
                </a:lnTo>
                <a:lnTo>
                  <a:pt x="4200188" y="4191752"/>
                </a:lnTo>
                <a:lnTo>
                  <a:pt x="4059832" y="4327958"/>
                </a:lnTo>
                <a:lnTo>
                  <a:pt x="3923639" y="4468326"/>
                </a:lnTo>
                <a:lnTo>
                  <a:pt x="3788041" y="4603936"/>
                </a:lnTo>
                <a:lnTo>
                  <a:pt x="3647684" y="4740141"/>
                </a:lnTo>
                <a:lnTo>
                  <a:pt x="3511491" y="4880510"/>
                </a:lnTo>
                <a:lnTo>
                  <a:pt x="3647684" y="5016120"/>
                </a:lnTo>
                <a:lnTo>
                  <a:pt x="3511491" y="5152325"/>
                </a:lnTo>
                <a:lnTo>
                  <a:pt x="3375893" y="5292694"/>
                </a:lnTo>
                <a:lnTo>
                  <a:pt x="3235536" y="5428899"/>
                </a:lnTo>
                <a:lnTo>
                  <a:pt x="3099344" y="5564509"/>
                </a:lnTo>
                <a:lnTo>
                  <a:pt x="2963746" y="5700714"/>
                </a:lnTo>
                <a:lnTo>
                  <a:pt x="2823390" y="5564509"/>
                </a:lnTo>
                <a:lnTo>
                  <a:pt x="2963746" y="5428899"/>
                </a:lnTo>
                <a:lnTo>
                  <a:pt x="3099344" y="5292694"/>
                </a:lnTo>
                <a:lnTo>
                  <a:pt x="3235536" y="5152325"/>
                </a:lnTo>
                <a:lnTo>
                  <a:pt x="3375893" y="5016120"/>
                </a:lnTo>
                <a:lnTo>
                  <a:pt x="3235536" y="4880510"/>
                </a:lnTo>
                <a:lnTo>
                  <a:pt x="3099344" y="5016120"/>
                </a:lnTo>
                <a:lnTo>
                  <a:pt x="2963746" y="5152325"/>
                </a:lnTo>
                <a:lnTo>
                  <a:pt x="2823390" y="5292694"/>
                </a:lnTo>
                <a:lnTo>
                  <a:pt x="2687196" y="5428899"/>
                </a:lnTo>
                <a:lnTo>
                  <a:pt x="2551003" y="5292694"/>
                </a:lnTo>
                <a:lnTo>
                  <a:pt x="2415405" y="5152325"/>
                </a:lnTo>
                <a:lnTo>
                  <a:pt x="2275644" y="5016120"/>
                </a:lnTo>
                <a:lnTo>
                  <a:pt x="2140046" y="4880510"/>
                </a:lnTo>
                <a:lnTo>
                  <a:pt x="2275644" y="4740141"/>
                </a:lnTo>
                <a:lnTo>
                  <a:pt x="2415405" y="4880510"/>
                </a:lnTo>
                <a:lnTo>
                  <a:pt x="2551003" y="5016120"/>
                </a:lnTo>
                <a:lnTo>
                  <a:pt x="2687196" y="5152325"/>
                </a:lnTo>
                <a:lnTo>
                  <a:pt x="2823390" y="5016120"/>
                </a:lnTo>
                <a:lnTo>
                  <a:pt x="2963746" y="4880510"/>
                </a:lnTo>
                <a:lnTo>
                  <a:pt x="3099344" y="4740141"/>
                </a:lnTo>
                <a:lnTo>
                  <a:pt x="3235536" y="4603936"/>
                </a:lnTo>
                <a:lnTo>
                  <a:pt x="3375893" y="4740141"/>
                </a:lnTo>
                <a:lnTo>
                  <a:pt x="3511491" y="4603936"/>
                </a:lnTo>
                <a:lnTo>
                  <a:pt x="3647684" y="4468326"/>
                </a:lnTo>
                <a:lnTo>
                  <a:pt x="3788041" y="4327958"/>
                </a:lnTo>
                <a:lnTo>
                  <a:pt x="3923639" y="4191752"/>
                </a:lnTo>
                <a:lnTo>
                  <a:pt x="4059832" y="4056142"/>
                </a:lnTo>
                <a:lnTo>
                  <a:pt x="4200188" y="3915776"/>
                </a:lnTo>
                <a:lnTo>
                  <a:pt x="4336381" y="3779573"/>
                </a:lnTo>
                <a:close/>
                <a:moveTo>
                  <a:pt x="2687410" y="3232377"/>
                </a:moveTo>
                <a:lnTo>
                  <a:pt x="2823632" y="3368013"/>
                </a:lnTo>
                <a:lnTo>
                  <a:pt x="2687410" y="3507811"/>
                </a:lnTo>
                <a:lnTo>
                  <a:pt x="2551188" y="3643447"/>
                </a:lnTo>
                <a:lnTo>
                  <a:pt x="2415561" y="3779679"/>
                </a:lnTo>
                <a:lnTo>
                  <a:pt x="2275769" y="3915909"/>
                </a:lnTo>
                <a:lnTo>
                  <a:pt x="2140142" y="4056301"/>
                </a:lnTo>
                <a:lnTo>
                  <a:pt x="2003920" y="4191938"/>
                </a:lnTo>
                <a:lnTo>
                  <a:pt x="2140142" y="4328170"/>
                </a:lnTo>
                <a:lnTo>
                  <a:pt x="2275769" y="4191938"/>
                </a:lnTo>
                <a:lnTo>
                  <a:pt x="2415561" y="4056301"/>
                </a:lnTo>
                <a:lnTo>
                  <a:pt x="2551188" y="3915909"/>
                </a:lnTo>
                <a:lnTo>
                  <a:pt x="2687410" y="4056301"/>
                </a:lnTo>
                <a:lnTo>
                  <a:pt x="2551188" y="4191938"/>
                </a:lnTo>
                <a:lnTo>
                  <a:pt x="2415561" y="4328170"/>
                </a:lnTo>
                <a:lnTo>
                  <a:pt x="2551188" y="4468566"/>
                </a:lnTo>
                <a:lnTo>
                  <a:pt x="2687410" y="4604203"/>
                </a:lnTo>
                <a:lnTo>
                  <a:pt x="2823632" y="4740434"/>
                </a:lnTo>
                <a:lnTo>
                  <a:pt x="2687410" y="4880830"/>
                </a:lnTo>
                <a:lnTo>
                  <a:pt x="2551188" y="4740434"/>
                </a:lnTo>
                <a:lnTo>
                  <a:pt x="2415561" y="4604203"/>
                </a:lnTo>
                <a:lnTo>
                  <a:pt x="2275769" y="4468566"/>
                </a:lnTo>
                <a:lnTo>
                  <a:pt x="2140142" y="4604203"/>
                </a:lnTo>
                <a:lnTo>
                  <a:pt x="2003920" y="4740434"/>
                </a:lnTo>
                <a:lnTo>
                  <a:pt x="1863534" y="4880830"/>
                </a:lnTo>
                <a:lnTo>
                  <a:pt x="2003920" y="5016467"/>
                </a:lnTo>
                <a:lnTo>
                  <a:pt x="2140142" y="5152699"/>
                </a:lnTo>
                <a:lnTo>
                  <a:pt x="2275769" y="5293094"/>
                </a:lnTo>
                <a:lnTo>
                  <a:pt x="2415561" y="5429326"/>
                </a:lnTo>
                <a:lnTo>
                  <a:pt x="2551188" y="5564963"/>
                </a:lnTo>
                <a:lnTo>
                  <a:pt x="2687410" y="5701194"/>
                </a:lnTo>
                <a:lnTo>
                  <a:pt x="2823632" y="5841590"/>
                </a:lnTo>
                <a:lnTo>
                  <a:pt x="2964018" y="5977227"/>
                </a:lnTo>
                <a:lnTo>
                  <a:pt x="3099646" y="6113458"/>
                </a:lnTo>
                <a:lnTo>
                  <a:pt x="3235868" y="6253854"/>
                </a:lnTo>
                <a:lnTo>
                  <a:pt x="3376254" y="6389491"/>
                </a:lnTo>
                <a:lnTo>
                  <a:pt x="3453688" y="6467270"/>
                </a:lnTo>
                <a:lnTo>
                  <a:pt x="3177420" y="6467270"/>
                </a:lnTo>
                <a:lnTo>
                  <a:pt x="3099646" y="6389491"/>
                </a:lnTo>
                <a:lnTo>
                  <a:pt x="2964018" y="6253854"/>
                </a:lnTo>
                <a:lnTo>
                  <a:pt x="2823632" y="6113458"/>
                </a:lnTo>
                <a:lnTo>
                  <a:pt x="2687410" y="5977227"/>
                </a:lnTo>
                <a:lnTo>
                  <a:pt x="2551188" y="5841590"/>
                </a:lnTo>
                <a:lnTo>
                  <a:pt x="2415561" y="5701194"/>
                </a:lnTo>
                <a:lnTo>
                  <a:pt x="2275769" y="5564963"/>
                </a:lnTo>
                <a:lnTo>
                  <a:pt x="2140142" y="5429326"/>
                </a:lnTo>
                <a:lnTo>
                  <a:pt x="2003920" y="5293094"/>
                </a:lnTo>
                <a:lnTo>
                  <a:pt x="1863534" y="5152699"/>
                </a:lnTo>
                <a:lnTo>
                  <a:pt x="1727312" y="5016467"/>
                </a:lnTo>
                <a:lnTo>
                  <a:pt x="1591684" y="4880830"/>
                </a:lnTo>
                <a:lnTo>
                  <a:pt x="1727312" y="4740434"/>
                </a:lnTo>
                <a:lnTo>
                  <a:pt x="1863534" y="4604203"/>
                </a:lnTo>
                <a:lnTo>
                  <a:pt x="2003920" y="4468566"/>
                </a:lnTo>
                <a:lnTo>
                  <a:pt x="1863534" y="4328170"/>
                </a:lnTo>
                <a:lnTo>
                  <a:pt x="1727312" y="4191938"/>
                </a:lnTo>
                <a:lnTo>
                  <a:pt x="1863534" y="4056301"/>
                </a:lnTo>
                <a:lnTo>
                  <a:pt x="2003920" y="3915909"/>
                </a:lnTo>
                <a:lnTo>
                  <a:pt x="2140142" y="3779679"/>
                </a:lnTo>
                <a:lnTo>
                  <a:pt x="2275769" y="3643447"/>
                </a:lnTo>
                <a:lnTo>
                  <a:pt x="2415561" y="3507811"/>
                </a:lnTo>
                <a:lnTo>
                  <a:pt x="2551188" y="3368013"/>
                </a:lnTo>
                <a:close/>
                <a:moveTo>
                  <a:pt x="4381601" y="3187196"/>
                </a:moveTo>
                <a:lnTo>
                  <a:pt x="4381601" y="3461526"/>
                </a:lnTo>
                <a:lnTo>
                  <a:pt x="4337842" y="3506638"/>
                </a:lnTo>
                <a:lnTo>
                  <a:pt x="4201621" y="3642298"/>
                </a:lnTo>
                <a:lnTo>
                  <a:pt x="4061236" y="3778552"/>
                </a:lnTo>
                <a:lnTo>
                  <a:pt x="3925014" y="3914803"/>
                </a:lnTo>
                <a:lnTo>
                  <a:pt x="3789388" y="4055221"/>
                </a:lnTo>
                <a:lnTo>
                  <a:pt x="3649003" y="4190880"/>
                </a:lnTo>
                <a:lnTo>
                  <a:pt x="3512782" y="4327136"/>
                </a:lnTo>
                <a:lnTo>
                  <a:pt x="3377156" y="4467555"/>
                </a:lnTo>
                <a:lnTo>
                  <a:pt x="3236770" y="4327136"/>
                </a:lnTo>
                <a:lnTo>
                  <a:pt x="3377156" y="4190880"/>
                </a:lnTo>
                <a:lnTo>
                  <a:pt x="3512782" y="4055221"/>
                </a:lnTo>
                <a:lnTo>
                  <a:pt x="3649003" y="3914803"/>
                </a:lnTo>
                <a:lnTo>
                  <a:pt x="3789388" y="3778552"/>
                </a:lnTo>
                <a:lnTo>
                  <a:pt x="3925014" y="3642298"/>
                </a:lnTo>
                <a:lnTo>
                  <a:pt x="4061236" y="3506638"/>
                </a:lnTo>
                <a:lnTo>
                  <a:pt x="4201621" y="3366817"/>
                </a:lnTo>
                <a:lnTo>
                  <a:pt x="4337842" y="3231158"/>
                </a:lnTo>
                <a:close/>
                <a:moveTo>
                  <a:pt x="0" y="3015777"/>
                </a:moveTo>
                <a:lnTo>
                  <a:pt x="75869" y="3093975"/>
                </a:lnTo>
                <a:lnTo>
                  <a:pt x="216249" y="3230207"/>
                </a:lnTo>
                <a:lnTo>
                  <a:pt x="75869" y="3365843"/>
                </a:lnTo>
                <a:lnTo>
                  <a:pt x="0" y="3443709"/>
                </a:lnTo>
                <a:close/>
                <a:moveTo>
                  <a:pt x="3786856" y="2684014"/>
                </a:moveTo>
                <a:lnTo>
                  <a:pt x="3922482" y="2819625"/>
                </a:lnTo>
                <a:lnTo>
                  <a:pt x="4058704" y="2955833"/>
                </a:lnTo>
                <a:lnTo>
                  <a:pt x="4199090" y="3096204"/>
                </a:lnTo>
                <a:lnTo>
                  <a:pt x="4058704" y="3232411"/>
                </a:lnTo>
                <a:lnTo>
                  <a:pt x="3922482" y="3368023"/>
                </a:lnTo>
                <a:lnTo>
                  <a:pt x="3786856" y="3507795"/>
                </a:lnTo>
                <a:lnTo>
                  <a:pt x="3646472" y="3643407"/>
                </a:lnTo>
                <a:lnTo>
                  <a:pt x="3510250" y="3779614"/>
                </a:lnTo>
                <a:lnTo>
                  <a:pt x="3374623" y="3915818"/>
                </a:lnTo>
                <a:lnTo>
                  <a:pt x="3234238" y="4056187"/>
                </a:lnTo>
                <a:lnTo>
                  <a:pt x="3098017" y="4191799"/>
                </a:lnTo>
                <a:lnTo>
                  <a:pt x="2962390" y="4328006"/>
                </a:lnTo>
                <a:lnTo>
                  <a:pt x="3098017" y="4468377"/>
                </a:lnTo>
                <a:lnTo>
                  <a:pt x="2962390" y="4603990"/>
                </a:lnTo>
                <a:lnTo>
                  <a:pt x="2822005" y="4468377"/>
                </a:lnTo>
                <a:lnTo>
                  <a:pt x="2685784" y="4328006"/>
                </a:lnTo>
                <a:lnTo>
                  <a:pt x="2822005" y="4191799"/>
                </a:lnTo>
                <a:lnTo>
                  <a:pt x="2962390" y="4056187"/>
                </a:lnTo>
                <a:lnTo>
                  <a:pt x="3098017" y="3915818"/>
                </a:lnTo>
                <a:lnTo>
                  <a:pt x="3234238" y="3779614"/>
                </a:lnTo>
                <a:lnTo>
                  <a:pt x="3374623" y="3643407"/>
                </a:lnTo>
                <a:lnTo>
                  <a:pt x="3510250" y="3507795"/>
                </a:lnTo>
                <a:lnTo>
                  <a:pt x="3646472" y="3368023"/>
                </a:lnTo>
                <a:lnTo>
                  <a:pt x="3786856" y="3232411"/>
                </a:lnTo>
                <a:lnTo>
                  <a:pt x="3922482" y="3096204"/>
                </a:lnTo>
                <a:lnTo>
                  <a:pt x="3786856" y="2955833"/>
                </a:lnTo>
                <a:lnTo>
                  <a:pt x="3646472" y="2819625"/>
                </a:lnTo>
                <a:close/>
                <a:moveTo>
                  <a:pt x="0" y="2466071"/>
                </a:moveTo>
                <a:lnTo>
                  <a:pt x="78799" y="2544811"/>
                </a:lnTo>
                <a:lnTo>
                  <a:pt x="219426" y="2685331"/>
                </a:lnTo>
                <a:lnTo>
                  <a:pt x="355285" y="2821088"/>
                </a:lnTo>
                <a:lnTo>
                  <a:pt x="491740" y="2957440"/>
                </a:lnTo>
                <a:lnTo>
                  <a:pt x="355285" y="3097962"/>
                </a:lnTo>
                <a:lnTo>
                  <a:pt x="219426" y="2957440"/>
                </a:lnTo>
                <a:lnTo>
                  <a:pt x="78799" y="2821088"/>
                </a:lnTo>
                <a:lnTo>
                  <a:pt x="0" y="2742692"/>
                </a:lnTo>
                <a:close/>
                <a:moveTo>
                  <a:pt x="4061236" y="2405897"/>
                </a:moveTo>
                <a:lnTo>
                  <a:pt x="4201621" y="2542151"/>
                </a:lnTo>
                <a:lnTo>
                  <a:pt x="4337842" y="2682570"/>
                </a:lnTo>
                <a:lnTo>
                  <a:pt x="4381601" y="2726340"/>
                </a:lnTo>
                <a:lnTo>
                  <a:pt x="4381601" y="2999789"/>
                </a:lnTo>
                <a:lnTo>
                  <a:pt x="4337842" y="2954484"/>
                </a:lnTo>
                <a:lnTo>
                  <a:pt x="4201621" y="2818230"/>
                </a:lnTo>
                <a:lnTo>
                  <a:pt x="4061236" y="2682570"/>
                </a:lnTo>
                <a:lnTo>
                  <a:pt x="3925014" y="2542151"/>
                </a:lnTo>
                <a:close/>
                <a:moveTo>
                  <a:pt x="4335983" y="2135652"/>
                </a:moveTo>
                <a:lnTo>
                  <a:pt x="4381601" y="2181425"/>
                </a:lnTo>
                <a:lnTo>
                  <a:pt x="4381601" y="2453161"/>
                </a:lnTo>
                <a:lnTo>
                  <a:pt x="4335983" y="2407388"/>
                </a:lnTo>
                <a:lnTo>
                  <a:pt x="4199684" y="2271816"/>
                </a:lnTo>
                <a:close/>
                <a:moveTo>
                  <a:pt x="629784" y="1993964"/>
                </a:moveTo>
                <a:lnTo>
                  <a:pt x="765644" y="2134591"/>
                </a:lnTo>
                <a:lnTo>
                  <a:pt x="902100" y="2271046"/>
                </a:lnTo>
                <a:lnTo>
                  <a:pt x="1042726" y="2406904"/>
                </a:lnTo>
                <a:lnTo>
                  <a:pt x="902100" y="2543361"/>
                </a:lnTo>
                <a:lnTo>
                  <a:pt x="765644" y="2406904"/>
                </a:lnTo>
                <a:lnTo>
                  <a:pt x="629784" y="2271046"/>
                </a:lnTo>
                <a:lnTo>
                  <a:pt x="489159" y="2406904"/>
                </a:lnTo>
                <a:lnTo>
                  <a:pt x="629784" y="2543361"/>
                </a:lnTo>
                <a:lnTo>
                  <a:pt x="765644" y="2683987"/>
                </a:lnTo>
                <a:lnTo>
                  <a:pt x="629784" y="2819846"/>
                </a:lnTo>
                <a:lnTo>
                  <a:pt x="489159" y="2683987"/>
                </a:lnTo>
                <a:lnTo>
                  <a:pt x="352703" y="2543361"/>
                </a:lnTo>
                <a:lnTo>
                  <a:pt x="216844" y="2406904"/>
                </a:lnTo>
                <a:lnTo>
                  <a:pt x="352703" y="2271046"/>
                </a:lnTo>
                <a:lnTo>
                  <a:pt x="489159" y="2134591"/>
                </a:lnTo>
                <a:close/>
                <a:moveTo>
                  <a:pt x="2139482" y="1857532"/>
                </a:moveTo>
                <a:lnTo>
                  <a:pt x="2275130" y="1993799"/>
                </a:lnTo>
                <a:lnTo>
                  <a:pt x="2139482" y="2134233"/>
                </a:lnTo>
                <a:lnTo>
                  <a:pt x="2003237" y="2270502"/>
                </a:lnTo>
                <a:lnTo>
                  <a:pt x="2139482" y="2406174"/>
                </a:lnTo>
                <a:lnTo>
                  <a:pt x="2275130" y="2542443"/>
                </a:lnTo>
                <a:lnTo>
                  <a:pt x="2414945" y="2682875"/>
                </a:lnTo>
                <a:lnTo>
                  <a:pt x="2275130" y="2818548"/>
                </a:lnTo>
                <a:lnTo>
                  <a:pt x="2139482" y="2682875"/>
                </a:lnTo>
                <a:lnTo>
                  <a:pt x="2003237" y="2542443"/>
                </a:lnTo>
                <a:lnTo>
                  <a:pt x="1862828" y="2406174"/>
                </a:lnTo>
                <a:lnTo>
                  <a:pt x="1726583" y="2542443"/>
                </a:lnTo>
                <a:lnTo>
                  <a:pt x="1590934" y="2682875"/>
                </a:lnTo>
                <a:lnTo>
                  <a:pt x="1450524" y="2818548"/>
                </a:lnTo>
                <a:lnTo>
                  <a:pt x="1590934" y="2954816"/>
                </a:lnTo>
                <a:lnTo>
                  <a:pt x="1450524" y="3095250"/>
                </a:lnTo>
                <a:lnTo>
                  <a:pt x="1314280" y="3231517"/>
                </a:lnTo>
                <a:lnTo>
                  <a:pt x="1178630" y="3367189"/>
                </a:lnTo>
                <a:lnTo>
                  <a:pt x="1042386" y="3507024"/>
                </a:lnTo>
                <a:lnTo>
                  <a:pt x="901977" y="3642697"/>
                </a:lnTo>
                <a:lnTo>
                  <a:pt x="765732" y="3778964"/>
                </a:lnTo>
                <a:lnTo>
                  <a:pt x="630082" y="3915231"/>
                </a:lnTo>
                <a:lnTo>
                  <a:pt x="489674" y="4055664"/>
                </a:lnTo>
                <a:lnTo>
                  <a:pt x="353430" y="4191336"/>
                </a:lnTo>
                <a:lnTo>
                  <a:pt x="489674" y="4327605"/>
                </a:lnTo>
                <a:lnTo>
                  <a:pt x="630082" y="4468038"/>
                </a:lnTo>
                <a:lnTo>
                  <a:pt x="765732" y="4603711"/>
                </a:lnTo>
                <a:lnTo>
                  <a:pt x="901977" y="4739978"/>
                </a:lnTo>
                <a:lnTo>
                  <a:pt x="765732" y="4880412"/>
                </a:lnTo>
                <a:lnTo>
                  <a:pt x="630082" y="5016084"/>
                </a:lnTo>
                <a:lnTo>
                  <a:pt x="489674" y="5152352"/>
                </a:lnTo>
                <a:lnTo>
                  <a:pt x="353430" y="5016084"/>
                </a:lnTo>
                <a:lnTo>
                  <a:pt x="217780" y="4880412"/>
                </a:lnTo>
                <a:lnTo>
                  <a:pt x="77370" y="4739978"/>
                </a:lnTo>
                <a:lnTo>
                  <a:pt x="0" y="4662595"/>
                </a:lnTo>
                <a:lnTo>
                  <a:pt x="0" y="4388289"/>
                </a:lnTo>
                <a:lnTo>
                  <a:pt x="77370" y="4468038"/>
                </a:lnTo>
                <a:lnTo>
                  <a:pt x="217780" y="4603711"/>
                </a:lnTo>
                <a:lnTo>
                  <a:pt x="353430" y="4739978"/>
                </a:lnTo>
                <a:lnTo>
                  <a:pt x="489674" y="4880412"/>
                </a:lnTo>
                <a:lnTo>
                  <a:pt x="630082" y="4739978"/>
                </a:lnTo>
                <a:lnTo>
                  <a:pt x="489674" y="4603711"/>
                </a:lnTo>
                <a:lnTo>
                  <a:pt x="353430" y="4468038"/>
                </a:lnTo>
                <a:lnTo>
                  <a:pt x="217780" y="4327605"/>
                </a:lnTo>
                <a:lnTo>
                  <a:pt x="77370" y="4191336"/>
                </a:lnTo>
                <a:lnTo>
                  <a:pt x="217780" y="4055664"/>
                </a:lnTo>
                <a:lnTo>
                  <a:pt x="353430" y="3915231"/>
                </a:lnTo>
                <a:lnTo>
                  <a:pt x="489674" y="3778964"/>
                </a:lnTo>
                <a:lnTo>
                  <a:pt x="630082" y="3642697"/>
                </a:lnTo>
                <a:lnTo>
                  <a:pt x="765732" y="3507024"/>
                </a:lnTo>
                <a:lnTo>
                  <a:pt x="901977" y="3367189"/>
                </a:lnTo>
                <a:lnTo>
                  <a:pt x="1042386" y="3231517"/>
                </a:lnTo>
                <a:lnTo>
                  <a:pt x="1178630" y="3095250"/>
                </a:lnTo>
                <a:lnTo>
                  <a:pt x="1314280" y="2954816"/>
                </a:lnTo>
                <a:lnTo>
                  <a:pt x="1178630" y="2818548"/>
                </a:lnTo>
                <a:lnTo>
                  <a:pt x="1042386" y="2954816"/>
                </a:lnTo>
                <a:lnTo>
                  <a:pt x="901977" y="3095250"/>
                </a:lnTo>
                <a:lnTo>
                  <a:pt x="765732" y="3231517"/>
                </a:lnTo>
                <a:lnTo>
                  <a:pt x="630082" y="3367189"/>
                </a:lnTo>
                <a:lnTo>
                  <a:pt x="489674" y="3507024"/>
                </a:lnTo>
                <a:lnTo>
                  <a:pt x="353430" y="3642697"/>
                </a:lnTo>
                <a:lnTo>
                  <a:pt x="217780" y="3778964"/>
                </a:lnTo>
                <a:lnTo>
                  <a:pt x="77370" y="3915231"/>
                </a:lnTo>
                <a:lnTo>
                  <a:pt x="0" y="3994980"/>
                </a:lnTo>
                <a:lnTo>
                  <a:pt x="0" y="3720080"/>
                </a:lnTo>
                <a:lnTo>
                  <a:pt x="77370" y="3642697"/>
                </a:lnTo>
                <a:lnTo>
                  <a:pt x="217780" y="3507024"/>
                </a:lnTo>
                <a:lnTo>
                  <a:pt x="353430" y="3367189"/>
                </a:lnTo>
                <a:lnTo>
                  <a:pt x="489674" y="3231517"/>
                </a:lnTo>
                <a:lnTo>
                  <a:pt x="630082" y="3095250"/>
                </a:lnTo>
                <a:lnTo>
                  <a:pt x="765732" y="2954816"/>
                </a:lnTo>
                <a:lnTo>
                  <a:pt x="901977" y="2818548"/>
                </a:lnTo>
                <a:lnTo>
                  <a:pt x="1042386" y="2682875"/>
                </a:lnTo>
                <a:lnTo>
                  <a:pt x="1178630" y="2542443"/>
                </a:lnTo>
                <a:lnTo>
                  <a:pt x="1314280" y="2682875"/>
                </a:lnTo>
                <a:lnTo>
                  <a:pt x="1450524" y="2542443"/>
                </a:lnTo>
                <a:lnTo>
                  <a:pt x="1590934" y="2406174"/>
                </a:lnTo>
                <a:lnTo>
                  <a:pt x="1726583" y="2270502"/>
                </a:lnTo>
                <a:lnTo>
                  <a:pt x="1862828" y="2134233"/>
                </a:lnTo>
                <a:lnTo>
                  <a:pt x="2003237" y="1993799"/>
                </a:lnTo>
                <a:close/>
                <a:moveTo>
                  <a:pt x="355285" y="1723717"/>
                </a:moveTo>
                <a:lnTo>
                  <a:pt x="491740" y="1859474"/>
                </a:lnTo>
                <a:lnTo>
                  <a:pt x="355285" y="1995826"/>
                </a:lnTo>
                <a:lnTo>
                  <a:pt x="219426" y="2136347"/>
                </a:lnTo>
                <a:lnTo>
                  <a:pt x="78799" y="2272700"/>
                </a:lnTo>
                <a:lnTo>
                  <a:pt x="0" y="2351096"/>
                </a:lnTo>
                <a:lnTo>
                  <a:pt x="0" y="2076973"/>
                </a:lnTo>
                <a:lnTo>
                  <a:pt x="78799" y="1995826"/>
                </a:lnTo>
                <a:lnTo>
                  <a:pt x="219426" y="1859474"/>
                </a:lnTo>
                <a:close/>
                <a:moveTo>
                  <a:pt x="765922" y="1033676"/>
                </a:moveTo>
                <a:lnTo>
                  <a:pt x="902279" y="1170132"/>
                </a:lnTo>
                <a:lnTo>
                  <a:pt x="1042804" y="1310758"/>
                </a:lnTo>
                <a:lnTo>
                  <a:pt x="1179161" y="1446617"/>
                </a:lnTo>
                <a:lnTo>
                  <a:pt x="1042804" y="1583072"/>
                </a:lnTo>
                <a:lnTo>
                  <a:pt x="902279" y="1723699"/>
                </a:lnTo>
                <a:lnTo>
                  <a:pt x="765922" y="1859558"/>
                </a:lnTo>
                <a:lnTo>
                  <a:pt x="630160" y="1723699"/>
                </a:lnTo>
                <a:lnTo>
                  <a:pt x="489635" y="1583072"/>
                </a:lnTo>
                <a:lnTo>
                  <a:pt x="353279" y="1446617"/>
                </a:lnTo>
                <a:lnTo>
                  <a:pt x="489635" y="1310758"/>
                </a:lnTo>
                <a:lnTo>
                  <a:pt x="630160" y="1446617"/>
                </a:lnTo>
                <a:lnTo>
                  <a:pt x="765922" y="1583072"/>
                </a:lnTo>
                <a:lnTo>
                  <a:pt x="902279" y="1446617"/>
                </a:lnTo>
                <a:lnTo>
                  <a:pt x="765922" y="1310758"/>
                </a:lnTo>
                <a:lnTo>
                  <a:pt x="630160" y="1170132"/>
                </a:lnTo>
                <a:close/>
                <a:moveTo>
                  <a:pt x="4381601" y="987841"/>
                </a:moveTo>
                <a:lnTo>
                  <a:pt x="4381601" y="1263001"/>
                </a:lnTo>
                <a:lnTo>
                  <a:pt x="4335967" y="1310244"/>
                </a:lnTo>
                <a:lnTo>
                  <a:pt x="4381601" y="1355886"/>
                </a:lnTo>
                <a:lnTo>
                  <a:pt x="4381601" y="1812771"/>
                </a:lnTo>
                <a:lnTo>
                  <a:pt x="4335967" y="1858413"/>
                </a:lnTo>
                <a:lnTo>
                  <a:pt x="4199692" y="1994711"/>
                </a:lnTo>
                <a:lnTo>
                  <a:pt x="4059250" y="2135176"/>
                </a:lnTo>
                <a:lnTo>
                  <a:pt x="3922974" y="2271474"/>
                </a:lnTo>
                <a:lnTo>
                  <a:pt x="3787294" y="2407177"/>
                </a:lnTo>
                <a:lnTo>
                  <a:pt x="3646853" y="2543475"/>
                </a:lnTo>
                <a:lnTo>
                  <a:pt x="3510578" y="2683939"/>
                </a:lnTo>
                <a:lnTo>
                  <a:pt x="3374898" y="2819642"/>
                </a:lnTo>
                <a:lnTo>
                  <a:pt x="3510578" y="2955940"/>
                </a:lnTo>
                <a:lnTo>
                  <a:pt x="3646853" y="3096405"/>
                </a:lnTo>
                <a:lnTo>
                  <a:pt x="3510578" y="3232703"/>
                </a:lnTo>
                <a:lnTo>
                  <a:pt x="3374898" y="3368406"/>
                </a:lnTo>
                <a:lnTo>
                  <a:pt x="3234456" y="3508272"/>
                </a:lnTo>
                <a:lnTo>
                  <a:pt x="3098181" y="3643974"/>
                </a:lnTo>
                <a:lnTo>
                  <a:pt x="2962500" y="3780272"/>
                </a:lnTo>
                <a:lnTo>
                  <a:pt x="2822060" y="3916570"/>
                </a:lnTo>
                <a:lnTo>
                  <a:pt x="2685784" y="3780272"/>
                </a:lnTo>
                <a:lnTo>
                  <a:pt x="2822060" y="3643974"/>
                </a:lnTo>
                <a:lnTo>
                  <a:pt x="2962500" y="3508272"/>
                </a:lnTo>
                <a:lnTo>
                  <a:pt x="3098181" y="3368406"/>
                </a:lnTo>
                <a:lnTo>
                  <a:pt x="3234456" y="3232703"/>
                </a:lnTo>
                <a:lnTo>
                  <a:pt x="3374898" y="3096405"/>
                </a:lnTo>
                <a:lnTo>
                  <a:pt x="3234456" y="2955940"/>
                </a:lnTo>
                <a:lnTo>
                  <a:pt x="3098181" y="2819642"/>
                </a:lnTo>
                <a:lnTo>
                  <a:pt x="3234456" y="2683939"/>
                </a:lnTo>
                <a:lnTo>
                  <a:pt x="3374898" y="2543475"/>
                </a:lnTo>
                <a:lnTo>
                  <a:pt x="3510578" y="2407177"/>
                </a:lnTo>
                <a:lnTo>
                  <a:pt x="3646853" y="2271474"/>
                </a:lnTo>
                <a:lnTo>
                  <a:pt x="3787294" y="2135176"/>
                </a:lnTo>
                <a:lnTo>
                  <a:pt x="3922974" y="1994711"/>
                </a:lnTo>
                <a:lnTo>
                  <a:pt x="4059250" y="1858413"/>
                </a:lnTo>
                <a:lnTo>
                  <a:pt x="4199692" y="1722710"/>
                </a:lnTo>
                <a:lnTo>
                  <a:pt x="4335967" y="1582245"/>
                </a:lnTo>
                <a:lnTo>
                  <a:pt x="4199692" y="1445948"/>
                </a:lnTo>
                <a:lnTo>
                  <a:pt x="4059250" y="1310244"/>
                </a:lnTo>
                <a:lnTo>
                  <a:pt x="4199692" y="1169780"/>
                </a:lnTo>
                <a:lnTo>
                  <a:pt x="4335967" y="1033483"/>
                </a:lnTo>
                <a:close/>
                <a:moveTo>
                  <a:pt x="1042063" y="758184"/>
                </a:moveTo>
                <a:lnTo>
                  <a:pt x="1178322" y="898638"/>
                </a:lnTo>
                <a:lnTo>
                  <a:pt x="1313986" y="1034331"/>
                </a:lnTo>
                <a:lnTo>
                  <a:pt x="1450246" y="1170618"/>
                </a:lnTo>
                <a:lnTo>
                  <a:pt x="1590670" y="1311073"/>
                </a:lnTo>
                <a:lnTo>
                  <a:pt x="1726334" y="1446766"/>
                </a:lnTo>
                <a:lnTo>
                  <a:pt x="1590670" y="1583054"/>
                </a:lnTo>
                <a:lnTo>
                  <a:pt x="1450246" y="1723507"/>
                </a:lnTo>
                <a:lnTo>
                  <a:pt x="1313986" y="1859200"/>
                </a:lnTo>
                <a:lnTo>
                  <a:pt x="1178322" y="1995489"/>
                </a:lnTo>
                <a:lnTo>
                  <a:pt x="1313986" y="2135942"/>
                </a:lnTo>
                <a:lnTo>
                  <a:pt x="1450246" y="1995489"/>
                </a:lnTo>
                <a:lnTo>
                  <a:pt x="1590670" y="1859200"/>
                </a:lnTo>
                <a:lnTo>
                  <a:pt x="1726334" y="1723507"/>
                </a:lnTo>
                <a:lnTo>
                  <a:pt x="1862592" y="1583054"/>
                </a:lnTo>
                <a:lnTo>
                  <a:pt x="2003017" y="1723507"/>
                </a:lnTo>
                <a:lnTo>
                  <a:pt x="1862592" y="1859200"/>
                </a:lnTo>
                <a:lnTo>
                  <a:pt x="1726334" y="1995489"/>
                </a:lnTo>
                <a:lnTo>
                  <a:pt x="1590670" y="2135942"/>
                </a:lnTo>
                <a:lnTo>
                  <a:pt x="1450246" y="2272230"/>
                </a:lnTo>
                <a:lnTo>
                  <a:pt x="1313986" y="2407924"/>
                </a:lnTo>
                <a:lnTo>
                  <a:pt x="1178322" y="2272230"/>
                </a:lnTo>
                <a:lnTo>
                  <a:pt x="1042063" y="2135942"/>
                </a:lnTo>
                <a:lnTo>
                  <a:pt x="901640" y="1995489"/>
                </a:lnTo>
                <a:lnTo>
                  <a:pt x="1042063" y="1859200"/>
                </a:lnTo>
                <a:lnTo>
                  <a:pt x="1178322" y="1723507"/>
                </a:lnTo>
                <a:lnTo>
                  <a:pt x="1313986" y="1583054"/>
                </a:lnTo>
                <a:lnTo>
                  <a:pt x="1450246" y="1446766"/>
                </a:lnTo>
                <a:lnTo>
                  <a:pt x="1313986" y="1311073"/>
                </a:lnTo>
                <a:lnTo>
                  <a:pt x="1178322" y="1170618"/>
                </a:lnTo>
                <a:lnTo>
                  <a:pt x="1042063" y="1034331"/>
                </a:lnTo>
                <a:lnTo>
                  <a:pt x="901640" y="898638"/>
                </a:lnTo>
                <a:close/>
                <a:moveTo>
                  <a:pt x="4381601" y="442324"/>
                </a:moveTo>
                <a:lnTo>
                  <a:pt x="4381601" y="714171"/>
                </a:lnTo>
                <a:lnTo>
                  <a:pt x="4337670" y="758276"/>
                </a:lnTo>
                <a:lnTo>
                  <a:pt x="4201392" y="898661"/>
                </a:lnTo>
                <a:lnTo>
                  <a:pt x="4060948" y="1034288"/>
                </a:lnTo>
                <a:lnTo>
                  <a:pt x="3924670" y="1170509"/>
                </a:lnTo>
                <a:lnTo>
                  <a:pt x="3788986" y="1310893"/>
                </a:lnTo>
                <a:lnTo>
                  <a:pt x="3924670" y="1446520"/>
                </a:lnTo>
                <a:lnTo>
                  <a:pt x="4060948" y="1582741"/>
                </a:lnTo>
                <a:lnTo>
                  <a:pt x="3924670" y="1723126"/>
                </a:lnTo>
                <a:lnTo>
                  <a:pt x="3788986" y="1582741"/>
                </a:lnTo>
                <a:lnTo>
                  <a:pt x="3648542" y="1446520"/>
                </a:lnTo>
                <a:lnTo>
                  <a:pt x="3512264" y="1310893"/>
                </a:lnTo>
                <a:lnTo>
                  <a:pt x="3648542" y="1170509"/>
                </a:lnTo>
                <a:lnTo>
                  <a:pt x="3788986" y="1034288"/>
                </a:lnTo>
                <a:lnTo>
                  <a:pt x="3924670" y="898661"/>
                </a:lnTo>
                <a:lnTo>
                  <a:pt x="4060948" y="758276"/>
                </a:lnTo>
                <a:lnTo>
                  <a:pt x="4201392" y="622055"/>
                </a:lnTo>
                <a:lnTo>
                  <a:pt x="4337670" y="486429"/>
                </a:lnTo>
                <a:close/>
                <a:moveTo>
                  <a:pt x="1726778" y="73389"/>
                </a:moveTo>
                <a:lnTo>
                  <a:pt x="1863076" y="209058"/>
                </a:lnTo>
                <a:lnTo>
                  <a:pt x="1726778" y="349487"/>
                </a:lnTo>
                <a:lnTo>
                  <a:pt x="1591075" y="485751"/>
                </a:lnTo>
                <a:lnTo>
                  <a:pt x="1450610" y="621421"/>
                </a:lnTo>
                <a:lnTo>
                  <a:pt x="1591075" y="757684"/>
                </a:lnTo>
                <a:lnTo>
                  <a:pt x="1726778" y="898113"/>
                </a:lnTo>
                <a:lnTo>
                  <a:pt x="1863076" y="1033783"/>
                </a:lnTo>
                <a:lnTo>
                  <a:pt x="2003540" y="1170046"/>
                </a:lnTo>
                <a:lnTo>
                  <a:pt x="2139838" y="1310476"/>
                </a:lnTo>
                <a:lnTo>
                  <a:pt x="2275541" y="1446145"/>
                </a:lnTo>
                <a:lnTo>
                  <a:pt x="2415410" y="1582409"/>
                </a:lnTo>
                <a:lnTo>
                  <a:pt x="2551114" y="1722838"/>
                </a:lnTo>
                <a:lnTo>
                  <a:pt x="2687411" y="1858506"/>
                </a:lnTo>
                <a:lnTo>
                  <a:pt x="2823709" y="1994771"/>
                </a:lnTo>
                <a:lnTo>
                  <a:pt x="2964174" y="2135200"/>
                </a:lnTo>
                <a:lnTo>
                  <a:pt x="3099877" y="2271465"/>
                </a:lnTo>
                <a:lnTo>
                  <a:pt x="3236174" y="2407135"/>
                </a:lnTo>
                <a:lnTo>
                  <a:pt x="3099877" y="2543397"/>
                </a:lnTo>
                <a:lnTo>
                  <a:pt x="2964174" y="2683828"/>
                </a:lnTo>
                <a:lnTo>
                  <a:pt x="2823709" y="2819496"/>
                </a:lnTo>
                <a:lnTo>
                  <a:pt x="2964174" y="2955761"/>
                </a:lnTo>
                <a:lnTo>
                  <a:pt x="3099877" y="3096190"/>
                </a:lnTo>
                <a:lnTo>
                  <a:pt x="2964174" y="3232454"/>
                </a:lnTo>
                <a:lnTo>
                  <a:pt x="2823709" y="3096190"/>
                </a:lnTo>
                <a:lnTo>
                  <a:pt x="2687411" y="2955761"/>
                </a:lnTo>
                <a:lnTo>
                  <a:pt x="2551114" y="3096190"/>
                </a:lnTo>
                <a:lnTo>
                  <a:pt x="2415410" y="3232454"/>
                </a:lnTo>
                <a:lnTo>
                  <a:pt x="2275541" y="3368124"/>
                </a:lnTo>
                <a:lnTo>
                  <a:pt x="2139838" y="3507954"/>
                </a:lnTo>
                <a:lnTo>
                  <a:pt x="2003540" y="3643623"/>
                </a:lnTo>
                <a:lnTo>
                  <a:pt x="1863076" y="3779886"/>
                </a:lnTo>
                <a:lnTo>
                  <a:pt x="1726778" y="3916150"/>
                </a:lnTo>
                <a:lnTo>
                  <a:pt x="1591075" y="4056577"/>
                </a:lnTo>
                <a:lnTo>
                  <a:pt x="1450610" y="4192247"/>
                </a:lnTo>
                <a:lnTo>
                  <a:pt x="1591075" y="4328511"/>
                </a:lnTo>
                <a:lnTo>
                  <a:pt x="1726778" y="4468940"/>
                </a:lnTo>
                <a:lnTo>
                  <a:pt x="1591075" y="4604610"/>
                </a:lnTo>
                <a:lnTo>
                  <a:pt x="1450610" y="4740873"/>
                </a:lnTo>
                <a:lnTo>
                  <a:pt x="1314312" y="4881302"/>
                </a:lnTo>
                <a:lnTo>
                  <a:pt x="1178609" y="5016972"/>
                </a:lnTo>
                <a:lnTo>
                  <a:pt x="1042312" y="5153236"/>
                </a:lnTo>
                <a:lnTo>
                  <a:pt x="901846" y="5293665"/>
                </a:lnTo>
                <a:lnTo>
                  <a:pt x="765549" y="5429929"/>
                </a:lnTo>
                <a:lnTo>
                  <a:pt x="629846" y="5565598"/>
                </a:lnTo>
                <a:lnTo>
                  <a:pt x="489382" y="5701862"/>
                </a:lnTo>
                <a:lnTo>
                  <a:pt x="629846" y="5842292"/>
                </a:lnTo>
                <a:lnTo>
                  <a:pt x="765549" y="5977960"/>
                </a:lnTo>
                <a:lnTo>
                  <a:pt x="629846" y="6114224"/>
                </a:lnTo>
                <a:lnTo>
                  <a:pt x="489382" y="6254654"/>
                </a:lnTo>
                <a:lnTo>
                  <a:pt x="353083" y="6390323"/>
                </a:lnTo>
                <a:lnTo>
                  <a:pt x="276453" y="6467270"/>
                </a:lnTo>
                <a:lnTo>
                  <a:pt x="0" y="6467270"/>
                </a:lnTo>
                <a:lnTo>
                  <a:pt x="0" y="6467220"/>
                </a:lnTo>
                <a:lnTo>
                  <a:pt x="76916" y="6390323"/>
                </a:lnTo>
                <a:lnTo>
                  <a:pt x="217380" y="6254654"/>
                </a:lnTo>
                <a:lnTo>
                  <a:pt x="353083" y="6114224"/>
                </a:lnTo>
                <a:lnTo>
                  <a:pt x="489382" y="5977960"/>
                </a:lnTo>
                <a:lnTo>
                  <a:pt x="353083" y="5842292"/>
                </a:lnTo>
                <a:lnTo>
                  <a:pt x="217380" y="5701862"/>
                </a:lnTo>
                <a:lnTo>
                  <a:pt x="353083" y="5565598"/>
                </a:lnTo>
                <a:lnTo>
                  <a:pt x="489382" y="5429929"/>
                </a:lnTo>
                <a:lnTo>
                  <a:pt x="629846" y="5293665"/>
                </a:lnTo>
                <a:lnTo>
                  <a:pt x="765549" y="5153236"/>
                </a:lnTo>
                <a:lnTo>
                  <a:pt x="901846" y="5016972"/>
                </a:lnTo>
                <a:lnTo>
                  <a:pt x="1042312" y="4881302"/>
                </a:lnTo>
                <a:lnTo>
                  <a:pt x="1178609" y="4740873"/>
                </a:lnTo>
                <a:lnTo>
                  <a:pt x="1314312" y="4604610"/>
                </a:lnTo>
                <a:lnTo>
                  <a:pt x="1450610" y="4468940"/>
                </a:lnTo>
                <a:lnTo>
                  <a:pt x="1314312" y="4328511"/>
                </a:lnTo>
                <a:lnTo>
                  <a:pt x="1178609" y="4192247"/>
                </a:lnTo>
                <a:lnTo>
                  <a:pt x="1314312" y="4056577"/>
                </a:lnTo>
                <a:lnTo>
                  <a:pt x="1450610" y="3916150"/>
                </a:lnTo>
                <a:lnTo>
                  <a:pt x="1591075" y="3779886"/>
                </a:lnTo>
                <a:lnTo>
                  <a:pt x="1726778" y="3643623"/>
                </a:lnTo>
                <a:lnTo>
                  <a:pt x="1863076" y="3507954"/>
                </a:lnTo>
                <a:lnTo>
                  <a:pt x="2003540" y="3368124"/>
                </a:lnTo>
                <a:lnTo>
                  <a:pt x="1863076" y="3232454"/>
                </a:lnTo>
                <a:lnTo>
                  <a:pt x="1726778" y="3368124"/>
                </a:lnTo>
                <a:lnTo>
                  <a:pt x="1591075" y="3507954"/>
                </a:lnTo>
                <a:lnTo>
                  <a:pt x="1450610" y="3643623"/>
                </a:lnTo>
                <a:lnTo>
                  <a:pt x="1314312" y="3779886"/>
                </a:lnTo>
                <a:lnTo>
                  <a:pt x="1178609" y="3916150"/>
                </a:lnTo>
                <a:lnTo>
                  <a:pt x="1042312" y="4056577"/>
                </a:lnTo>
                <a:lnTo>
                  <a:pt x="901846" y="4192247"/>
                </a:lnTo>
                <a:lnTo>
                  <a:pt x="1042312" y="4328511"/>
                </a:lnTo>
                <a:lnTo>
                  <a:pt x="1178609" y="4468940"/>
                </a:lnTo>
                <a:lnTo>
                  <a:pt x="1042312" y="4604610"/>
                </a:lnTo>
                <a:lnTo>
                  <a:pt x="901846" y="4468940"/>
                </a:lnTo>
                <a:lnTo>
                  <a:pt x="765549" y="4328511"/>
                </a:lnTo>
                <a:lnTo>
                  <a:pt x="629846" y="4192247"/>
                </a:lnTo>
                <a:lnTo>
                  <a:pt x="765549" y="4056577"/>
                </a:lnTo>
                <a:lnTo>
                  <a:pt x="901846" y="3916150"/>
                </a:lnTo>
                <a:lnTo>
                  <a:pt x="1042312" y="3779886"/>
                </a:lnTo>
                <a:lnTo>
                  <a:pt x="1178609" y="3643623"/>
                </a:lnTo>
                <a:lnTo>
                  <a:pt x="1314312" y="3507954"/>
                </a:lnTo>
                <a:lnTo>
                  <a:pt x="1450610" y="3368124"/>
                </a:lnTo>
                <a:lnTo>
                  <a:pt x="1591075" y="3232454"/>
                </a:lnTo>
                <a:lnTo>
                  <a:pt x="1726778" y="3096190"/>
                </a:lnTo>
                <a:lnTo>
                  <a:pt x="1863076" y="2955761"/>
                </a:lnTo>
                <a:lnTo>
                  <a:pt x="1726778" y="2819496"/>
                </a:lnTo>
                <a:lnTo>
                  <a:pt x="1863076" y="2683828"/>
                </a:lnTo>
                <a:lnTo>
                  <a:pt x="2003540" y="2819496"/>
                </a:lnTo>
                <a:lnTo>
                  <a:pt x="2139838" y="2955761"/>
                </a:lnTo>
                <a:lnTo>
                  <a:pt x="2003540" y="3096190"/>
                </a:lnTo>
                <a:lnTo>
                  <a:pt x="2139838" y="3232454"/>
                </a:lnTo>
                <a:lnTo>
                  <a:pt x="2275541" y="3096190"/>
                </a:lnTo>
                <a:lnTo>
                  <a:pt x="2415410" y="2955761"/>
                </a:lnTo>
                <a:lnTo>
                  <a:pt x="2551114" y="2819496"/>
                </a:lnTo>
                <a:lnTo>
                  <a:pt x="2687411" y="2683828"/>
                </a:lnTo>
                <a:lnTo>
                  <a:pt x="2551114" y="2543397"/>
                </a:lnTo>
                <a:lnTo>
                  <a:pt x="2415410" y="2407135"/>
                </a:lnTo>
                <a:lnTo>
                  <a:pt x="2275541" y="2271465"/>
                </a:lnTo>
                <a:lnTo>
                  <a:pt x="2415410" y="2135200"/>
                </a:lnTo>
                <a:lnTo>
                  <a:pt x="2551114" y="2271465"/>
                </a:lnTo>
                <a:lnTo>
                  <a:pt x="2687411" y="2407135"/>
                </a:lnTo>
                <a:lnTo>
                  <a:pt x="2823709" y="2543397"/>
                </a:lnTo>
                <a:lnTo>
                  <a:pt x="2964174" y="2407135"/>
                </a:lnTo>
                <a:lnTo>
                  <a:pt x="2823709" y="2271465"/>
                </a:lnTo>
                <a:lnTo>
                  <a:pt x="2687411" y="2135200"/>
                </a:lnTo>
                <a:lnTo>
                  <a:pt x="2551114" y="1994771"/>
                </a:lnTo>
                <a:lnTo>
                  <a:pt x="2415410" y="1858506"/>
                </a:lnTo>
                <a:lnTo>
                  <a:pt x="2275541" y="1722838"/>
                </a:lnTo>
                <a:lnTo>
                  <a:pt x="2139838" y="1582409"/>
                </a:lnTo>
                <a:lnTo>
                  <a:pt x="2003540" y="1446145"/>
                </a:lnTo>
                <a:lnTo>
                  <a:pt x="1863076" y="1310476"/>
                </a:lnTo>
                <a:lnTo>
                  <a:pt x="1726778" y="1170046"/>
                </a:lnTo>
                <a:lnTo>
                  <a:pt x="1591075" y="1033783"/>
                </a:lnTo>
                <a:lnTo>
                  <a:pt x="1450610" y="898113"/>
                </a:lnTo>
                <a:lnTo>
                  <a:pt x="1314312" y="757684"/>
                </a:lnTo>
                <a:lnTo>
                  <a:pt x="1178609" y="621421"/>
                </a:lnTo>
                <a:lnTo>
                  <a:pt x="1314312" y="485751"/>
                </a:lnTo>
                <a:lnTo>
                  <a:pt x="1450610" y="349487"/>
                </a:lnTo>
                <a:lnTo>
                  <a:pt x="1591075" y="209058"/>
                </a:lnTo>
                <a:close/>
                <a:moveTo>
                  <a:pt x="4123423" y="0"/>
                </a:moveTo>
                <a:lnTo>
                  <a:pt x="4381601" y="0"/>
                </a:lnTo>
                <a:lnTo>
                  <a:pt x="4381601" y="164570"/>
                </a:lnTo>
                <a:lnTo>
                  <a:pt x="4336272" y="209875"/>
                </a:lnTo>
                <a:lnTo>
                  <a:pt x="4199991" y="350251"/>
                </a:lnTo>
                <a:lnTo>
                  <a:pt x="4059543" y="486462"/>
                </a:lnTo>
                <a:lnTo>
                  <a:pt x="3923262" y="622079"/>
                </a:lnTo>
                <a:lnTo>
                  <a:pt x="3787575" y="758290"/>
                </a:lnTo>
                <a:lnTo>
                  <a:pt x="3647127" y="898666"/>
                </a:lnTo>
                <a:lnTo>
                  <a:pt x="3510845" y="1034283"/>
                </a:lnTo>
                <a:lnTo>
                  <a:pt x="3375158" y="1170494"/>
                </a:lnTo>
                <a:lnTo>
                  <a:pt x="3234712" y="1310869"/>
                </a:lnTo>
                <a:lnTo>
                  <a:pt x="3375158" y="1446486"/>
                </a:lnTo>
                <a:lnTo>
                  <a:pt x="3510845" y="1582697"/>
                </a:lnTo>
                <a:lnTo>
                  <a:pt x="3647127" y="1723073"/>
                </a:lnTo>
                <a:lnTo>
                  <a:pt x="3787575" y="1858690"/>
                </a:lnTo>
                <a:lnTo>
                  <a:pt x="3647127" y="1994901"/>
                </a:lnTo>
                <a:lnTo>
                  <a:pt x="3510845" y="2135277"/>
                </a:lnTo>
                <a:lnTo>
                  <a:pt x="3375158" y="2271489"/>
                </a:lnTo>
                <a:lnTo>
                  <a:pt x="3234712" y="2135277"/>
                </a:lnTo>
                <a:lnTo>
                  <a:pt x="3098430" y="1994901"/>
                </a:lnTo>
                <a:lnTo>
                  <a:pt x="2962743" y="1858690"/>
                </a:lnTo>
                <a:lnTo>
                  <a:pt x="2822295" y="1723073"/>
                </a:lnTo>
                <a:lnTo>
                  <a:pt x="2686014" y="1582697"/>
                </a:lnTo>
                <a:lnTo>
                  <a:pt x="2549732" y="1446486"/>
                </a:lnTo>
                <a:lnTo>
                  <a:pt x="2414045" y="1310869"/>
                </a:lnTo>
                <a:lnTo>
                  <a:pt x="2274192" y="1170494"/>
                </a:lnTo>
                <a:lnTo>
                  <a:pt x="2138506" y="1034283"/>
                </a:lnTo>
                <a:lnTo>
                  <a:pt x="2002224" y="898666"/>
                </a:lnTo>
                <a:lnTo>
                  <a:pt x="1861777" y="758290"/>
                </a:lnTo>
                <a:lnTo>
                  <a:pt x="1725495" y="622079"/>
                </a:lnTo>
                <a:lnTo>
                  <a:pt x="1861777" y="486462"/>
                </a:lnTo>
                <a:lnTo>
                  <a:pt x="2002224" y="350251"/>
                </a:lnTo>
                <a:lnTo>
                  <a:pt x="2138506" y="486462"/>
                </a:lnTo>
                <a:lnTo>
                  <a:pt x="2002224" y="622079"/>
                </a:lnTo>
                <a:lnTo>
                  <a:pt x="2138506" y="758290"/>
                </a:lnTo>
                <a:lnTo>
                  <a:pt x="2274192" y="898666"/>
                </a:lnTo>
                <a:lnTo>
                  <a:pt x="2414045" y="1034283"/>
                </a:lnTo>
                <a:lnTo>
                  <a:pt x="2549732" y="1170494"/>
                </a:lnTo>
                <a:lnTo>
                  <a:pt x="2686014" y="1310869"/>
                </a:lnTo>
                <a:lnTo>
                  <a:pt x="2822295" y="1446486"/>
                </a:lnTo>
                <a:lnTo>
                  <a:pt x="2962743" y="1582697"/>
                </a:lnTo>
                <a:lnTo>
                  <a:pt x="3098430" y="1723073"/>
                </a:lnTo>
                <a:lnTo>
                  <a:pt x="3234712" y="1858690"/>
                </a:lnTo>
                <a:lnTo>
                  <a:pt x="3375158" y="1994901"/>
                </a:lnTo>
                <a:lnTo>
                  <a:pt x="3510845" y="1858690"/>
                </a:lnTo>
                <a:lnTo>
                  <a:pt x="3375158" y="1723073"/>
                </a:lnTo>
                <a:lnTo>
                  <a:pt x="3234712" y="1582697"/>
                </a:lnTo>
                <a:lnTo>
                  <a:pt x="3098430" y="1446486"/>
                </a:lnTo>
                <a:lnTo>
                  <a:pt x="2962743" y="1310869"/>
                </a:lnTo>
                <a:lnTo>
                  <a:pt x="3098430" y="1170494"/>
                </a:lnTo>
                <a:lnTo>
                  <a:pt x="3234712" y="1034283"/>
                </a:lnTo>
                <a:lnTo>
                  <a:pt x="3375158" y="898666"/>
                </a:lnTo>
                <a:lnTo>
                  <a:pt x="3510845" y="758290"/>
                </a:lnTo>
                <a:lnTo>
                  <a:pt x="3647127" y="622079"/>
                </a:lnTo>
                <a:lnTo>
                  <a:pt x="3787575" y="486462"/>
                </a:lnTo>
                <a:lnTo>
                  <a:pt x="3923262" y="350251"/>
                </a:lnTo>
                <a:lnTo>
                  <a:pt x="4059543" y="209875"/>
                </a:lnTo>
                <a:lnTo>
                  <a:pt x="4199991" y="74258"/>
                </a:lnTo>
                <a:close/>
                <a:moveTo>
                  <a:pt x="3723695" y="0"/>
                </a:moveTo>
                <a:lnTo>
                  <a:pt x="3997558" y="0"/>
                </a:lnTo>
                <a:lnTo>
                  <a:pt x="3923262" y="74258"/>
                </a:lnTo>
                <a:lnTo>
                  <a:pt x="3787575" y="209875"/>
                </a:lnTo>
                <a:lnTo>
                  <a:pt x="3647127" y="350251"/>
                </a:lnTo>
                <a:lnTo>
                  <a:pt x="3510845" y="486462"/>
                </a:lnTo>
                <a:lnTo>
                  <a:pt x="3375158" y="622079"/>
                </a:lnTo>
                <a:lnTo>
                  <a:pt x="3234712" y="758290"/>
                </a:lnTo>
                <a:lnTo>
                  <a:pt x="3098430" y="898666"/>
                </a:lnTo>
                <a:lnTo>
                  <a:pt x="2962743" y="1034283"/>
                </a:lnTo>
                <a:lnTo>
                  <a:pt x="2822295" y="1170494"/>
                </a:lnTo>
                <a:lnTo>
                  <a:pt x="2686014" y="1034283"/>
                </a:lnTo>
                <a:lnTo>
                  <a:pt x="2822295" y="898666"/>
                </a:lnTo>
                <a:lnTo>
                  <a:pt x="2962743" y="758290"/>
                </a:lnTo>
                <a:lnTo>
                  <a:pt x="3098430" y="622079"/>
                </a:lnTo>
                <a:lnTo>
                  <a:pt x="3234712" y="486462"/>
                </a:lnTo>
                <a:lnTo>
                  <a:pt x="3375158" y="350251"/>
                </a:lnTo>
                <a:lnTo>
                  <a:pt x="3510845" y="209875"/>
                </a:lnTo>
                <a:lnTo>
                  <a:pt x="3647127" y="74258"/>
                </a:lnTo>
                <a:close/>
                <a:moveTo>
                  <a:pt x="3027825" y="0"/>
                </a:moveTo>
                <a:lnTo>
                  <a:pt x="3302140" y="0"/>
                </a:lnTo>
                <a:lnTo>
                  <a:pt x="3377856" y="73469"/>
                </a:lnTo>
                <a:lnTo>
                  <a:pt x="3237332" y="209226"/>
                </a:lnTo>
                <a:lnTo>
                  <a:pt x="3100975" y="73469"/>
                </a:lnTo>
                <a:close/>
                <a:moveTo>
                  <a:pt x="2479472" y="0"/>
                </a:moveTo>
                <a:lnTo>
                  <a:pt x="2751601" y="0"/>
                </a:lnTo>
                <a:lnTo>
                  <a:pt x="2823727" y="72130"/>
                </a:lnTo>
                <a:lnTo>
                  <a:pt x="2964114" y="207764"/>
                </a:lnTo>
                <a:lnTo>
                  <a:pt x="3099740" y="348158"/>
                </a:lnTo>
                <a:lnTo>
                  <a:pt x="2964114" y="484388"/>
                </a:lnTo>
                <a:lnTo>
                  <a:pt x="2823727" y="620023"/>
                </a:lnTo>
                <a:lnTo>
                  <a:pt x="2687505" y="756252"/>
                </a:lnTo>
                <a:lnTo>
                  <a:pt x="2551283" y="896646"/>
                </a:lnTo>
                <a:lnTo>
                  <a:pt x="2415656" y="756252"/>
                </a:lnTo>
                <a:lnTo>
                  <a:pt x="2551283" y="620023"/>
                </a:lnTo>
                <a:lnTo>
                  <a:pt x="2687505" y="484388"/>
                </a:lnTo>
                <a:lnTo>
                  <a:pt x="2823727" y="348158"/>
                </a:lnTo>
                <a:lnTo>
                  <a:pt x="2687505" y="207764"/>
                </a:lnTo>
                <a:lnTo>
                  <a:pt x="2551283" y="72130"/>
                </a:lnTo>
                <a:close/>
                <a:moveTo>
                  <a:pt x="1928428" y="0"/>
                </a:moveTo>
                <a:lnTo>
                  <a:pt x="2203070" y="0"/>
                </a:lnTo>
                <a:lnTo>
                  <a:pt x="2275712" y="72942"/>
                </a:lnTo>
                <a:lnTo>
                  <a:pt x="2415630" y="208655"/>
                </a:lnTo>
                <a:lnTo>
                  <a:pt x="2551378" y="349131"/>
                </a:lnTo>
                <a:lnTo>
                  <a:pt x="2415630" y="485440"/>
                </a:lnTo>
                <a:lnTo>
                  <a:pt x="2275712" y="621153"/>
                </a:lnTo>
                <a:lnTo>
                  <a:pt x="2139964" y="485440"/>
                </a:lnTo>
                <a:lnTo>
                  <a:pt x="2275712" y="349131"/>
                </a:lnTo>
                <a:lnTo>
                  <a:pt x="2139964" y="208655"/>
                </a:lnTo>
                <a:lnTo>
                  <a:pt x="2003619" y="72942"/>
                </a:lnTo>
                <a:close/>
                <a:moveTo>
                  <a:pt x="1250160" y="0"/>
                </a:moveTo>
                <a:lnTo>
                  <a:pt x="1524701" y="0"/>
                </a:lnTo>
                <a:lnTo>
                  <a:pt x="1450611" y="71833"/>
                </a:lnTo>
                <a:lnTo>
                  <a:pt x="1314298" y="207438"/>
                </a:lnTo>
                <a:lnTo>
                  <a:pt x="1178582" y="347800"/>
                </a:lnTo>
                <a:lnTo>
                  <a:pt x="1042270" y="483999"/>
                </a:lnTo>
                <a:lnTo>
                  <a:pt x="901791" y="619604"/>
                </a:lnTo>
                <a:lnTo>
                  <a:pt x="765479" y="755803"/>
                </a:lnTo>
                <a:lnTo>
                  <a:pt x="629762" y="896165"/>
                </a:lnTo>
                <a:lnTo>
                  <a:pt x="489285" y="1031770"/>
                </a:lnTo>
                <a:lnTo>
                  <a:pt x="352973" y="1167969"/>
                </a:lnTo>
                <a:lnTo>
                  <a:pt x="217256" y="1308332"/>
                </a:lnTo>
                <a:lnTo>
                  <a:pt x="76777" y="1443936"/>
                </a:lnTo>
                <a:lnTo>
                  <a:pt x="217256" y="1580136"/>
                </a:lnTo>
                <a:lnTo>
                  <a:pt x="76777" y="1720498"/>
                </a:lnTo>
                <a:lnTo>
                  <a:pt x="0" y="1796877"/>
                </a:lnTo>
                <a:lnTo>
                  <a:pt x="0" y="1247028"/>
                </a:lnTo>
                <a:lnTo>
                  <a:pt x="76777" y="1167969"/>
                </a:lnTo>
                <a:lnTo>
                  <a:pt x="217256" y="1031770"/>
                </a:lnTo>
                <a:lnTo>
                  <a:pt x="352973" y="896165"/>
                </a:lnTo>
                <a:lnTo>
                  <a:pt x="489285" y="755803"/>
                </a:lnTo>
                <a:lnTo>
                  <a:pt x="629762" y="619604"/>
                </a:lnTo>
                <a:lnTo>
                  <a:pt x="765479" y="483999"/>
                </a:lnTo>
                <a:lnTo>
                  <a:pt x="901791" y="347800"/>
                </a:lnTo>
                <a:lnTo>
                  <a:pt x="1042270" y="207438"/>
                </a:lnTo>
                <a:lnTo>
                  <a:pt x="1178582" y="71833"/>
                </a:lnTo>
                <a:close/>
                <a:moveTo>
                  <a:pt x="701509" y="0"/>
                </a:moveTo>
                <a:lnTo>
                  <a:pt x="975809" y="0"/>
                </a:lnTo>
                <a:lnTo>
                  <a:pt x="900874" y="72754"/>
                </a:lnTo>
                <a:lnTo>
                  <a:pt x="764696" y="208413"/>
                </a:lnTo>
                <a:lnTo>
                  <a:pt x="629114" y="348832"/>
                </a:lnTo>
                <a:lnTo>
                  <a:pt x="488774" y="485087"/>
                </a:lnTo>
                <a:lnTo>
                  <a:pt x="352597" y="620746"/>
                </a:lnTo>
                <a:lnTo>
                  <a:pt x="217014" y="757001"/>
                </a:lnTo>
                <a:lnTo>
                  <a:pt x="76675" y="897421"/>
                </a:lnTo>
                <a:lnTo>
                  <a:pt x="0" y="973804"/>
                </a:lnTo>
                <a:lnTo>
                  <a:pt x="0" y="697465"/>
                </a:lnTo>
                <a:lnTo>
                  <a:pt x="76675" y="620746"/>
                </a:lnTo>
                <a:lnTo>
                  <a:pt x="217014" y="485087"/>
                </a:lnTo>
                <a:lnTo>
                  <a:pt x="352597" y="348832"/>
                </a:lnTo>
                <a:lnTo>
                  <a:pt x="488774" y="208413"/>
                </a:lnTo>
                <a:lnTo>
                  <a:pt x="629114" y="72754"/>
                </a:lnTo>
                <a:close/>
                <a:moveTo>
                  <a:pt x="151230" y="0"/>
                </a:moveTo>
                <a:lnTo>
                  <a:pt x="424938" y="0"/>
                </a:lnTo>
                <a:lnTo>
                  <a:pt x="352512" y="72497"/>
                </a:lnTo>
                <a:lnTo>
                  <a:pt x="216930" y="208210"/>
                </a:lnTo>
                <a:lnTo>
                  <a:pt x="76589" y="348686"/>
                </a:lnTo>
                <a:lnTo>
                  <a:pt x="0" y="425349"/>
                </a:lnTo>
                <a:lnTo>
                  <a:pt x="0" y="148825"/>
                </a:lnTo>
                <a:lnTo>
                  <a:pt x="76589" y="72497"/>
                </a:lnTo>
                <a:close/>
              </a:path>
            </a:pathLst>
          </a:custGeom>
          <a:solidFill>
            <a:schemeClr val="bg1"/>
          </a:solidFill>
          <a:ln>
            <a:noFill/>
          </a:ln>
          <a:effectLst/>
        </p:spPr>
        <p:txBody>
          <a:bodyPr wrap="square" anchor="ctr">
            <a:noAutofit/>
          </a:bodyPr>
          <a:lstStyle/>
          <a:p>
            <a:pPr defTabSz="1097280">
              <a:buClrTx/>
            </a:pPr>
            <a:endParaRPr lang="en-US" sz="2160" kern="1200" dirty="0">
              <a:latin typeface="Verdana"/>
              <a:ea typeface="+mn-ea"/>
              <a:cs typeface="+mn-cs"/>
            </a:endParaRPr>
          </a:p>
        </p:txBody>
      </p:sp>
      <p:sp>
        <p:nvSpPr>
          <p:cNvPr id="2" name="Google Shape;708;p90">
            <a:extLst>
              <a:ext uri="{FF2B5EF4-FFF2-40B4-BE49-F238E27FC236}">
                <a16:creationId xmlns:a16="http://schemas.microsoft.com/office/drawing/2014/main" id="{497D061C-1C7D-514C-ABF6-43B6E8D4B630}"/>
              </a:ext>
            </a:extLst>
          </p:cNvPr>
          <p:cNvSpPr txBox="1">
            <a:spLocks/>
          </p:cNvSpPr>
          <p:nvPr/>
        </p:nvSpPr>
        <p:spPr>
          <a:xfrm>
            <a:off x="6728739" y="2247786"/>
            <a:ext cx="6605176" cy="735444"/>
          </a:xfrm>
          <a:prstGeom prst="rect">
            <a:avLst/>
          </a:prstGeom>
          <a:noFill/>
          <a:ln>
            <a:noFill/>
          </a:ln>
        </p:spPr>
        <p:txBody>
          <a:bodyPr spcFirstLastPara="1" wrap="square" lIns="131670" tIns="129630" rIns="131670" bIns="131670" anchor="t" anchorCtr="0">
            <a:noAutofit/>
          </a:bodyPr>
          <a:lstStyle>
            <a:lvl1pPr algn="l" defTabSz="914400" rtl="0" eaLnBrk="1" latinLnBrk="0" hangingPunct="1">
              <a:lnSpc>
                <a:spcPct val="90000"/>
              </a:lnSpc>
              <a:spcBef>
                <a:spcPct val="0"/>
              </a:spcBef>
              <a:buNone/>
              <a:defRPr sz="3600" b="1" kern="1200" baseline="0">
                <a:solidFill>
                  <a:schemeClr val="tx1"/>
                </a:solidFill>
                <a:latin typeface="+mj-lt"/>
                <a:ea typeface="+mj-ea"/>
                <a:cs typeface="+mj-cs"/>
              </a:defRPr>
            </a:lvl1pPr>
          </a:lstStyle>
          <a:p>
            <a:pPr defTabSz="1097280">
              <a:lnSpc>
                <a:spcPct val="100000"/>
              </a:lnSpc>
              <a:spcBef>
                <a:spcPts val="0"/>
              </a:spcBef>
              <a:buClrTx/>
              <a:buSzPts val="4400"/>
            </a:pPr>
            <a:r>
              <a:rPr lang="en-US" sz="3120" dirty="0">
                <a:solidFill>
                  <a:srgbClr val="DA291C"/>
                </a:solidFill>
                <a:latin typeface="Verdana"/>
              </a:rPr>
              <a:t>Open</a:t>
            </a:r>
            <a:r>
              <a:rPr lang="en-US" sz="3120" dirty="0">
                <a:solidFill>
                  <a:srgbClr val="000000"/>
                </a:solidFill>
                <a:latin typeface="Verdana"/>
              </a:rPr>
              <a:t> to anything</a:t>
            </a:r>
            <a:endParaRPr lang="en-US" sz="3120" dirty="0">
              <a:solidFill>
                <a:srgbClr val="DA291C"/>
              </a:solidFill>
              <a:latin typeface="Verdana"/>
            </a:endParaRPr>
          </a:p>
        </p:txBody>
      </p:sp>
      <p:sp>
        <p:nvSpPr>
          <p:cNvPr id="3" name="Google Shape;710;p90">
            <a:extLst>
              <a:ext uri="{FF2B5EF4-FFF2-40B4-BE49-F238E27FC236}">
                <a16:creationId xmlns:a16="http://schemas.microsoft.com/office/drawing/2014/main" id="{EEC7B2B9-6DE4-A840-BA05-0B5B8558483D}"/>
              </a:ext>
            </a:extLst>
          </p:cNvPr>
          <p:cNvSpPr txBox="1">
            <a:spLocks/>
          </p:cNvSpPr>
          <p:nvPr/>
        </p:nvSpPr>
        <p:spPr>
          <a:xfrm>
            <a:off x="7062135" y="3181110"/>
            <a:ext cx="6359949" cy="1786516"/>
          </a:xfrm>
          <a:prstGeom prst="rect">
            <a:avLst/>
          </a:prstGeom>
          <a:noFill/>
          <a:ln>
            <a:noFill/>
          </a:ln>
        </p:spPr>
        <p:txBody>
          <a:bodyPr spcFirstLastPara="1" wrap="square" lIns="131670" tIns="131670" rIns="131670" bIns="131670" anchor="t" anchorCtr="0">
            <a:noAutofit/>
          </a:bodyPr>
          <a:lstStyle>
            <a:lvl1pPr marL="228600" indent="-228600" algn="l" defTabSz="914400" rtl="0" eaLnBrk="1" latinLnBrk="0" hangingPunct="1">
              <a:lnSpc>
                <a:spcPct val="100000"/>
              </a:lnSpc>
              <a:spcBef>
                <a:spcPts val="1000"/>
              </a:spcBef>
              <a:buFont typeface="Arial"/>
              <a:buChar char="•"/>
              <a:defRPr sz="1800" kern="1200" baseline="0">
                <a:solidFill>
                  <a:schemeClr val="accent6"/>
                </a:solidFill>
                <a:latin typeface="+mn-lt"/>
                <a:ea typeface="+mn-ea"/>
                <a:cs typeface="+mn-cs"/>
              </a:defRPr>
            </a:lvl1pPr>
            <a:lvl2pPr marL="685800" indent="-228600" algn="l" defTabSz="914400" rtl="0" eaLnBrk="1" latinLnBrk="0" hangingPunct="1">
              <a:lnSpc>
                <a:spcPct val="100000"/>
              </a:lnSpc>
              <a:spcBef>
                <a:spcPts val="500"/>
              </a:spcBef>
              <a:buFont typeface="Arial"/>
              <a:buChar char="•"/>
              <a:defRPr sz="1600" kern="1200" baseline="0">
                <a:solidFill>
                  <a:schemeClr val="accent6"/>
                </a:solidFill>
                <a:latin typeface="+mn-lt"/>
                <a:ea typeface="+mn-ea"/>
                <a:cs typeface="+mn-cs"/>
              </a:defRPr>
            </a:lvl2pPr>
            <a:lvl3pPr marL="1143000" indent="-228600" algn="l" defTabSz="914400" rtl="0" eaLnBrk="1" latinLnBrk="0" hangingPunct="1">
              <a:lnSpc>
                <a:spcPct val="100000"/>
              </a:lnSpc>
              <a:spcBef>
                <a:spcPts val="500"/>
              </a:spcBef>
              <a:buFont typeface="Arial"/>
              <a:buChar char="•"/>
              <a:defRPr sz="1400" kern="1200" baseline="0">
                <a:solidFill>
                  <a:schemeClr val="accent6"/>
                </a:solidFill>
                <a:latin typeface="+mn-lt"/>
                <a:ea typeface="+mn-ea"/>
                <a:cs typeface="+mn-cs"/>
              </a:defRPr>
            </a:lvl3pPr>
            <a:lvl4pPr marL="16002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4pPr>
            <a:lvl5pPr marL="20574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defTabSz="1097280">
              <a:lnSpc>
                <a:spcPct val="150000"/>
              </a:lnSpc>
              <a:spcBef>
                <a:spcPts val="0"/>
              </a:spcBef>
              <a:buClrTx/>
              <a:buSzPts val="2200"/>
              <a:buNone/>
            </a:pPr>
            <a:r>
              <a:rPr lang="en-US" sz="2160" b="1" dirty="0">
                <a:solidFill>
                  <a:srgbClr val="000000"/>
                </a:solidFill>
                <a:latin typeface="Verdana"/>
              </a:rPr>
              <a:t>Build</a:t>
            </a:r>
            <a:r>
              <a:rPr lang="en-US" sz="2160" dirty="0">
                <a:solidFill>
                  <a:srgbClr val="000000"/>
                </a:solidFill>
                <a:latin typeface="Verdana"/>
              </a:rPr>
              <a:t> anything</a:t>
            </a:r>
          </a:p>
          <a:p>
            <a:pPr marL="0" indent="0" defTabSz="1097280">
              <a:lnSpc>
                <a:spcPct val="150000"/>
              </a:lnSpc>
              <a:spcBef>
                <a:spcPts val="0"/>
              </a:spcBef>
              <a:buClrTx/>
              <a:buSzPts val="2200"/>
              <a:buNone/>
            </a:pPr>
            <a:r>
              <a:rPr lang="en-US" sz="2160" b="1" dirty="0">
                <a:solidFill>
                  <a:srgbClr val="000000"/>
                </a:solidFill>
                <a:latin typeface="Verdana"/>
              </a:rPr>
              <a:t>Integrate </a:t>
            </a:r>
            <a:r>
              <a:rPr lang="en-US" sz="2160" dirty="0">
                <a:solidFill>
                  <a:srgbClr val="000000"/>
                </a:solidFill>
                <a:latin typeface="Verdana"/>
              </a:rPr>
              <a:t>everything</a:t>
            </a:r>
          </a:p>
          <a:p>
            <a:pPr marL="0" indent="0" defTabSz="1097280">
              <a:lnSpc>
                <a:spcPct val="150000"/>
              </a:lnSpc>
              <a:spcBef>
                <a:spcPts val="0"/>
              </a:spcBef>
              <a:buClrTx/>
              <a:buSzPts val="2200"/>
              <a:buNone/>
            </a:pPr>
            <a:r>
              <a:rPr lang="en-US" sz="2160" dirty="0">
                <a:solidFill>
                  <a:srgbClr val="000000"/>
                </a:solidFill>
                <a:latin typeface="Verdana"/>
              </a:rPr>
              <a:t>Easily access </a:t>
            </a:r>
            <a:r>
              <a:rPr lang="en-US" sz="2160" b="1" dirty="0">
                <a:solidFill>
                  <a:srgbClr val="000000"/>
                </a:solidFill>
                <a:latin typeface="Verdana"/>
              </a:rPr>
              <a:t>pre-built apps </a:t>
            </a:r>
            <a:r>
              <a:rPr lang="en-US" sz="2160" dirty="0">
                <a:solidFill>
                  <a:srgbClr val="000000"/>
                </a:solidFill>
                <a:latin typeface="Verdana"/>
              </a:rPr>
              <a:t>in the Gallery</a:t>
            </a:r>
          </a:p>
        </p:txBody>
      </p:sp>
      <p:sp>
        <p:nvSpPr>
          <p:cNvPr id="16" name="Forma libre 15">
            <a:extLst>
              <a:ext uri="{FF2B5EF4-FFF2-40B4-BE49-F238E27FC236}">
                <a16:creationId xmlns:a16="http://schemas.microsoft.com/office/drawing/2014/main" id="{99DEAB73-7383-4648-8D71-3EADE49F623B}"/>
              </a:ext>
            </a:extLst>
          </p:cNvPr>
          <p:cNvSpPr/>
          <p:nvPr/>
        </p:nvSpPr>
        <p:spPr>
          <a:xfrm>
            <a:off x="14170181" y="0"/>
            <a:ext cx="460219" cy="7759226"/>
          </a:xfrm>
          <a:custGeom>
            <a:avLst/>
            <a:gdLst>
              <a:gd name="connsiteX0" fmla="*/ 0 w 383516"/>
              <a:gd name="connsiteY0" fmla="*/ 5098698 h 6466022"/>
              <a:gd name="connsiteX1" fmla="*/ 383516 w 383516"/>
              <a:gd name="connsiteY1" fmla="*/ 5307010 h 6466022"/>
              <a:gd name="connsiteX2" fmla="*/ 383516 w 383516"/>
              <a:gd name="connsiteY2" fmla="*/ 6466022 h 6466022"/>
              <a:gd name="connsiteX3" fmla="*/ 205232 w 383516"/>
              <a:gd name="connsiteY3" fmla="*/ 6466022 h 6466022"/>
              <a:gd name="connsiteX4" fmla="*/ 0 w 383516"/>
              <a:gd name="connsiteY4" fmla="*/ 6354752 h 6466022"/>
              <a:gd name="connsiteX5" fmla="*/ 0 w 383516"/>
              <a:gd name="connsiteY5" fmla="*/ 5458624 h 6466022"/>
              <a:gd name="connsiteX6" fmla="*/ 77751 w 383516"/>
              <a:gd name="connsiteY6" fmla="*/ 5501000 h 6466022"/>
              <a:gd name="connsiteX7" fmla="*/ 120981 w 383516"/>
              <a:gd name="connsiteY7" fmla="*/ 5523478 h 6466022"/>
              <a:gd name="connsiteX8" fmla="*/ 120981 w 383516"/>
              <a:gd name="connsiteY8" fmla="*/ 6242164 h 6466022"/>
              <a:gd name="connsiteX9" fmla="*/ 289167 w 383516"/>
              <a:gd name="connsiteY9" fmla="*/ 6331769 h 6466022"/>
              <a:gd name="connsiteX10" fmla="*/ 289167 w 383516"/>
              <a:gd name="connsiteY10" fmla="*/ 5436336 h 6466022"/>
              <a:gd name="connsiteX11" fmla="*/ 0 w 383516"/>
              <a:gd name="connsiteY11" fmla="*/ 5279049 h 6466022"/>
              <a:gd name="connsiteX12" fmla="*/ 0 w 383516"/>
              <a:gd name="connsiteY12" fmla="*/ 4739227 h 6466022"/>
              <a:gd name="connsiteX13" fmla="*/ 383516 w 383516"/>
              <a:gd name="connsiteY13" fmla="*/ 4946435 h 6466022"/>
              <a:gd name="connsiteX14" fmla="*/ 383516 w 383516"/>
              <a:gd name="connsiteY14" fmla="*/ 5128108 h 6466022"/>
              <a:gd name="connsiteX15" fmla="*/ 0 w 383516"/>
              <a:gd name="connsiteY15" fmla="*/ 4919549 h 6466022"/>
              <a:gd name="connsiteX16" fmla="*/ 0 w 383516"/>
              <a:gd name="connsiteY16" fmla="*/ 1865968 h 6466022"/>
              <a:gd name="connsiteX17" fmla="*/ 383516 w 383516"/>
              <a:gd name="connsiteY17" fmla="*/ 2074153 h 6466022"/>
              <a:gd name="connsiteX18" fmla="*/ 383516 w 383516"/>
              <a:gd name="connsiteY18" fmla="*/ 3233165 h 6466022"/>
              <a:gd name="connsiteX19" fmla="*/ 383516 w 383516"/>
              <a:gd name="connsiteY19" fmla="*/ 4409114 h 6466022"/>
              <a:gd name="connsiteX20" fmla="*/ 329873 w 383516"/>
              <a:gd name="connsiteY20" fmla="*/ 4379245 h 6466022"/>
              <a:gd name="connsiteX21" fmla="*/ 289167 w 383516"/>
              <a:gd name="connsiteY21" fmla="*/ 4357075 h 6466022"/>
              <a:gd name="connsiteX22" fmla="*/ 289167 w 383516"/>
              <a:gd name="connsiteY22" fmla="*/ 4085797 h 6466022"/>
              <a:gd name="connsiteX23" fmla="*/ 120981 w 383516"/>
              <a:gd name="connsiteY23" fmla="*/ 4177865 h 6466022"/>
              <a:gd name="connsiteX24" fmla="*/ 120981 w 383516"/>
              <a:gd name="connsiteY24" fmla="*/ 4443909 h 6466022"/>
              <a:gd name="connsiteX25" fmla="*/ 383516 w 383516"/>
              <a:gd name="connsiteY25" fmla="*/ 4588323 h 6466022"/>
              <a:gd name="connsiteX26" fmla="*/ 383516 w 383516"/>
              <a:gd name="connsiteY26" fmla="*/ 4767225 h 6466022"/>
              <a:gd name="connsiteX27" fmla="*/ 0 w 383516"/>
              <a:gd name="connsiteY27" fmla="*/ 4558879 h 6466022"/>
              <a:gd name="connsiteX28" fmla="*/ 0 w 383516"/>
              <a:gd name="connsiteY28" fmla="*/ 4063034 h 6466022"/>
              <a:gd name="connsiteX29" fmla="*/ 289167 w 383516"/>
              <a:gd name="connsiteY29" fmla="*/ 3906895 h 6466022"/>
              <a:gd name="connsiteX30" fmla="*/ 289167 w 383516"/>
              <a:gd name="connsiteY30" fmla="*/ 3727685 h 6466022"/>
              <a:gd name="connsiteX31" fmla="*/ 0 w 383516"/>
              <a:gd name="connsiteY31" fmla="*/ 3884728 h 6466022"/>
              <a:gd name="connsiteX32" fmla="*/ 0 w 383516"/>
              <a:gd name="connsiteY32" fmla="*/ 3704270 h 6466022"/>
              <a:gd name="connsiteX33" fmla="*/ 289167 w 383516"/>
              <a:gd name="connsiteY33" fmla="*/ 3546320 h 6466022"/>
              <a:gd name="connsiteX34" fmla="*/ 289167 w 383516"/>
              <a:gd name="connsiteY34" fmla="*/ 3367111 h 6466022"/>
              <a:gd name="connsiteX35" fmla="*/ 0 w 383516"/>
              <a:gd name="connsiteY35" fmla="*/ 3524651 h 6466022"/>
              <a:gd name="connsiteX36" fmla="*/ 0 w 383516"/>
              <a:gd name="connsiteY36" fmla="*/ 3301133 h 6466022"/>
              <a:gd name="connsiteX37" fmla="*/ 39570 w 383516"/>
              <a:gd name="connsiteY37" fmla="*/ 3322462 h 6466022"/>
              <a:gd name="connsiteX38" fmla="*/ 205232 w 383516"/>
              <a:gd name="connsiteY38" fmla="*/ 3233165 h 6466022"/>
              <a:gd name="connsiteX39" fmla="*/ 0 w 383516"/>
              <a:gd name="connsiteY39" fmla="*/ 3121895 h 6466022"/>
              <a:gd name="connsiteX40" fmla="*/ 0 w 383516"/>
              <a:gd name="connsiteY40" fmla="*/ 2225767 h 6466022"/>
              <a:gd name="connsiteX41" fmla="*/ 77751 w 383516"/>
              <a:gd name="connsiteY41" fmla="*/ 2268142 h 6466022"/>
              <a:gd name="connsiteX42" fmla="*/ 120981 w 383516"/>
              <a:gd name="connsiteY42" fmla="*/ 2290621 h 6466022"/>
              <a:gd name="connsiteX43" fmla="*/ 120981 w 383516"/>
              <a:gd name="connsiteY43" fmla="*/ 3009307 h 6466022"/>
              <a:gd name="connsiteX44" fmla="*/ 289167 w 383516"/>
              <a:gd name="connsiteY44" fmla="*/ 3098912 h 6466022"/>
              <a:gd name="connsiteX45" fmla="*/ 289167 w 383516"/>
              <a:gd name="connsiteY45" fmla="*/ 2203479 h 6466022"/>
              <a:gd name="connsiteX46" fmla="*/ 0 w 383516"/>
              <a:gd name="connsiteY46" fmla="*/ 2046191 h 6466022"/>
              <a:gd name="connsiteX47" fmla="*/ 0 w 383516"/>
              <a:gd name="connsiteY47" fmla="*/ 1506370 h 6466022"/>
              <a:gd name="connsiteX48" fmla="*/ 383516 w 383516"/>
              <a:gd name="connsiteY48" fmla="*/ 1713578 h 6466022"/>
              <a:gd name="connsiteX49" fmla="*/ 383516 w 383516"/>
              <a:gd name="connsiteY49" fmla="*/ 1895251 h 6466022"/>
              <a:gd name="connsiteX50" fmla="*/ 0 w 383516"/>
              <a:gd name="connsiteY50" fmla="*/ 1686692 h 6466022"/>
              <a:gd name="connsiteX51" fmla="*/ 205232 w 383516"/>
              <a:gd name="connsiteY51" fmla="*/ 0 h 6466022"/>
              <a:gd name="connsiteX52" fmla="*/ 383516 w 383516"/>
              <a:gd name="connsiteY52" fmla="*/ 0 h 6466022"/>
              <a:gd name="connsiteX53" fmla="*/ 383516 w 383516"/>
              <a:gd name="connsiteY53" fmla="*/ 1176564 h 6466022"/>
              <a:gd name="connsiteX54" fmla="*/ 329873 w 383516"/>
              <a:gd name="connsiteY54" fmla="*/ 1146696 h 6466022"/>
              <a:gd name="connsiteX55" fmla="*/ 289167 w 383516"/>
              <a:gd name="connsiteY55" fmla="*/ 1124218 h 6466022"/>
              <a:gd name="connsiteX56" fmla="*/ 289167 w 383516"/>
              <a:gd name="connsiteY56" fmla="*/ 852940 h 6466022"/>
              <a:gd name="connsiteX57" fmla="*/ 120981 w 383516"/>
              <a:gd name="connsiteY57" fmla="*/ 945008 h 6466022"/>
              <a:gd name="connsiteX58" fmla="*/ 120981 w 383516"/>
              <a:gd name="connsiteY58" fmla="*/ 1211051 h 6466022"/>
              <a:gd name="connsiteX59" fmla="*/ 383516 w 383516"/>
              <a:gd name="connsiteY59" fmla="*/ 1355466 h 6466022"/>
              <a:gd name="connsiteX60" fmla="*/ 383516 w 383516"/>
              <a:gd name="connsiteY60" fmla="*/ 1534676 h 6466022"/>
              <a:gd name="connsiteX61" fmla="*/ 0 w 383516"/>
              <a:gd name="connsiteY61" fmla="*/ 1326053 h 6466022"/>
              <a:gd name="connsiteX62" fmla="*/ 0 w 383516"/>
              <a:gd name="connsiteY62" fmla="*/ 830177 h 6466022"/>
              <a:gd name="connsiteX63" fmla="*/ 289167 w 383516"/>
              <a:gd name="connsiteY63" fmla="*/ 674038 h 6466022"/>
              <a:gd name="connsiteX64" fmla="*/ 289167 w 383516"/>
              <a:gd name="connsiteY64" fmla="*/ 494828 h 6466022"/>
              <a:gd name="connsiteX65" fmla="*/ 0 w 383516"/>
              <a:gd name="connsiteY65" fmla="*/ 651871 h 6466022"/>
              <a:gd name="connsiteX66" fmla="*/ 0 w 383516"/>
              <a:gd name="connsiteY66" fmla="*/ 471413 h 6466022"/>
              <a:gd name="connsiteX67" fmla="*/ 289167 w 383516"/>
              <a:gd name="connsiteY67" fmla="*/ 313463 h 6466022"/>
              <a:gd name="connsiteX68" fmla="*/ 289167 w 383516"/>
              <a:gd name="connsiteY68" fmla="*/ 134253 h 6466022"/>
              <a:gd name="connsiteX69" fmla="*/ 0 w 383516"/>
              <a:gd name="connsiteY69" fmla="*/ 291793 h 6466022"/>
              <a:gd name="connsiteX70" fmla="*/ 0 w 383516"/>
              <a:gd name="connsiteY70" fmla="*/ 68202 h 6466022"/>
              <a:gd name="connsiteX71" fmla="*/ 39570 w 383516"/>
              <a:gd name="connsiteY71" fmla="*/ 89605 h 6466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83516" h="6466022">
                <a:moveTo>
                  <a:pt x="0" y="5098698"/>
                </a:moveTo>
                <a:lnTo>
                  <a:pt x="383516" y="5307010"/>
                </a:lnTo>
                <a:lnTo>
                  <a:pt x="383516" y="6466022"/>
                </a:lnTo>
                <a:lnTo>
                  <a:pt x="205232" y="6466022"/>
                </a:lnTo>
                <a:lnTo>
                  <a:pt x="0" y="6354752"/>
                </a:lnTo>
                <a:lnTo>
                  <a:pt x="0" y="5458624"/>
                </a:lnTo>
                <a:lnTo>
                  <a:pt x="77751" y="5501000"/>
                </a:lnTo>
                <a:lnTo>
                  <a:pt x="120981" y="5523478"/>
                </a:lnTo>
                <a:lnTo>
                  <a:pt x="120981" y="6242164"/>
                </a:lnTo>
                <a:lnTo>
                  <a:pt x="289167" y="6331769"/>
                </a:lnTo>
                <a:lnTo>
                  <a:pt x="289167" y="5436336"/>
                </a:lnTo>
                <a:lnTo>
                  <a:pt x="0" y="5279049"/>
                </a:lnTo>
                <a:close/>
                <a:moveTo>
                  <a:pt x="0" y="4739227"/>
                </a:moveTo>
                <a:lnTo>
                  <a:pt x="383516" y="4946435"/>
                </a:lnTo>
                <a:lnTo>
                  <a:pt x="383516" y="5128108"/>
                </a:lnTo>
                <a:lnTo>
                  <a:pt x="0" y="4919549"/>
                </a:lnTo>
                <a:close/>
                <a:moveTo>
                  <a:pt x="0" y="1865968"/>
                </a:moveTo>
                <a:lnTo>
                  <a:pt x="383516" y="2074153"/>
                </a:lnTo>
                <a:lnTo>
                  <a:pt x="383516" y="3233165"/>
                </a:lnTo>
                <a:lnTo>
                  <a:pt x="383516" y="4409114"/>
                </a:lnTo>
                <a:lnTo>
                  <a:pt x="329873" y="4379245"/>
                </a:lnTo>
                <a:lnTo>
                  <a:pt x="289167" y="4357075"/>
                </a:lnTo>
                <a:lnTo>
                  <a:pt x="289167" y="4085797"/>
                </a:lnTo>
                <a:lnTo>
                  <a:pt x="120981" y="4177865"/>
                </a:lnTo>
                <a:lnTo>
                  <a:pt x="120981" y="4443909"/>
                </a:lnTo>
                <a:lnTo>
                  <a:pt x="383516" y="4588323"/>
                </a:lnTo>
                <a:lnTo>
                  <a:pt x="383516" y="4767225"/>
                </a:lnTo>
                <a:lnTo>
                  <a:pt x="0" y="4558879"/>
                </a:lnTo>
                <a:lnTo>
                  <a:pt x="0" y="4063034"/>
                </a:lnTo>
                <a:lnTo>
                  <a:pt x="289167" y="3906895"/>
                </a:lnTo>
                <a:lnTo>
                  <a:pt x="289167" y="3727685"/>
                </a:lnTo>
                <a:lnTo>
                  <a:pt x="0" y="3884728"/>
                </a:lnTo>
                <a:lnTo>
                  <a:pt x="0" y="3704270"/>
                </a:lnTo>
                <a:lnTo>
                  <a:pt x="289167" y="3546320"/>
                </a:lnTo>
                <a:lnTo>
                  <a:pt x="289167" y="3367111"/>
                </a:lnTo>
                <a:lnTo>
                  <a:pt x="0" y="3524651"/>
                </a:lnTo>
                <a:lnTo>
                  <a:pt x="0" y="3301133"/>
                </a:lnTo>
                <a:lnTo>
                  <a:pt x="39570" y="3322462"/>
                </a:lnTo>
                <a:lnTo>
                  <a:pt x="205232" y="3233165"/>
                </a:lnTo>
                <a:lnTo>
                  <a:pt x="0" y="3121895"/>
                </a:lnTo>
                <a:lnTo>
                  <a:pt x="0" y="2225767"/>
                </a:lnTo>
                <a:lnTo>
                  <a:pt x="77751" y="2268142"/>
                </a:lnTo>
                <a:lnTo>
                  <a:pt x="120981" y="2290621"/>
                </a:lnTo>
                <a:lnTo>
                  <a:pt x="120981" y="3009307"/>
                </a:lnTo>
                <a:lnTo>
                  <a:pt x="289167" y="3098912"/>
                </a:lnTo>
                <a:lnTo>
                  <a:pt x="289167" y="2203479"/>
                </a:lnTo>
                <a:lnTo>
                  <a:pt x="0" y="2046191"/>
                </a:lnTo>
                <a:close/>
                <a:moveTo>
                  <a:pt x="0" y="1506370"/>
                </a:moveTo>
                <a:lnTo>
                  <a:pt x="383516" y="1713578"/>
                </a:lnTo>
                <a:lnTo>
                  <a:pt x="383516" y="1895251"/>
                </a:lnTo>
                <a:lnTo>
                  <a:pt x="0" y="1686692"/>
                </a:lnTo>
                <a:close/>
                <a:moveTo>
                  <a:pt x="205232" y="0"/>
                </a:moveTo>
                <a:lnTo>
                  <a:pt x="383516" y="0"/>
                </a:lnTo>
                <a:lnTo>
                  <a:pt x="383516" y="1176564"/>
                </a:lnTo>
                <a:lnTo>
                  <a:pt x="329873" y="1146696"/>
                </a:lnTo>
                <a:lnTo>
                  <a:pt x="289167" y="1124218"/>
                </a:lnTo>
                <a:lnTo>
                  <a:pt x="289167" y="852940"/>
                </a:lnTo>
                <a:lnTo>
                  <a:pt x="120981" y="945008"/>
                </a:lnTo>
                <a:lnTo>
                  <a:pt x="120981" y="1211051"/>
                </a:lnTo>
                <a:lnTo>
                  <a:pt x="383516" y="1355466"/>
                </a:lnTo>
                <a:lnTo>
                  <a:pt x="383516" y="1534676"/>
                </a:lnTo>
                <a:lnTo>
                  <a:pt x="0" y="1326053"/>
                </a:lnTo>
                <a:lnTo>
                  <a:pt x="0" y="830177"/>
                </a:lnTo>
                <a:lnTo>
                  <a:pt x="289167" y="674038"/>
                </a:lnTo>
                <a:lnTo>
                  <a:pt x="289167" y="494828"/>
                </a:lnTo>
                <a:lnTo>
                  <a:pt x="0" y="651871"/>
                </a:lnTo>
                <a:lnTo>
                  <a:pt x="0" y="471413"/>
                </a:lnTo>
                <a:lnTo>
                  <a:pt x="289167" y="313463"/>
                </a:lnTo>
                <a:lnTo>
                  <a:pt x="289167" y="134253"/>
                </a:lnTo>
                <a:lnTo>
                  <a:pt x="0" y="291793"/>
                </a:lnTo>
                <a:lnTo>
                  <a:pt x="0" y="68202"/>
                </a:lnTo>
                <a:lnTo>
                  <a:pt x="39570" y="8960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s-CO" sz="2160" kern="1200">
              <a:solidFill>
                <a:srgbClr val="FFFFFF"/>
              </a:solidFill>
              <a:latin typeface="Verdana"/>
            </a:endParaRPr>
          </a:p>
        </p:txBody>
      </p:sp>
      <p:sp>
        <p:nvSpPr>
          <p:cNvPr id="18" name="CuadroTexto 17">
            <a:extLst>
              <a:ext uri="{FF2B5EF4-FFF2-40B4-BE49-F238E27FC236}">
                <a16:creationId xmlns:a16="http://schemas.microsoft.com/office/drawing/2014/main" id="{43E6D641-9DC3-A14C-8F38-A503791F77E3}"/>
              </a:ext>
            </a:extLst>
          </p:cNvPr>
          <p:cNvSpPr txBox="1"/>
          <p:nvPr/>
        </p:nvSpPr>
        <p:spPr>
          <a:xfrm>
            <a:off x="1320354" y="809830"/>
            <a:ext cx="2544286" cy="830997"/>
          </a:xfrm>
          <a:prstGeom prst="rect">
            <a:avLst/>
          </a:prstGeom>
          <a:noFill/>
        </p:spPr>
        <p:txBody>
          <a:bodyPr wrap="none" rtlCol="0">
            <a:spAutoFit/>
          </a:bodyPr>
          <a:lstStyle/>
          <a:p>
            <a:pPr defTabSz="1097280">
              <a:buClrTx/>
            </a:pPr>
            <a:r>
              <a:rPr lang="es-CO" sz="4800" b="1" kern="1200" dirty="0">
                <a:latin typeface="Times New Roman" panose="02020603050405020304" pitchFamily="18" charset="0"/>
                <a:ea typeface="+mn-ea"/>
                <a:cs typeface="Times New Roman" panose="02020603050405020304" pitchFamily="18" charset="0"/>
              </a:rPr>
              <a:t>Platform</a:t>
            </a:r>
          </a:p>
        </p:txBody>
      </p:sp>
      <p:sp>
        <p:nvSpPr>
          <p:cNvPr id="19" name="Freeform 5">
            <a:extLst>
              <a:ext uri="{FF2B5EF4-FFF2-40B4-BE49-F238E27FC236}">
                <a16:creationId xmlns:a16="http://schemas.microsoft.com/office/drawing/2014/main" id="{7ACBA0FC-0097-304F-9461-45959E4470AA}"/>
              </a:ext>
            </a:extLst>
          </p:cNvPr>
          <p:cNvSpPr>
            <a:spLocks noChangeArrowheads="1"/>
          </p:cNvSpPr>
          <p:nvPr/>
        </p:nvSpPr>
        <p:spPr bwMode="auto">
          <a:xfrm flipV="1">
            <a:off x="1" y="1331491"/>
            <a:ext cx="1173596" cy="130248"/>
          </a:xfrm>
          <a:custGeom>
            <a:avLst/>
            <a:gdLst>
              <a:gd name="T0" fmla="*/ 7547 w 7548"/>
              <a:gd name="T1" fmla="*/ 0 h 838"/>
              <a:gd name="T2" fmla="*/ 0 w 7548"/>
              <a:gd name="T3" fmla="*/ 0 h 838"/>
              <a:gd name="T4" fmla="*/ 0 w 7548"/>
              <a:gd name="T5" fmla="*/ 837 h 838"/>
              <a:gd name="T6" fmla="*/ 7146 w 7548"/>
              <a:gd name="T7" fmla="*/ 837 h 838"/>
              <a:gd name="T8" fmla="*/ 7547 w 7548"/>
              <a:gd name="T9" fmla="*/ 0 h 838"/>
            </a:gdLst>
            <a:ahLst/>
            <a:cxnLst>
              <a:cxn ang="0">
                <a:pos x="T0" y="T1"/>
              </a:cxn>
              <a:cxn ang="0">
                <a:pos x="T2" y="T3"/>
              </a:cxn>
              <a:cxn ang="0">
                <a:pos x="T4" y="T5"/>
              </a:cxn>
              <a:cxn ang="0">
                <a:pos x="T6" y="T7"/>
              </a:cxn>
              <a:cxn ang="0">
                <a:pos x="T8" y="T9"/>
              </a:cxn>
            </a:cxnLst>
            <a:rect l="0" t="0" r="r" b="b"/>
            <a:pathLst>
              <a:path w="7548" h="838">
                <a:moveTo>
                  <a:pt x="7547" y="0"/>
                </a:moveTo>
                <a:lnTo>
                  <a:pt x="0" y="0"/>
                </a:lnTo>
                <a:lnTo>
                  <a:pt x="0" y="837"/>
                </a:lnTo>
                <a:lnTo>
                  <a:pt x="7146" y="837"/>
                </a:lnTo>
                <a:lnTo>
                  <a:pt x="754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36" name="Google Shape;735;p92">
            <a:extLst>
              <a:ext uri="{FF2B5EF4-FFF2-40B4-BE49-F238E27FC236}">
                <a16:creationId xmlns:a16="http://schemas.microsoft.com/office/drawing/2014/main" id="{0AA92BA0-013E-AE49-93BF-CF7CBE24F6EE}"/>
              </a:ext>
            </a:extLst>
          </p:cNvPr>
          <p:cNvSpPr/>
          <p:nvPr/>
        </p:nvSpPr>
        <p:spPr>
          <a:xfrm>
            <a:off x="1394735" y="2000222"/>
            <a:ext cx="1617496" cy="770908"/>
          </a:xfrm>
          <a:prstGeom prst="roundRect">
            <a:avLst>
              <a:gd name="adj" fmla="val 9460"/>
            </a:avLst>
          </a:prstGeom>
          <a:solidFill>
            <a:srgbClr val="FFFFFF"/>
          </a:solidFill>
          <a:ln>
            <a:noFill/>
          </a:ln>
          <a:effectLst>
            <a:outerShdw blurRad="203200" dist="76200" dir="5400000" algn="bl" rotWithShape="0">
              <a:srgbClr val="000000">
                <a:alpha val="8000"/>
              </a:srgbClr>
            </a:outerShdw>
          </a:effectLst>
        </p:spPr>
        <p:txBody>
          <a:bodyPr spcFirstLastPara="1" wrap="square" lIns="131670" tIns="131670" rIns="131670" bIns="131670" anchor="ctr" anchorCtr="0">
            <a:noAutofit/>
          </a:bodyPr>
          <a:lstStyle/>
          <a:p>
            <a:pPr defTabSz="1097280">
              <a:buSzPts val="1700"/>
            </a:pPr>
            <a:endParaRPr sz="2040" kern="1200"/>
          </a:p>
        </p:txBody>
      </p:sp>
      <p:pic>
        <p:nvPicPr>
          <p:cNvPr id="37" name="Google Shape;736;p92">
            <a:extLst>
              <a:ext uri="{FF2B5EF4-FFF2-40B4-BE49-F238E27FC236}">
                <a16:creationId xmlns:a16="http://schemas.microsoft.com/office/drawing/2014/main" id="{02AC1915-D940-DA4F-A9B2-34A9D5B34CAA}"/>
              </a:ext>
            </a:extLst>
          </p:cNvPr>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1581125" y="2126368"/>
            <a:ext cx="1244458" cy="518520"/>
          </a:xfrm>
          <a:prstGeom prst="rect">
            <a:avLst/>
          </a:prstGeom>
          <a:noFill/>
          <a:ln>
            <a:noFill/>
          </a:ln>
        </p:spPr>
      </p:pic>
      <p:sp>
        <p:nvSpPr>
          <p:cNvPr id="55" name="Google Shape;735;p92">
            <a:extLst>
              <a:ext uri="{FF2B5EF4-FFF2-40B4-BE49-F238E27FC236}">
                <a16:creationId xmlns:a16="http://schemas.microsoft.com/office/drawing/2014/main" id="{96A70D2C-5562-E441-AF7F-EC909D20F7F2}"/>
              </a:ext>
            </a:extLst>
          </p:cNvPr>
          <p:cNvSpPr/>
          <p:nvPr/>
        </p:nvSpPr>
        <p:spPr>
          <a:xfrm>
            <a:off x="4046594" y="2000222"/>
            <a:ext cx="1617496" cy="770908"/>
          </a:xfrm>
          <a:prstGeom prst="roundRect">
            <a:avLst>
              <a:gd name="adj" fmla="val 9460"/>
            </a:avLst>
          </a:prstGeom>
          <a:solidFill>
            <a:srgbClr val="FFFFFF"/>
          </a:solidFill>
          <a:ln>
            <a:noFill/>
          </a:ln>
          <a:effectLst>
            <a:outerShdw blurRad="203200" dist="76200" dir="5400000" algn="bl" rotWithShape="0">
              <a:srgbClr val="000000">
                <a:alpha val="8000"/>
              </a:srgbClr>
            </a:outerShdw>
          </a:effectLst>
        </p:spPr>
        <p:txBody>
          <a:bodyPr spcFirstLastPara="1" wrap="square" lIns="131670" tIns="131670" rIns="131670" bIns="131670" anchor="ctr" anchorCtr="0">
            <a:noAutofit/>
          </a:bodyPr>
          <a:lstStyle/>
          <a:p>
            <a:pPr defTabSz="1097280">
              <a:buSzPts val="1700"/>
            </a:pPr>
            <a:endParaRPr sz="2040" kern="1200"/>
          </a:p>
        </p:txBody>
      </p:sp>
      <p:sp>
        <p:nvSpPr>
          <p:cNvPr id="56" name="Google Shape;735;p92">
            <a:extLst>
              <a:ext uri="{FF2B5EF4-FFF2-40B4-BE49-F238E27FC236}">
                <a16:creationId xmlns:a16="http://schemas.microsoft.com/office/drawing/2014/main" id="{9D24CAD8-184C-FD42-9982-58801F04CE39}"/>
              </a:ext>
            </a:extLst>
          </p:cNvPr>
          <p:cNvSpPr/>
          <p:nvPr/>
        </p:nvSpPr>
        <p:spPr>
          <a:xfrm>
            <a:off x="1394735" y="3840466"/>
            <a:ext cx="1617496" cy="770908"/>
          </a:xfrm>
          <a:prstGeom prst="roundRect">
            <a:avLst>
              <a:gd name="adj" fmla="val 9460"/>
            </a:avLst>
          </a:prstGeom>
          <a:solidFill>
            <a:srgbClr val="FFFFFF"/>
          </a:solidFill>
          <a:ln>
            <a:noFill/>
          </a:ln>
          <a:effectLst>
            <a:outerShdw blurRad="203200" dist="76200" dir="5400000" algn="bl" rotWithShape="0">
              <a:srgbClr val="000000">
                <a:alpha val="8000"/>
              </a:srgbClr>
            </a:outerShdw>
          </a:effectLst>
        </p:spPr>
        <p:txBody>
          <a:bodyPr spcFirstLastPara="1" wrap="square" lIns="131670" tIns="131670" rIns="131670" bIns="131670" anchor="ctr" anchorCtr="0">
            <a:noAutofit/>
          </a:bodyPr>
          <a:lstStyle/>
          <a:p>
            <a:pPr defTabSz="1097280">
              <a:buSzPts val="1700"/>
            </a:pPr>
            <a:endParaRPr sz="2040" kern="1200"/>
          </a:p>
        </p:txBody>
      </p:sp>
      <p:sp>
        <p:nvSpPr>
          <p:cNvPr id="68" name="Google Shape;735;p92">
            <a:extLst>
              <a:ext uri="{FF2B5EF4-FFF2-40B4-BE49-F238E27FC236}">
                <a16:creationId xmlns:a16="http://schemas.microsoft.com/office/drawing/2014/main" id="{0E822799-07BF-0C40-9DA9-48217C6CB25A}"/>
              </a:ext>
            </a:extLst>
          </p:cNvPr>
          <p:cNvSpPr/>
          <p:nvPr/>
        </p:nvSpPr>
        <p:spPr>
          <a:xfrm>
            <a:off x="4046594" y="3840466"/>
            <a:ext cx="1617496" cy="770908"/>
          </a:xfrm>
          <a:prstGeom prst="roundRect">
            <a:avLst>
              <a:gd name="adj" fmla="val 9460"/>
            </a:avLst>
          </a:prstGeom>
          <a:solidFill>
            <a:srgbClr val="FFFFFF"/>
          </a:solidFill>
          <a:ln>
            <a:noFill/>
          </a:ln>
          <a:effectLst>
            <a:outerShdw blurRad="203200" dist="76200" dir="5400000" algn="bl" rotWithShape="0">
              <a:srgbClr val="000000">
                <a:alpha val="8000"/>
              </a:srgbClr>
            </a:outerShdw>
          </a:effectLst>
        </p:spPr>
        <p:txBody>
          <a:bodyPr spcFirstLastPara="1" wrap="square" lIns="131670" tIns="131670" rIns="131670" bIns="131670" anchor="ctr" anchorCtr="0">
            <a:noAutofit/>
          </a:bodyPr>
          <a:lstStyle/>
          <a:p>
            <a:pPr defTabSz="1097280">
              <a:buSzPts val="1700"/>
            </a:pPr>
            <a:endParaRPr sz="2040" kern="1200"/>
          </a:p>
        </p:txBody>
      </p:sp>
      <p:sp>
        <p:nvSpPr>
          <p:cNvPr id="82" name="Google Shape;735;p92">
            <a:extLst>
              <a:ext uri="{FF2B5EF4-FFF2-40B4-BE49-F238E27FC236}">
                <a16:creationId xmlns:a16="http://schemas.microsoft.com/office/drawing/2014/main" id="{80D96141-EAA7-894C-AE90-71DFA58F721A}"/>
              </a:ext>
            </a:extLst>
          </p:cNvPr>
          <p:cNvSpPr/>
          <p:nvPr/>
        </p:nvSpPr>
        <p:spPr>
          <a:xfrm>
            <a:off x="2753494" y="2920343"/>
            <a:ext cx="1617496" cy="770908"/>
          </a:xfrm>
          <a:prstGeom prst="roundRect">
            <a:avLst>
              <a:gd name="adj" fmla="val 9460"/>
            </a:avLst>
          </a:prstGeom>
          <a:solidFill>
            <a:srgbClr val="FFFFFF"/>
          </a:solidFill>
          <a:ln>
            <a:noFill/>
          </a:ln>
          <a:effectLst>
            <a:outerShdw blurRad="203200" dist="76200" dir="5400000" algn="bl" rotWithShape="0">
              <a:srgbClr val="000000">
                <a:alpha val="8000"/>
              </a:srgbClr>
            </a:outerShdw>
          </a:effectLst>
        </p:spPr>
        <p:txBody>
          <a:bodyPr spcFirstLastPara="1" wrap="square" lIns="131670" tIns="131670" rIns="131670" bIns="131670" anchor="ctr" anchorCtr="0">
            <a:noAutofit/>
          </a:bodyPr>
          <a:lstStyle/>
          <a:p>
            <a:pPr defTabSz="1097280">
              <a:buSzPts val="1700"/>
            </a:pPr>
            <a:endParaRPr sz="2040" kern="1200"/>
          </a:p>
        </p:txBody>
      </p:sp>
      <p:sp>
        <p:nvSpPr>
          <p:cNvPr id="91" name="Google Shape;735;p92">
            <a:extLst>
              <a:ext uri="{FF2B5EF4-FFF2-40B4-BE49-F238E27FC236}">
                <a16:creationId xmlns:a16="http://schemas.microsoft.com/office/drawing/2014/main" id="{B016D3B4-E64D-AC4E-B0F2-0551487D67F4}"/>
              </a:ext>
            </a:extLst>
          </p:cNvPr>
          <p:cNvSpPr/>
          <p:nvPr/>
        </p:nvSpPr>
        <p:spPr>
          <a:xfrm>
            <a:off x="1394735" y="5714445"/>
            <a:ext cx="1617496" cy="770908"/>
          </a:xfrm>
          <a:prstGeom prst="roundRect">
            <a:avLst>
              <a:gd name="adj" fmla="val 9460"/>
            </a:avLst>
          </a:prstGeom>
          <a:solidFill>
            <a:srgbClr val="FFFFFF"/>
          </a:solidFill>
          <a:ln>
            <a:noFill/>
          </a:ln>
          <a:effectLst>
            <a:outerShdw blurRad="203200" dist="76200" dir="5400000" algn="bl" rotWithShape="0">
              <a:srgbClr val="000000">
                <a:alpha val="8000"/>
              </a:srgbClr>
            </a:outerShdw>
          </a:effectLst>
        </p:spPr>
        <p:txBody>
          <a:bodyPr spcFirstLastPara="1" wrap="square" lIns="131670" tIns="131670" rIns="131670" bIns="131670" anchor="ctr" anchorCtr="0">
            <a:noAutofit/>
          </a:bodyPr>
          <a:lstStyle/>
          <a:p>
            <a:pPr defTabSz="1097280">
              <a:buSzPts val="1700"/>
            </a:pPr>
            <a:endParaRPr sz="2040" kern="1200"/>
          </a:p>
        </p:txBody>
      </p:sp>
      <p:sp>
        <p:nvSpPr>
          <p:cNvPr id="93" name="Google Shape;735;p92">
            <a:extLst>
              <a:ext uri="{FF2B5EF4-FFF2-40B4-BE49-F238E27FC236}">
                <a16:creationId xmlns:a16="http://schemas.microsoft.com/office/drawing/2014/main" id="{47B96062-968C-6441-9F64-8E5E837B15C4}"/>
              </a:ext>
            </a:extLst>
          </p:cNvPr>
          <p:cNvSpPr/>
          <p:nvPr/>
        </p:nvSpPr>
        <p:spPr>
          <a:xfrm>
            <a:off x="4046594" y="5714445"/>
            <a:ext cx="1617496" cy="770908"/>
          </a:xfrm>
          <a:prstGeom prst="roundRect">
            <a:avLst>
              <a:gd name="adj" fmla="val 9460"/>
            </a:avLst>
          </a:prstGeom>
          <a:solidFill>
            <a:srgbClr val="FFFFFF"/>
          </a:solidFill>
          <a:ln>
            <a:noFill/>
          </a:ln>
          <a:effectLst>
            <a:outerShdw blurRad="203200" dist="76200" dir="5400000" algn="bl" rotWithShape="0">
              <a:srgbClr val="000000">
                <a:alpha val="8000"/>
              </a:srgbClr>
            </a:outerShdw>
          </a:effectLst>
        </p:spPr>
        <p:txBody>
          <a:bodyPr spcFirstLastPara="1" wrap="square" lIns="131670" tIns="131670" rIns="131670" bIns="131670" anchor="ctr" anchorCtr="0">
            <a:noAutofit/>
          </a:bodyPr>
          <a:lstStyle/>
          <a:p>
            <a:pPr defTabSz="1097280">
              <a:buSzPts val="1700"/>
            </a:pPr>
            <a:endParaRPr sz="2040" kern="1200"/>
          </a:p>
        </p:txBody>
      </p:sp>
      <p:sp>
        <p:nvSpPr>
          <p:cNvPr id="94" name="Google Shape;735;p92">
            <a:extLst>
              <a:ext uri="{FF2B5EF4-FFF2-40B4-BE49-F238E27FC236}">
                <a16:creationId xmlns:a16="http://schemas.microsoft.com/office/drawing/2014/main" id="{49FE76D8-503B-AA49-B981-5EE51FE00BFC}"/>
              </a:ext>
            </a:extLst>
          </p:cNvPr>
          <p:cNvSpPr/>
          <p:nvPr/>
        </p:nvSpPr>
        <p:spPr>
          <a:xfrm>
            <a:off x="2753494" y="4794322"/>
            <a:ext cx="1617496" cy="770908"/>
          </a:xfrm>
          <a:prstGeom prst="roundRect">
            <a:avLst>
              <a:gd name="adj" fmla="val 9460"/>
            </a:avLst>
          </a:prstGeom>
          <a:solidFill>
            <a:srgbClr val="FFFFFF"/>
          </a:solidFill>
          <a:ln>
            <a:noFill/>
          </a:ln>
          <a:effectLst>
            <a:outerShdw blurRad="203200" dist="76200" dir="5400000" algn="bl" rotWithShape="0">
              <a:srgbClr val="000000">
                <a:alpha val="8000"/>
              </a:srgbClr>
            </a:outerShdw>
          </a:effectLst>
        </p:spPr>
        <p:txBody>
          <a:bodyPr spcFirstLastPara="1" wrap="square" lIns="131670" tIns="131670" rIns="131670" bIns="131670" anchor="ctr" anchorCtr="0">
            <a:noAutofit/>
          </a:bodyPr>
          <a:lstStyle/>
          <a:p>
            <a:pPr defTabSz="1097280">
              <a:buSzPts val="1700"/>
            </a:pPr>
            <a:endParaRPr sz="2040" kern="1200"/>
          </a:p>
        </p:txBody>
      </p:sp>
      <p:sp>
        <p:nvSpPr>
          <p:cNvPr id="95" name="Google Shape;735;p92">
            <a:extLst>
              <a:ext uri="{FF2B5EF4-FFF2-40B4-BE49-F238E27FC236}">
                <a16:creationId xmlns:a16="http://schemas.microsoft.com/office/drawing/2014/main" id="{7E011FA0-CEFE-6844-880C-25682E592995}"/>
              </a:ext>
            </a:extLst>
          </p:cNvPr>
          <p:cNvSpPr/>
          <p:nvPr/>
        </p:nvSpPr>
        <p:spPr>
          <a:xfrm>
            <a:off x="2753494" y="6682026"/>
            <a:ext cx="1617496" cy="770908"/>
          </a:xfrm>
          <a:prstGeom prst="roundRect">
            <a:avLst>
              <a:gd name="adj" fmla="val 9460"/>
            </a:avLst>
          </a:prstGeom>
          <a:solidFill>
            <a:srgbClr val="FFFFFF"/>
          </a:solidFill>
          <a:ln>
            <a:noFill/>
          </a:ln>
          <a:effectLst>
            <a:outerShdw blurRad="203200" dist="76200" dir="5400000" algn="bl" rotWithShape="0">
              <a:srgbClr val="000000">
                <a:alpha val="8000"/>
              </a:srgbClr>
            </a:outerShdw>
          </a:effectLst>
        </p:spPr>
        <p:txBody>
          <a:bodyPr spcFirstLastPara="1" wrap="square" lIns="131670" tIns="131670" rIns="131670" bIns="131670" anchor="ctr" anchorCtr="0">
            <a:noAutofit/>
          </a:bodyPr>
          <a:lstStyle/>
          <a:p>
            <a:pPr defTabSz="1097280">
              <a:buSzPts val="1700"/>
            </a:pPr>
            <a:endParaRPr sz="2040" kern="1200"/>
          </a:p>
        </p:txBody>
      </p:sp>
      <p:grpSp>
        <p:nvGrpSpPr>
          <p:cNvPr id="96" name="Grupo 95">
            <a:extLst>
              <a:ext uri="{FF2B5EF4-FFF2-40B4-BE49-F238E27FC236}">
                <a16:creationId xmlns:a16="http://schemas.microsoft.com/office/drawing/2014/main" id="{F1D6A579-46C2-A74B-898B-C3BCFED45C5A}"/>
              </a:ext>
            </a:extLst>
          </p:cNvPr>
          <p:cNvGrpSpPr/>
          <p:nvPr/>
        </p:nvGrpSpPr>
        <p:grpSpPr>
          <a:xfrm>
            <a:off x="6861377" y="3509314"/>
            <a:ext cx="180017" cy="1148968"/>
            <a:chOff x="5636169" y="2924428"/>
            <a:chExt cx="150014" cy="957473"/>
          </a:xfrm>
        </p:grpSpPr>
        <p:cxnSp>
          <p:nvCxnSpPr>
            <p:cNvPr id="97" name="Straight Connector 19">
              <a:extLst>
                <a:ext uri="{FF2B5EF4-FFF2-40B4-BE49-F238E27FC236}">
                  <a16:creationId xmlns:a16="http://schemas.microsoft.com/office/drawing/2014/main" id="{388DFAEC-C1FB-1841-83D3-A273431B5296}"/>
                </a:ext>
              </a:extLst>
            </p:cNvPr>
            <p:cNvCxnSpPr>
              <a:cxnSpLocks/>
              <a:stCxn id="98" idx="4"/>
              <a:endCxn id="100" idx="0"/>
            </p:cNvCxnSpPr>
            <p:nvPr/>
          </p:nvCxnSpPr>
          <p:spPr>
            <a:xfrm>
              <a:off x="5711176" y="3074440"/>
              <a:ext cx="0" cy="657449"/>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98" name="Oval 20">
              <a:extLst>
                <a:ext uri="{FF2B5EF4-FFF2-40B4-BE49-F238E27FC236}">
                  <a16:creationId xmlns:a16="http://schemas.microsoft.com/office/drawing/2014/main" id="{B8A9AA28-40CE-0147-B83B-8B2B8E892F67}"/>
                </a:ext>
              </a:extLst>
            </p:cNvPr>
            <p:cNvSpPr/>
            <p:nvPr/>
          </p:nvSpPr>
          <p:spPr>
            <a:xfrm>
              <a:off x="5636169" y="2924428"/>
              <a:ext cx="150014" cy="150012"/>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99" name="Oval 20">
              <a:extLst>
                <a:ext uri="{FF2B5EF4-FFF2-40B4-BE49-F238E27FC236}">
                  <a16:creationId xmlns:a16="http://schemas.microsoft.com/office/drawing/2014/main" id="{8714E91C-D1EB-7848-804A-78DD141EED80}"/>
                </a:ext>
              </a:extLst>
            </p:cNvPr>
            <p:cNvSpPr/>
            <p:nvPr/>
          </p:nvSpPr>
          <p:spPr>
            <a:xfrm>
              <a:off x="5636169" y="3327870"/>
              <a:ext cx="150014" cy="150012"/>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100" name="Oval 20">
              <a:extLst>
                <a:ext uri="{FF2B5EF4-FFF2-40B4-BE49-F238E27FC236}">
                  <a16:creationId xmlns:a16="http://schemas.microsoft.com/office/drawing/2014/main" id="{0C5E6664-3F78-4945-93BF-D69F2EBFB341}"/>
                </a:ext>
              </a:extLst>
            </p:cNvPr>
            <p:cNvSpPr/>
            <p:nvPr/>
          </p:nvSpPr>
          <p:spPr>
            <a:xfrm>
              <a:off x="5636169" y="3731889"/>
              <a:ext cx="150014" cy="150012"/>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grpSp>
      <p:pic>
        <p:nvPicPr>
          <p:cNvPr id="102" name="Google Shape;738;p92">
            <a:extLst>
              <a:ext uri="{FF2B5EF4-FFF2-40B4-BE49-F238E27FC236}">
                <a16:creationId xmlns:a16="http://schemas.microsoft.com/office/drawing/2014/main" id="{BB8AFCF5-94DB-6440-B860-D3338D2CC7EB}"/>
              </a:ext>
            </a:extLst>
          </p:cNvPr>
          <p:cNvPicPr preferRelativeResize="0"/>
          <p:nvPr/>
        </p:nvPicPr>
        <p:blipFill rotWithShape="1">
          <a:blip r:embed="rId4" cstate="screen">
            <a:alphaModFix/>
            <a:extLst>
              <a:ext uri="{28A0092B-C50C-407E-A947-70E740481C1C}">
                <a14:useLocalDpi xmlns:a14="http://schemas.microsoft.com/office/drawing/2010/main"/>
              </a:ext>
            </a:extLst>
          </a:blip>
          <a:srcRect/>
          <a:stretch/>
        </p:blipFill>
        <p:spPr>
          <a:xfrm>
            <a:off x="3199125" y="3093647"/>
            <a:ext cx="768991" cy="424298"/>
          </a:xfrm>
          <a:prstGeom prst="rect">
            <a:avLst/>
          </a:prstGeom>
          <a:noFill/>
          <a:ln>
            <a:noFill/>
          </a:ln>
        </p:spPr>
      </p:pic>
      <p:pic>
        <p:nvPicPr>
          <p:cNvPr id="104" name="Google Shape;740;p92">
            <a:extLst>
              <a:ext uri="{FF2B5EF4-FFF2-40B4-BE49-F238E27FC236}">
                <a16:creationId xmlns:a16="http://schemas.microsoft.com/office/drawing/2014/main" id="{332F59AC-3170-BE4F-946C-7461A4986BDA}"/>
              </a:ext>
            </a:extLst>
          </p:cNvPr>
          <p:cNvPicPr preferRelativeResize="0"/>
          <p:nvPr/>
        </p:nvPicPr>
        <p:blipFill rotWithShape="1">
          <a:blip r:embed="rId5" cstate="screen">
            <a:alphaModFix/>
            <a:extLst>
              <a:ext uri="{28A0092B-C50C-407E-A947-70E740481C1C}">
                <a14:useLocalDpi xmlns:a14="http://schemas.microsoft.com/office/drawing/2010/main"/>
              </a:ext>
            </a:extLst>
          </a:blip>
          <a:srcRect/>
          <a:stretch/>
        </p:blipFill>
        <p:spPr>
          <a:xfrm>
            <a:off x="1818610" y="3956769"/>
            <a:ext cx="769007" cy="538300"/>
          </a:xfrm>
          <a:prstGeom prst="rect">
            <a:avLst/>
          </a:prstGeom>
          <a:noFill/>
          <a:ln>
            <a:noFill/>
          </a:ln>
        </p:spPr>
      </p:pic>
      <p:pic>
        <p:nvPicPr>
          <p:cNvPr id="106" name="Google Shape;742;p92">
            <a:extLst>
              <a:ext uri="{FF2B5EF4-FFF2-40B4-BE49-F238E27FC236}">
                <a16:creationId xmlns:a16="http://schemas.microsoft.com/office/drawing/2014/main" id="{B0E56961-AD81-D749-A154-99E9588FD8FF}"/>
              </a:ext>
            </a:extLst>
          </p:cNvPr>
          <p:cNvPicPr preferRelativeResize="0"/>
          <p:nvPr/>
        </p:nvPicPr>
        <p:blipFill rotWithShape="1">
          <a:blip r:embed="rId6" cstate="screen">
            <a:alphaModFix/>
            <a:extLst>
              <a:ext uri="{28A0092B-C50C-407E-A947-70E740481C1C}">
                <a14:useLocalDpi xmlns:a14="http://schemas.microsoft.com/office/drawing/2010/main"/>
              </a:ext>
            </a:extLst>
          </a:blip>
          <a:srcRect/>
          <a:stretch/>
        </p:blipFill>
        <p:spPr>
          <a:xfrm>
            <a:off x="2958506" y="4967626"/>
            <a:ext cx="1207470" cy="424297"/>
          </a:xfrm>
          <a:prstGeom prst="rect">
            <a:avLst/>
          </a:prstGeom>
          <a:noFill/>
          <a:ln>
            <a:noFill/>
          </a:ln>
        </p:spPr>
      </p:pic>
      <p:pic>
        <p:nvPicPr>
          <p:cNvPr id="108" name="Google Shape;744;p92">
            <a:extLst>
              <a:ext uri="{FF2B5EF4-FFF2-40B4-BE49-F238E27FC236}">
                <a16:creationId xmlns:a16="http://schemas.microsoft.com/office/drawing/2014/main" id="{881E089E-CB6F-4F44-9B70-8107EE793175}"/>
              </a:ext>
            </a:extLst>
          </p:cNvPr>
          <p:cNvPicPr preferRelativeResize="0"/>
          <p:nvPr/>
        </p:nvPicPr>
        <p:blipFill rotWithShape="1">
          <a:blip r:embed="rId7" cstate="screen">
            <a:alphaModFix/>
            <a:extLst>
              <a:ext uri="{28A0092B-C50C-407E-A947-70E740481C1C}">
                <a14:useLocalDpi xmlns:a14="http://schemas.microsoft.com/office/drawing/2010/main"/>
              </a:ext>
            </a:extLst>
          </a:blip>
          <a:srcRect/>
          <a:stretch/>
        </p:blipFill>
        <p:spPr>
          <a:xfrm>
            <a:off x="4391830" y="4014775"/>
            <a:ext cx="927422" cy="424297"/>
          </a:xfrm>
          <a:prstGeom prst="rect">
            <a:avLst/>
          </a:prstGeom>
          <a:noFill/>
          <a:ln>
            <a:noFill/>
          </a:ln>
        </p:spPr>
      </p:pic>
      <p:pic>
        <p:nvPicPr>
          <p:cNvPr id="110" name="Google Shape;746;p92">
            <a:extLst>
              <a:ext uri="{FF2B5EF4-FFF2-40B4-BE49-F238E27FC236}">
                <a16:creationId xmlns:a16="http://schemas.microsoft.com/office/drawing/2014/main" id="{580C9F9F-F71A-F641-8C79-A1887F854EDD}"/>
              </a:ext>
            </a:extLst>
          </p:cNvPr>
          <p:cNvPicPr preferRelativeResize="0"/>
          <p:nvPr/>
        </p:nvPicPr>
        <p:blipFill rotWithShape="1">
          <a:blip r:embed="rId8" cstate="screen">
            <a:alphaModFix/>
            <a:extLst>
              <a:ext uri="{28A0092B-C50C-407E-A947-70E740481C1C}">
                <a14:useLocalDpi xmlns:a14="http://schemas.microsoft.com/office/drawing/2010/main"/>
              </a:ext>
            </a:extLst>
          </a:blip>
          <a:srcRect/>
          <a:stretch/>
        </p:blipFill>
        <p:spPr>
          <a:xfrm>
            <a:off x="1569348" y="5842160"/>
            <a:ext cx="1207464" cy="494353"/>
          </a:xfrm>
          <a:prstGeom prst="rect">
            <a:avLst/>
          </a:prstGeom>
          <a:noFill/>
          <a:ln>
            <a:noFill/>
          </a:ln>
        </p:spPr>
      </p:pic>
      <p:pic>
        <p:nvPicPr>
          <p:cNvPr id="112" name="Google Shape;748;p92">
            <a:extLst>
              <a:ext uri="{FF2B5EF4-FFF2-40B4-BE49-F238E27FC236}">
                <a16:creationId xmlns:a16="http://schemas.microsoft.com/office/drawing/2014/main" id="{5FF61AB6-65F8-8148-BD08-195941639BBD}"/>
              </a:ext>
            </a:extLst>
          </p:cNvPr>
          <p:cNvPicPr preferRelativeResize="0"/>
          <p:nvPr/>
        </p:nvPicPr>
        <p:blipFill rotWithShape="1">
          <a:blip r:embed="rId9" cstate="screen">
            <a:alphaModFix/>
            <a:extLst>
              <a:ext uri="{28A0092B-C50C-407E-A947-70E740481C1C}">
                <a14:useLocalDpi xmlns:a14="http://schemas.microsoft.com/office/drawing/2010/main"/>
              </a:ext>
            </a:extLst>
          </a:blip>
          <a:srcRect/>
          <a:stretch/>
        </p:blipFill>
        <p:spPr>
          <a:xfrm>
            <a:off x="4390580" y="5899707"/>
            <a:ext cx="978089" cy="330116"/>
          </a:xfrm>
          <a:prstGeom prst="rect">
            <a:avLst/>
          </a:prstGeom>
          <a:noFill/>
          <a:ln>
            <a:noFill/>
          </a:ln>
        </p:spPr>
      </p:pic>
      <p:pic>
        <p:nvPicPr>
          <p:cNvPr id="114" name="Google Shape;750;p92">
            <a:extLst>
              <a:ext uri="{FF2B5EF4-FFF2-40B4-BE49-F238E27FC236}">
                <a16:creationId xmlns:a16="http://schemas.microsoft.com/office/drawing/2014/main" id="{E60E163B-DF89-8E46-AA3C-90C74AEACFF6}"/>
              </a:ext>
            </a:extLst>
          </p:cNvPr>
          <p:cNvPicPr preferRelativeResize="0"/>
          <p:nvPr/>
        </p:nvPicPr>
        <p:blipFill rotWithShape="1">
          <a:blip r:embed="rId10" cstate="screen">
            <a:alphaModFix/>
            <a:extLst>
              <a:ext uri="{28A0092B-C50C-407E-A947-70E740481C1C}">
                <a14:useLocalDpi xmlns:a14="http://schemas.microsoft.com/office/drawing/2010/main"/>
              </a:ext>
            </a:extLst>
          </a:blip>
          <a:srcRect/>
          <a:stretch/>
        </p:blipFill>
        <p:spPr>
          <a:xfrm>
            <a:off x="2974319" y="6880222"/>
            <a:ext cx="1175842" cy="494336"/>
          </a:xfrm>
          <a:prstGeom prst="rect">
            <a:avLst/>
          </a:prstGeom>
          <a:noFill/>
          <a:ln>
            <a:noFill/>
          </a:ln>
        </p:spPr>
      </p:pic>
      <p:pic>
        <p:nvPicPr>
          <p:cNvPr id="116" name="Google Shape;752;p92">
            <a:extLst>
              <a:ext uri="{FF2B5EF4-FFF2-40B4-BE49-F238E27FC236}">
                <a16:creationId xmlns:a16="http://schemas.microsoft.com/office/drawing/2014/main" id="{D77FF39D-E994-6141-9D91-23A58FB52CDC}"/>
              </a:ext>
            </a:extLst>
          </p:cNvPr>
          <p:cNvPicPr preferRelativeResize="0"/>
          <p:nvPr/>
        </p:nvPicPr>
        <p:blipFill rotWithShape="1">
          <a:blip r:embed="rId11" cstate="screen">
            <a:alphaModFix/>
            <a:extLst>
              <a:ext uri="{28A0092B-C50C-407E-A947-70E740481C1C}">
                <a14:useLocalDpi xmlns:a14="http://schemas.microsoft.com/office/drawing/2010/main"/>
              </a:ext>
            </a:extLst>
          </a:blip>
          <a:srcRect/>
          <a:stretch/>
        </p:blipFill>
        <p:spPr>
          <a:xfrm>
            <a:off x="4219040" y="2260466"/>
            <a:ext cx="1272601" cy="250420"/>
          </a:xfrm>
          <a:prstGeom prst="rect">
            <a:avLst/>
          </a:prstGeom>
          <a:noFill/>
          <a:ln>
            <a:noFill/>
          </a:ln>
        </p:spPr>
      </p:pic>
      <p:pic>
        <p:nvPicPr>
          <p:cNvPr id="31" name="Picture 30">
            <a:extLst>
              <a:ext uri="{FF2B5EF4-FFF2-40B4-BE49-F238E27FC236}">
                <a16:creationId xmlns:a16="http://schemas.microsoft.com/office/drawing/2014/main" id="{9A31D6F9-BDC6-44E8-9826-105ABDFE22D9}"/>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spTree>
    <p:extLst>
      <p:ext uri="{BB962C8B-B14F-4D97-AF65-F5344CB8AC3E}">
        <p14:creationId xmlns:p14="http://schemas.microsoft.com/office/powerpoint/2010/main" val="328172866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rma libre 14">
            <a:extLst>
              <a:ext uri="{FF2B5EF4-FFF2-40B4-BE49-F238E27FC236}">
                <a16:creationId xmlns:a16="http://schemas.microsoft.com/office/drawing/2014/main" id="{225DF4A4-4E72-2B4B-A679-F9977677A036}"/>
              </a:ext>
            </a:extLst>
          </p:cNvPr>
          <p:cNvSpPr>
            <a:spLocks noChangeArrowheads="1"/>
          </p:cNvSpPr>
          <p:nvPr/>
        </p:nvSpPr>
        <p:spPr bwMode="auto">
          <a:xfrm>
            <a:off x="2" y="1"/>
            <a:ext cx="5257921" cy="7760724"/>
          </a:xfrm>
          <a:custGeom>
            <a:avLst/>
            <a:gdLst>
              <a:gd name="connsiteX0" fmla="*/ 2274082 w 4381601"/>
              <a:gd name="connsiteY0" fmla="*/ 6388729 h 6467270"/>
              <a:gd name="connsiteX1" fmla="*/ 2354688 w 4381601"/>
              <a:gd name="connsiteY1" fmla="*/ 6467270 h 6467270"/>
              <a:gd name="connsiteX2" fmla="*/ 2195878 w 4381601"/>
              <a:gd name="connsiteY2" fmla="*/ 6467270 h 6467270"/>
              <a:gd name="connsiteX3" fmla="*/ 4381601 w 4381601"/>
              <a:gd name="connsiteY3" fmla="*/ 6207712 h 6467270"/>
              <a:gd name="connsiteX4" fmla="*/ 4381601 w 4381601"/>
              <a:gd name="connsiteY4" fmla="*/ 6467270 h 6467270"/>
              <a:gd name="connsiteX5" fmla="*/ 4120567 w 4381601"/>
              <a:gd name="connsiteY5" fmla="*/ 6467270 h 6467270"/>
              <a:gd name="connsiteX6" fmla="*/ 4201751 w 4381601"/>
              <a:gd name="connsiteY6" fmla="*/ 6388495 h 6467270"/>
              <a:gd name="connsiteX7" fmla="*/ 4337996 w 4381601"/>
              <a:gd name="connsiteY7" fmla="*/ 6252847 h 6467270"/>
              <a:gd name="connsiteX8" fmla="*/ 2005714 w 4381601"/>
              <a:gd name="connsiteY8" fmla="*/ 6113237 h 6467270"/>
              <a:gd name="connsiteX9" fmla="*/ 2142074 w 4381601"/>
              <a:gd name="connsiteY9" fmla="*/ 6253622 h 6467270"/>
              <a:gd name="connsiteX10" fmla="*/ 2005714 w 4381601"/>
              <a:gd name="connsiteY10" fmla="*/ 6389249 h 6467270"/>
              <a:gd name="connsiteX11" fmla="*/ 1925226 w 4381601"/>
              <a:gd name="connsiteY11" fmla="*/ 6467270 h 6467270"/>
              <a:gd name="connsiteX12" fmla="*/ 1651065 w 4381601"/>
              <a:gd name="connsiteY12" fmla="*/ 6467270 h 6467270"/>
              <a:gd name="connsiteX13" fmla="*/ 1728826 w 4381601"/>
              <a:gd name="connsiteY13" fmla="*/ 6389249 h 6467270"/>
              <a:gd name="connsiteX14" fmla="*/ 1865186 w 4381601"/>
              <a:gd name="connsiteY14" fmla="*/ 6253622 h 6467270"/>
              <a:gd name="connsiteX15" fmla="*/ 0 w 4381601"/>
              <a:gd name="connsiteY15" fmla="*/ 5760603 h 6467270"/>
              <a:gd name="connsiteX16" fmla="*/ 76604 w 4381601"/>
              <a:gd name="connsiteY16" fmla="*/ 5839518 h 6467270"/>
              <a:gd name="connsiteX17" fmla="*/ 217023 w 4381601"/>
              <a:gd name="connsiteY17" fmla="*/ 5975127 h 6467270"/>
              <a:gd name="connsiteX18" fmla="*/ 76604 w 4381601"/>
              <a:gd name="connsiteY18" fmla="*/ 6111332 h 6467270"/>
              <a:gd name="connsiteX19" fmla="*/ 0 w 4381601"/>
              <a:gd name="connsiteY19" fmla="*/ 6034757 h 6467270"/>
              <a:gd name="connsiteX20" fmla="*/ 902992 w 4381601"/>
              <a:gd name="connsiteY20" fmla="*/ 5564874 h 6467270"/>
              <a:gd name="connsiteX21" fmla="*/ 1043504 w 4381601"/>
              <a:gd name="connsiteY21" fmla="*/ 5701095 h 6467270"/>
              <a:gd name="connsiteX22" fmla="*/ 1179847 w 4381601"/>
              <a:gd name="connsiteY22" fmla="*/ 5841480 h 6467270"/>
              <a:gd name="connsiteX23" fmla="*/ 1315596 w 4381601"/>
              <a:gd name="connsiteY23" fmla="*/ 5977107 h 6467270"/>
              <a:gd name="connsiteX24" fmla="*/ 1179847 w 4381601"/>
              <a:gd name="connsiteY24" fmla="*/ 6113328 h 6467270"/>
              <a:gd name="connsiteX25" fmla="*/ 1043504 w 4381601"/>
              <a:gd name="connsiteY25" fmla="*/ 6253713 h 6467270"/>
              <a:gd name="connsiteX26" fmla="*/ 902992 w 4381601"/>
              <a:gd name="connsiteY26" fmla="*/ 6389340 h 6467270"/>
              <a:gd name="connsiteX27" fmla="*/ 824992 w 4381601"/>
              <a:gd name="connsiteY27" fmla="*/ 6467270 h 6467270"/>
              <a:gd name="connsiteX28" fmla="*/ 550516 w 4381601"/>
              <a:gd name="connsiteY28" fmla="*/ 6467270 h 6467270"/>
              <a:gd name="connsiteX29" fmla="*/ 630900 w 4381601"/>
              <a:gd name="connsiteY29" fmla="*/ 6389340 h 6467270"/>
              <a:gd name="connsiteX30" fmla="*/ 766648 w 4381601"/>
              <a:gd name="connsiteY30" fmla="*/ 6253713 h 6467270"/>
              <a:gd name="connsiteX31" fmla="*/ 902992 w 4381601"/>
              <a:gd name="connsiteY31" fmla="*/ 6113328 h 6467270"/>
              <a:gd name="connsiteX32" fmla="*/ 1043504 w 4381601"/>
              <a:gd name="connsiteY32" fmla="*/ 5977107 h 6467270"/>
              <a:gd name="connsiteX33" fmla="*/ 902992 w 4381601"/>
              <a:gd name="connsiteY33" fmla="*/ 5841480 h 6467270"/>
              <a:gd name="connsiteX34" fmla="*/ 766648 w 4381601"/>
              <a:gd name="connsiteY34" fmla="*/ 5701095 h 6467270"/>
              <a:gd name="connsiteX35" fmla="*/ 4061640 w 4381601"/>
              <a:gd name="connsiteY35" fmla="*/ 5428439 h 6467270"/>
              <a:gd name="connsiteX36" fmla="*/ 4202266 w 4381601"/>
              <a:gd name="connsiteY36" fmla="*/ 5564299 h 6467270"/>
              <a:gd name="connsiteX37" fmla="*/ 4338722 w 4381601"/>
              <a:gd name="connsiteY37" fmla="*/ 5700754 h 6467270"/>
              <a:gd name="connsiteX38" fmla="*/ 4381601 w 4381601"/>
              <a:gd name="connsiteY38" fmla="*/ 5745138 h 6467270"/>
              <a:gd name="connsiteX39" fmla="*/ 4381601 w 4381601"/>
              <a:gd name="connsiteY39" fmla="*/ 5934361 h 6467270"/>
              <a:gd name="connsiteX40" fmla="*/ 4338722 w 4381601"/>
              <a:gd name="connsiteY40" fmla="*/ 5977240 h 6467270"/>
              <a:gd name="connsiteX41" fmla="*/ 4202266 w 4381601"/>
              <a:gd name="connsiteY41" fmla="*/ 5841381 h 6467270"/>
              <a:gd name="connsiteX42" fmla="*/ 4061640 w 4381601"/>
              <a:gd name="connsiteY42" fmla="*/ 5700754 h 6467270"/>
              <a:gd name="connsiteX43" fmla="*/ 3925184 w 4381601"/>
              <a:gd name="connsiteY43" fmla="*/ 5841381 h 6467270"/>
              <a:gd name="connsiteX44" fmla="*/ 4061640 w 4381601"/>
              <a:gd name="connsiteY44" fmla="*/ 5977240 h 6467270"/>
              <a:gd name="connsiteX45" fmla="*/ 4202266 w 4381601"/>
              <a:gd name="connsiteY45" fmla="*/ 6113696 h 6467270"/>
              <a:gd name="connsiteX46" fmla="*/ 4061640 w 4381601"/>
              <a:gd name="connsiteY46" fmla="*/ 6254323 h 6467270"/>
              <a:gd name="connsiteX47" fmla="*/ 3925184 w 4381601"/>
              <a:gd name="connsiteY47" fmla="*/ 6113696 h 6467270"/>
              <a:gd name="connsiteX48" fmla="*/ 3789326 w 4381601"/>
              <a:gd name="connsiteY48" fmla="*/ 5977240 h 6467270"/>
              <a:gd name="connsiteX49" fmla="*/ 3648699 w 4381601"/>
              <a:gd name="connsiteY49" fmla="*/ 5841381 h 6467270"/>
              <a:gd name="connsiteX50" fmla="*/ 3789326 w 4381601"/>
              <a:gd name="connsiteY50" fmla="*/ 5700754 h 6467270"/>
              <a:gd name="connsiteX51" fmla="*/ 3925184 w 4381601"/>
              <a:gd name="connsiteY51" fmla="*/ 5564299 h 6467270"/>
              <a:gd name="connsiteX52" fmla="*/ 4381601 w 4381601"/>
              <a:gd name="connsiteY52" fmla="*/ 5384414 h 6467270"/>
              <a:gd name="connsiteX53" fmla="*/ 4381601 w 4381601"/>
              <a:gd name="connsiteY53" fmla="*/ 5475606 h 6467270"/>
              <a:gd name="connsiteX54" fmla="*/ 4336118 w 4381601"/>
              <a:gd name="connsiteY54" fmla="*/ 5430110 h 6467270"/>
              <a:gd name="connsiteX55" fmla="*/ 1179180 w 4381601"/>
              <a:gd name="connsiteY55" fmla="*/ 5292004 h 6467270"/>
              <a:gd name="connsiteX56" fmla="*/ 1314944 w 4381601"/>
              <a:gd name="connsiteY56" fmla="*/ 5428187 h 6467270"/>
              <a:gd name="connsiteX57" fmla="*/ 1451306 w 4381601"/>
              <a:gd name="connsiteY57" fmla="*/ 5563776 h 6467270"/>
              <a:gd name="connsiteX58" fmla="*/ 1591834 w 4381601"/>
              <a:gd name="connsiteY58" fmla="*/ 5699958 h 6467270"/>
              <a:gd name="connsiteX59" fmla="*/ 1727598 w 4381601"/>
              <a:gd name="connsiteY59" fmla="*/ 5840304 h 6467270"/>
              <a:gd name="connsiteX60" fmla="*/ 1863958 w 4381601"/>
              <a:gd name="connsiteY60" fmla="*/ 5975892 h 6467270"/>
              <a:gd name="connsiteX61" fmla="*/ 1727598 w 4381601"/>
              <a:gd name="connsiteY61" fmla="*/ 6112074 h 6467270"/>
              <a:gd name="connsiteX62" fmla="*/ 1591834 w 4381601"/>
              <a:gd name="connsiteY62" fmla="*/ 6252420 h 6467270"/>
              <a:gd name="connsiteX63" fmla="*/ 1451306 w 4381601"/>
              <a:gd name="connsiteY63" fmla="*/ 6388008 h 6467270"/>
              <a:gd name="connsiteX64" fmla="*/ 1371939 w 4381601"/>
              <a:gd name="connsiteY64" fmla="*/ 6467270 h 6467270"/>
              <a:gd name="connsiteX65" fmla="*/ 1099815 w 4381601"/>
              <a:gd name="connsiteY65" fmla="*/ 6467270 h 6467270"/>
              <a:gd name="connsiteX66" fmla="*/ 1179180 w 4381601"/>
              <a:gd name="connsiteY66" fmla="*/ 6388008 h 6467270"/>
              <a:gd name="connsiteX67" fmla="*/ 1314944 w 4381601"/>
              <a:gd name="connsiteY67" fmla="*/ 6252420 h 6467270"/>
              <a:gd name="connsiteX68" fmla="*/ 1451306 w 4381601"/>
              <a:gd name="connsiteY68" fmla="*/ 6112074 h 6467270"/>
              <a:gd name="connsiteX69" fmla="*/ 1591834 w 4381601"/>
              <a:gd name="connsiteY69" fmla="*/ 5975892 h 6467270"/>
              <a:gd name="connsiteX70" fmla="*/ 1451306 w 4381601"/>
              <a:gd name="connsiteY70" fmla="*/ 5840304 h 6467270"/>
              <a:gd name="connsiteX71" fmla="*/ 1314944 w 4381601"/>
              <a:gd name="connsiteY71" fmla="*/ 5699958 h 6467270"/>
              <a:gd name="connsiteX72" fmla="*/ 1179180 w 4381601"/>
              <a:gd name="connsiteY72" fmla="*/ 5563776 h 6467270"/>
              <a:gd name="connsiteX73" fmla="*/ 1042820 w 4381601"/>
              <a:gd name="connsiteY73" fmla="*/ 5428187 h 6467270"/>
              <a:gd name="connsiteX74" fmla="*/ 3790359 w 4381601"/>
              <a:gd name="connsiteY74" fmla="*/ 5152947 h 6467270"/>
              <a:gd name="connsiteX75" fmla="*/ 3926220 w 4381601"/>
              <a:gd name="connsiteY75" fmla="*/ 5293468 h 6467270"/>
              <a:gd name="connsiteX76" fmla="*/ 3790359 w 4381601"/>
              <a:gd name="connsiteY76" fmla="*/ 5429821 h 6467270"/>
              <a:gd name="connsiteX77" fmla="*/ 3649732 w 4381601"/>
              <a:gd name="connsiteY77" fmla="*/ 5565578 h 6467270"/>
              <a:gd name="connsiteX78" fmla="*/ 3513277 w 4381601"/>
              <a:gd name="connsiteY78" fmla="*/ 5701930 h 6467270"/>
              <a:gd name="connsiteX79" fmla="*/ 3377418 w 4381601"/>
              <a:gd name="connsiteY79" fmla="*/ 5842451 h 6467270"/>
              <a:gd name="connsiteX80" fmla="*/ 3513277 w 4381601"/>
              <a:gd name="connsiteY80" fmla="*/ 5978208 h 6467270"/>
              <a:gd name="connsiteX81" fmla="*/ 3649732 w 4381601"/>
              <a:gd name="connsiteY81" fmla="*/ 6114561 h 6467270"/>
              <a:gd name="connsiteX82" fmla="*/ 3790359 w 4381601"/>
              <a:gd name="connsiteY82" fmla="*/ 6255082 h 6467270"/>
              <a:gd name="connsiteX83" fmla="*/ 3926220 w 4381601"/>
              <a:gd name="connsiteY83" fmla="*/ 6390839 h 6467270"/>
              <a:gd name="connsiteX84" fmla="*/ 3850065 w 4381601"/>
              <a:gd name="connsiteY84" fmla="*/ 6467270 h 6467270"/>
              <a:gd name="connsiteX85" fmla="*/ 3728559 w 4381601"/>
              <a:gd name="connsiteY85" fmla="*/ 6467270 h 6467270"/>
              <a:gd name="connsiteX86" fmla="*/ 3649732 w 4381601"/>
              <a:gd name="connsiteY86" fmla="*/ 6390839 h 6467270"/>
              <a:gd name="connsiteX87" fmla="*/ 3513277 w 4381601"/>
              <a:gd name="connsiteY87" fmla="*/ 6255082 h 6467270"/>
              <a:gd name="connsiteX88" fmla="*/ 3377418 w 4381601"/>
              <a:gd name="connsiteY88" fmla="*/ 6114561 h 6467270"/>
              <a:gd name="connsiteX89" fmla="*/ 3236791 w 4381601"/>
              <a:gd name="connsiteY89" fmla="*/ 5978208 h 6467270"/>
              <a:gd name="connsiteX90" fmla="*/ 3100336 w 4381601"/>
              <a:gd name="connsiteY90" fmla="*/ 5842451 h 6467270"/>
              <a:gd name="connsiteX91" fmla="*/ 3236791 w 4381601"/>
              <a:gd name="connsiteY91" fmla="*/ 5701930 h 6467270"/>
              <a:gd name="connsiteX92" fmla="*/ 3377418 w 4381601"/>
              <a:gd name="connsiteY92" fmla="*/ 5565578 h 6467270"/>
              <a:gd name="connsiteX93" fmla="*/ 3513277 w 4381601"/>
              <a:gd name="connsiteY93" fmla="*/ 5429821 h 6467270"/>
              <a:gd name="connsiteX94" fmla="*/ 3649732 w 4381601"/>
              <a:gd name="connsiteY94" fmla="*/ 5293468 h 6467270"/>
              <a:gd name="connsiteX95" fmla="*/ 1449912 w 4381601"/>
              <a:gd name="connsiteY95" fmla="*/ 5016513 h 6467270"/>
              <a:gd name="connsiteX96" fmla="*/ 1590424 w 4381601"/>
              <a:gd name="connsiteY96" fmla="*/ 5152821 h 6467270"/>
              <a:gd name="connsiteX97" fmla="*/ 1726173 w 4381601"/>
              <a:gd name="connsiteY97" fmla="*/ 5293297 h 6467270"/>
              <a:gd name="connsiteX98" fmla="*/ 1862518 w 4381601"/>
              <a:gd name="connsiteY98" fmla="*/ 5429605 h 6467270"/>
              <a:gd name="connsiteX99" fmla="*/ 2003030 w 4381601"/>
              <a:gd name="connsiteY99" fmla="*/ 5565319 h 6467270"/>
              <a:gd name="connsiteX100" fmla="*/ 2139374 w 4381601"/>
              <a:gd name="connsiteY100" fmla="*/ 5701628 h 6467270"/>
              <a:gd name="connsiteX101" fmla="*/ 2275124 w 4381601"/>
              <a:gd name="connsiteY101" fmla="*/ 5842102 h 6467270"/>
              <a:gd name="connsiteX102" fmla="*/ 2415040 w 4381601"/>
              <a:gd name="connsiteY102" fmla="*/ 5977816 h 6467270"/>
              <a:gd name="connsiteX103" fmla="*/ 2550790 w 4381601"/>
              <a:gd name="connsiteY103" fmla="*/ 6114125 h 6467270"/>
              <a:gd name="connsiteX104" fmla="*/ 2687134 w 4381601"/>
              <a:gd name="connsiteY104" fmla="*/ 6254600 h 6467270"/>
              <a:gd name="connsiteX105" fmla="*/ 2823478 w 4381601"/>
              <a:gd name="connsiteY105" fmla="*/ 6390313 h 6467270"/>
              <a:gd name="connsiteX106" fmla="*/ 2902808 w 4381601"/>
              <a:gd name="connsiteY106" fmla="*/ 6467270 h 6467270"/>
              <a:gd name="connsiteX107" fmla="*/ 2627767 w 4381601"/>
              <a:gd name="connsiteY107" fmla="*/ 6467270 h 6467270"/>
              <a:gd name="connsiteX108" fmla="*/ 2550790 w 4381601"/>
              <a:gd name="connsiteY108" fmla="*/ 6390313 h 6467270"/>
              <a:gd name="connsiteX109" fmla="*/ 2415040 w 4381601"/>
              <a:gd name="connsiteY109" fmla="*/ 6254600 h 6467270"/>
              <a:gd name="connsiteX110" fmla="*/ 2275124 w 4381601"/>
              <a:gd name="connsiteY110" fmla="*/ 6114125 h 6467270"/>
              <a:gd name="connsiteX111" fmla="*/ 2139374 w 4381601"/>
              <a:gd name="connsiteY111" fmla="*/ 5977816 h 6467270"/>
              <a:gd name="connsiteX112" fmla="*/ 2003030 w 4381601"/>
              <a:gd name="connsiteY112" fmla="*/ 5842102 h 6467270"/>
              <a:gd name="connsiteX113" fmla="*/ 1862518 w 4381601"/>
              <a:gd name="connsiteY113" fmla="*/ 5701628 h 6467270"/>
              <a:gd name="connsiteX114" fmla="*/ 1726173 w 4381601"/>
              <a:gd name="connsiteY114" fmla="*/ 5565319 h 6467270"/>
              <a:gd name="connsiteX115" fmla="*/ 1590424 w 4381601"/>
              <a:gd name="connsiteY115" fmla="*/ 5429605 h 6467270"/>
              <a:gd name="connsiteX116" fmla="*/ 1449912 w 4381601"/>
              <a:gd name="connsiteY116" fmla="*/ 5293297 h 6467270"/>
              <a:gd name="connsiteX117" fmla="*/ 1313568 w 4381601"/>
              <a:gd name="connsiteY117" fmla="*/ 5152821 h 6467270"/>
              <a:gd name="connsiteX118" fmla="*/ 0 w 4381601"/>
              <a:gd name="connsiteY118" fmla="*/ 4938321 h 6467270"/>
              <a:gd name="connsiteX119" fmla="*/ 76604 w 4381601"/>
              <a:gd name="connsiteY119" fmla="*/ 5014562 h 6467270"/>
              <a:gd name="connsiteX120" fmla="*/ 217023 w 4381601"/>
              <a:gd name="connsiteY120" fmla="*/ 5150766 h 6467270"/>
              <a:gd name="connsiteX121" fmla="*/ 352683 w 4381601"/>
              <a:gd name="connsiteY121" fmla="*/ 5291134 h 6467270"/>
              <a:gd name="connsiteX122" fmla="*/ 217023 w 4381601"/>
              <a:gd name="connsiteY122" fmla="*/ 5427338 h 6467270"/>
              <a:gd name="connsiteX123" fmla="*/ 76604 w 4381601"/>
              <a:gd name="connsiteY123" fmla="*/ 5562947 h 6467270"/>
              <a:gd name="connsiteX124" fmla="*/ 0 w 4381601"/>
              <a:gd name="connsiteY124" fmla="*/ 5639522 h 6467270"/>
              <a:gd name="connsiteX125" fmla="*/ 0 w 4381601"/>
              <a:gd name="connsiteY125" fmla="*/ 5367709 h 6467270"/>
              <a:gd name="connsiteX126" fmla="*/ 76604 w 4381601"/>
              <a:gd name="connsiteY126" fmla="*/ 5291134 h 6467270"/>
              <a:gd name="connsiteX127" fmla="*/ 0 w 4381601"/>
              <a:gd name="connsiteY127" fmla="*/ 5212218 h 6467270"/>
              <a:gd name="connsiteX128" fmla="*/ 4200157 w 4381601"/>
              <a:gd name="connsiteY128" fmla="*/ 4468151 h 6467270"/>
              <a:gd name="connsiteX129" fmla="*/ 4336434 w 4381601"/>
              <a:gd name="connsiteY129" fmla="*/ 4604010 h 6467270"/>
              <a:gd name="connsiteX130" fmla="*/ 4381601 w 4381601"/>
              <a:gd name="connsiteY130" fmla="*/ 4649435 h 6467270"/>
              <a:gd name="connsiteX131" fmla="*/ 4381601 w 4381601"/>
              <a:gd name="connsiteY131" fmla="*/ 5107983 h 6467270"/>
              <a:gd name="connsiteX132" fmla="*/ 4336434 w 4381601"/>
              <a:gd name="connsiteY132" fmla="*/ 5153407 h 6467270"/>
              <a:gd name="connsiteX133" fmla="*/ 4200157 w 4381601"/>
              <a:gd name="connsiteY133" fmla="*/ 5294034 h 6467270"/>
              <a:gd name="connsiteX134" fmla="*/ 4059715 w 4381601"/>
              <a:gd name="connsiteY134" fmla="*/ 5153407 h 6467270"/>
              <a:gd name="connsiteX135" fmla="*/ 3923438 w 4381601"/>
              <a:gd name="connsiteY135" fmla="*/ 5016952 h 6467270"/>
              <a:gd name="connsiteX136" fmla="*/ 3787756 w 4381601"/>
              <a:gd name="connsiteY136" fmla="*/ 4881092 h 6467270"/>
              <a:gd name="connsiteX137" fmla="*/ 3923438 w 4381601"/>
              <a:gd name="connsiteY137" fmla="*/ 4740466 h 6467270"/>
              <a:gd name="connsiteX138" fmla="*/ 4059715 w 4381601"/>
              <a:gd name="connsiteY138" fmla="*/ 4881092 h 6467270"/>
              <a:gd name="connsiteX139" fmla="*/ 4200157 w 4381601"/>
              <a:gd name="connsiteY139" fmla="*/ 5016952 h 6467270"/>
              <a:gd name="connsiteX140" fmla="*/ 4336434 w 4381601"/>
              <a:gd name="connsiteY140" fmla="*/ 4881092 h 6467270"/>
              <a:gd name="connsiteX141" fmla="*/ 4200157 w 4381601"/>
              <a:gd name="connsiteY141" fmla="*/ 4740466 h 6467270"/>
              <a:gd name="connsiteX142" fmla="*/ 4059715 w 4381601"/>
              <a:gd name="connsiteY142" fmla="*/ 4604010 h 6467270"/>
              <a:gd name="connsiteX143" fmla="*/ 4381601 w 4381601"/>
              <a:gd name="connsiteY143" fmla="*/ 4283200 h 6467270"/>
              <a:gd name="connsiteX144" fmla="*/ 4381601 w 4381601"/>
              <a:gd name="connsiteY144" fmla="*/ 4375989 h 6467270"/>
              <a:gd name="connsiteX145" fmla="*/ 4336118 w 4381601"/>
              <a:gd name="connsiteY145" fmla="*/ 4328896 h 6467270"/>
              <a:gd name="connsiteX146" fmla="*/ 4381601 w 4381601"/>
              <a:gd name="connsiteY146" fmla="*/ 3734151 h 6467270"/>
              <a:gd name="connsiteX147" fmla="*/ 4381601 w 4381601"/>
              <a:gd name="connsiteY147" fmla="*/ 4009331 h 6467270"/>
              <a:gd name="connsiteX148" fmla="*/ 4336381 w 4381601"/>
              <a:gd name="connsiteY148" fmla="*/ 4056142 h 6467270"/>
              <a:gd name="connsiteX149" fmla="*/ 4200188 w 4381601"/>
              <a:gd name="connsiteY149" fmla="*/ 4191752 h 6467270"/>
              <a:gd name="connsiteX150" fmla="*/ 4059832 w 4381601"/>
              <a:gd name="connsiteY150" fmla="*/ 4327958 h 6467270"/>
              <a:gd name="connsiteX151" fmla="*/ 3923639 w 4381601"/>
              <a:gd name="connsiteY151" fmla="*/ 4468326 h 6467270"/>
              <a:gd name="connsiteX152" fmla="*/ 3788041 w 4381601"/>
              <a:gd name="connsiteY152" fmla="*/ 4603936 h 6467270"/>
              <a:gd name="connsiteX153" fmla="*/ 3647684 w 4381601"/>
              <a:gd name="connsiteY153" fmla="*/ 4740141 h 6467270"/>
              <a:gd name="connsiteX154" fmla="*/ 3511491 w 4381601"/>
              <a:gd name="connsiteY154" fmla="*/ 4880510 h 6467270"/>
              <a:gd name="connsiteX155" fmla="*/ 3647684 w 4381601"/>
              <a:gd name="connsiteY155" fmla="*/ 5016120 h 6467270"/>
              <a:gd name="connsiteX156" fmla="*/ 3511491 w 4381601"/>
              <a:gd name="connsiteY156" fmla="*/ 5152325 h 6467270"/>
              <a:gd name="connsiteX157" fmla="*/ 3375893 w 4381601"/>
              <a:gd name="connsiteY157" fmla="*/ 5292694 h 6467270"/>
              <a:gd name="connsiteX158" fmla="*/ 3235536 w 4381601"/>
              <a:gd name="connsiteY158" fmla="*/ 5428899 h 6467270"/>
              <a:gd name="connsiteX159" fmla="*/ 3099344 w 4381601"/>
              <a:gd name="connsiteY159" fmla="*/ 5564509 h 6467270"/>
              <a:gd name="connsiteX160" fmla="*/ 2963746 w 4381601"/>
              <a:gd name="connsiteY160" fmla="*/ 5700714 h 6467270"/>
              <a:gd name="connsiteX161" fmla="*/ 2823390 w 4381601"/>
              <a:gd name="connsiteY161" fmla="*/ 5564509 h 6467270"/>
              <a:gd name="connsiteX162" fmla="*/ 2963746 w 4381601"/>
              <a:gd name="connsiteY162" fmla="*/ 5428899 h 6467270"/>
              <a:gd name="connsiteX163" fmla="*/ 3099344 w 4381601"/>
              <a:gd name="connsiteY163" fmla="*/ 5292694 h 6467270"/>
              <a:gd name="connsiteX164" fmla="*/ 3235536 w 4381601"/>
              <a:gd name="connsiteY164" fmla="*/ 5152325 h 6467270"/>
              <a:gd name="connsiteX165" fmla="*/ 3375893 w 4381601"/>
              <a:gd name="connsiteY165" fmla="*/ 5016120 h 6467270"/>
              <a:gd name="connsiteX166" fmla="*/ 3235536 w 4381601"/>
              <a:gd name="connsiteY166" fmla="*/ 4880510 h 6467270"/>
              <a:gd name="connsiteX167" fmla="*/ 3099344 w 4381601"/>
              <a:gd name="connsiteY167" fmla="*/ 5016120 h 6467270"/>
              <a:gd name="connsiteX168" fmla="*/ 2963746 w 4381601"/>
              <a:gd name="connsiteY168" fmla="*/ 5152325 h 6467270"/>
              <a:gd name="connsiteX169" fmla="*/ 2823390 w 4381601"/>
              <a:gd name="connsiteY169" fmla="*/ 5292694 h 6467270"/>
              <a:gd name="connsiteX170" fmla="*/ 2687196 w 4381601"/>
              <a:gd name="connsiteY170" fmla="*/ 5428899 h 6467270"/>
              <a:gd name="connsiteX171" fmla="*/ 2551003 w 4381601"/>
              <a:gd name="connsiteY171" fmla="*/ 5292694 h 6467270"/>
              <a:gd name="connsiteX172" fmla="*/ 2415405 w 4381601"/>
              <a:gd name="connsiteY172" fmla="*/ 5152325 h 6467270"/>
              <a:gd name="connsiteX173" fmla="*/ 2275644 w 4381601"/>
              <a:gd name="connsiteY173" fmla="*/ 5016120 h 6467270"/>
              <a:gd name="connsiteX174" fmla="*/ 2140046 w 4381601"/>
              <a:gd name="connsiteY174" fmla="*/ 4880510 h 6467270"/>
              <a:gd name="connsiteX175" fmla="*/ 2275644 w 4381601"/>
              <a:gd name="connsiteY175" fmla="*/ 4740141 h 6467270"/>
              <a:gd name="connsiteX176" fmla="*/ 2415405 w 4381601"/>
              <a:gd name="connsiteY176" fmla="*/ 4880510 h 6467270"/>
              <a:gd name="connsiteX177" fmla="*/ 2551003 w 4381601"/>
              <a:gd name="connsiteY177" fmla="*/ 5016120 h 6467270"/>
              <a:gd name="connsiteX178" fmla="*/ 2687196 w 4381601"/>
              <a:gd name="connsiteY178" fmla="*/ 5152325 h 6467270"/>
              <a:gd name="connsiteX179" fmla="*/ 2823390 w 4381601"/>
              <a:gd name="connsiteY179" fmla="*/ 5016120 h 6467270"/>
              <a:gd name="connsiteX180" fmla="*/ 2963746 w 4381601"/>
              <a:gd name="connsiteY180" fmla="*/ 4880510 h 6467270"/>
              <a:gd name="connsiteX181" fmla="*/ 3099344 w 4381601"/>
              <a:gd name="connsiteY181" fmla="*/ 4740141 h 6467270"/>
              <a:gd name="connsiteX182" fmla="*/ 3235536 w 4381601"/>
              <a:gd name="connsiteY182" fmla="*/ 4603936 h 6467270"/>
              <a:gd name="connsiteX183" fmla="*/ 3375893 w 4381601"/>
              <a:gd name="connsiteY183" fmla="*/ 4740141 h 6467270"/>
              <a:gd name="connsiteX184" fmla="*/ 3511491 w 4381601"/>
              <a:gd name="connsiteY184" fmla="*/ 4603936 h 6467270"/>
              <a:gd name="connsiteX185" fmla="*/ 3647684 w 4381601"/>
              <a:gd name="connsiteY185" fmla="*/ 4468326 h 6467270"/>
              <a:gd name="connsiteX186" fmla="*/ 3788041 w 4381601"/>
              <a:gd name="connsiteY186" fmla="*/ 4327958 h 6467270"/>
              <a:gd name="connsiteX187" fmla="*/ 3923639 w 4381601"/>
              <a:gd name="connsiteY187" fmla="*/ 4191752 h 6467270"/>
              <a:gd name="connsiteX188" fmla="*/ 4059832 w 4381601"/>
              <a:gd name="connsiteY188" fmla="*/ 4056142 h 6467270"/>
              <a:gd name="connsiteX189" fmla="*/ 4200188 w 4381601"/>
              <a:gd name="connsiteY189" fmla="*/ 3915776 h 6467270"/>
              <a:gd name="connsiteX190" fmla="*/ 4336381 w 4381601"/>
              <a:gd name="connsiteY190" fmla="*/ 3779573 h 6467270"/>
              <a:gd name="connsiteX191" fmla="*/ 2687410 w 4381601"/>
              <a:gd name="connsiteY191" fmla="*/ 3232377 h 6467270"/>
              <a:gd name="connsiteX192" fmla="*/ 2823632 w 4381601"/>
              <a:gd name="connsiteY192" fmla="*/ 3368013 h 6467270"/>
              <a:gd name="connsiteX193" fmla="*/ 2687410 w 4381601"/>
              <a:gd name="connsiteY193" fmla="*/ 3507811 h 6467270"/>
              <a:gd name="connsiteX194" fmla="*/ 2551188 w 4381601"/>
              <a:gd name="connsiteY194" fmla="*/ 3643447 h 6467270"/>
              <a:gd name="connsiteX195" fmla="*/ 2415561 w 4381601"/>
              <a:gd name="connsiteY195" fmla="*/ 3779679 h 6467270"/>
              <a:gd name="connsiteX196" fmla="*/ 2275769 w 4381601"/>
              <a:gd name="connsiteY196" fmla="*/ 3915909 h 6467270"/>
              <a:gd name="connsiteX197" fmla="*/ 2140142 w 4381601"/>
              <a:gd name="connsiteY197" fmla="*/ 4056301 h 6467270"/>
              <a:gd name="connsiteX198" fmla="*/ 2003920 w 4381601"/>
              <a:gd name="connsiteY198" fmla="*/ 4191938 h 6467270"/>
              <a:gd name="connsiteX199" fmla="*/ 2140142 w 4381601"/>
              <a:gd name="connsiteY199" fmla="*/ 4328170 h 6467270"/>
              <a:gd name="connsiteX200" fmla="*/ 2275769 w 4381601"/>
              <a:gd name="connsiteY200" fmla="*/ 4191938 h 6467270"/>
              <a:gd name="connsiteX201" fmla="*/ 2415561 w 4381601"/>
              <a:gd name="connsiteY201" fmla="*/ 4056301 h 6467270"/>
              <a:gd name="connsiteX202" fmla="*/ 2551188 w 4381601"/>
              <a:gd name="connsiteY202" fmla="*/ 3915909 h 6467270"/>
              <a:gd name="connsiteX203" fmla="*/ 2687410 w 4381601"/>
              <a:gd name="connsiteY203" fmla="*/ 4056301 h 6467270"/>
              <a:gd name="connsiteX204" fmla="*/ 2551188 w 4381601"/>
              <a:gd name="connsiteY204" fmla="*/ 4191938 h 6467270"/>
              <a:gd name="connsiteX205" fmla="*/ 2415561 w 4381601"/>
              <a:gd name="connsiteY205" fmla="*/ 4328170 h 6467270"/>
              <a:gd name="connsiteX206" fmla="*/ 2551188 w 4381601"/>
              <a:gd name="connsiteY206" fmla="*/ 4468566 h 6467270"/>
              <a:gd name="connsiteX207" fmla="*/ 2687410 w 4381601"/>
              <a:gd name="connsiteY207" fmla="*/ 4604203 h 6467270"/>
              <a:gd name="connsiteX208" fmla="*/ 2823632 w 4381601"/>
              <a:gd name="connsiteY208" fmla="*/ 4740434 h 6467270"/>
              <a:gd name="connsiteX209" fmla="*/ 2687410 w 4381601"/>
              <a:gd name="connsiteY209" fmla="*/ 4880830 h 6467270"/>
              <a:gd name="connsiteX210" fmla="*/ 2551188 w 4381601"/>
              <a:gd name="connsiteY210" fmla="*/ 4740434 h 6467270"/>
              <a:gd name="connsiteX211" fmla="*/ 2415561 w 4381601"/>
              <a:gd name="connsiteY211" fmla="*/ 4604203 h 6467270"/>
              <a:gd name="connsiteX212" fmla="*/ 2275769 w 4381601"/>
              <a:gd name="connsiteY212" fmla="*/ 4468566 h 6467270"/>
              <a:gd name="connsiteX213" fmla="*/ 2140142 w 4381601"/>
              <a:gd name="connsiteY213" fmla="*/ 4604203 h 6467270"/>
              <a:gd name="connsiteX214" fmla="*/ 2003920 w 4381601"/>
              <a:gd name="connsiteY214" fmla="*/ 4740434 h 6467270"/>
              <a:gd name="connsiteX215" fmla="*/ 1863534 w 4381601"/>
              <a:gd name="connsiteY215" fmla="*/ 4880830 h 6467270"/>
              <a:gd name="connsiteX216" fmla="*/ 2003920 w 4381601"/>
              <a:gd name="connsiteY216" fmla="*/ 5016467 h 6467270"/>
              <a:gd name="connsiteX217" fmla="*/ 2140142 w 4381601"/>
              <a:gd name="connsiteY217" fmla="*/ 5152699 h 6467270"/>
              <a:gd name="connsiteX218" fmla="*/ 2275769 w 4381601"/>
              <a:gd name="connsiteY218" fmla="*/ 5293094 h 6467270"/>
              <a:gd name="connsiteX219" fmla="*/ 2415561 w 4381601"/>
              <a:gd name="connsiteY219" fmla="*/ 5429326 h 6467270"/>
              <a:gd name="connsiteX220" fmla="*/ 2551188 w 4381601"/>
              <a:gd name="connsiteY220" fmla="*/ 5564963 h 6467270"/>
              <a:gd name="connsiteX221" fmla="*/ 2687410 w 4381601"/>
              <a:gd name="connsiteY221" fmla="*/ 5701194 h 6467270"/>
              <a:gd name="connsiteX222" fmla="*/ 2823632 w 4381601"/>
              <a:gd name="connsiteY222" fmla="*/ 5841590 h 6467270"/>
              <a:gd name="connsiteX223" fmla="*/ 2964018 w 4381601"/>
              <a:gd name="connsiteY223" fmla="*/ 5977227 h 6467270"/>
              <a:gd name="connsiteX224" fmla="*/ 3099646 w 4381601"/>
              <a:gd name="connsiteY224" fmla="*/ 6113458 h 6467270"/>
              <a:gd name="connsiteX225" fmla="*/ 3235868 w 4381601"/>
              <a:gd name="connsiteY225" fmla="*/ 6253854 h 6467270"/>
              <a:gd name="connsiteX226" fmla="*/ 3376254 w 4381601"/>
              <a:gd name="connsiteY226" fmla="*/ 6389491 h 6467270"/>
              <a:gd name="connsiteX227" fmla="*/ 3453688 w 4381601"/>
              <a:gd name="connsiteY227" fmla="*/ 6467270 h 6467270"/>
              <a:gd name="connsiteX228" fmla="*/ 3177420 w 4381601"/>
              <a:gd name="connsiteY228" fmla="*/ 6467270 h 6467270"/>
              <a:gd name="connsiteX229" fmla="*/ 3099646 w 4381601"/>
              <a:gd name="connsiteY229" fmla="*/ 6389491 h 6467270"/>
              <a:gd name="connsiteX230" fmla="*/ 2964018 w 4381601"/>
              <a:gd name="connsiteY230" fmla="*/ 6253854 h 6467270"/>
              <a:gd name="connsiteX231" fmla="*/ 2823632 w 4381601"/>
              <a:gd name="connsiteY231" fmla="*/ 6113458 h 6467270"/>
              <a:gd name="connsiteX232" fmla="*/ 2687410 w 4381601"/>
              <a:gd name="connsiteY232" fmla="*/ 5977227 h 6467270"/>
              <a:gd name="connsiteX233" fmla="*/ 2551188 w 4381601"/>
              <a:gd name="connsiteY233" fmla="*/ 5841590 h 6467270"/>
              <a:gd name="connsiteX234" fmla="*/ 2415561 w 4381601"/>
              <a:gd name="connsiteY234" fmla="*/ 5701194 h 6467270"/>
              <a:gd name="connsiteX235" fmla="*/ 2275769 w 4381601"/>
              <a:gd name="connsiteY235" fmla="*/ 5564963 h 6467270"/>
              <a:gd name="connsiteX236" fmla="*/ 2140142 w 4381601"/>
              <a:gd name="connsiteY236" fmla="*/ 5429326 h 6467270"/>
              <a:gd name="connsiteX237" fmla="*/ 2003920 w 4381601"/>
              <a:gd name="connsiteY237" fmla="*/ 5293094 h 6467270"/>
              <a:gd name="connsiteX238" fmla="*/ 1863534 w 4381601"/>
              <a:gd name="connsiteY238" fmla="*/ 5152699 h 6467270"/>
              <a:gd name="connsiteX239" fmla="*/ 1727312 w 4381601"/>
              <a:gd name="connsiteY239" fmla="*/ 5016467 h 6467270"/>
              <a:gd name="connsiteX240" fmla="*/ 1591684 w 4381601"/>
              <a:gd name="connsiteY240" fmla="*/ 4880830 h 6467270"/>
              <a:gd name="connsiteX241" fmla="*/ 1727312 w 4381601"/>
              <a:gd name="connsiteY241" fmla="*/ 4740434 h 6467270"/>
              <a:gd name="connsiteX242" fmla="*/ 1863534 w 4381601"/>
              <a:gd name="connsiteY242" fmla="*/ 4604203 h 6467270"/>
              <a:gd name="connsiteX243" fmla="*/ 2003920 w 4381601"/>
              <a:gd name="connsiteY243" fmla="*/ 4468566 h 6467270"/>
              <a:gd name="connsiteX244" fmla="*/ 1863534 w 4381601"/>
              <a:gd name="connsiteY244" fmla="*/ 4328170 h 6467270"/>
              <a:gd name="connsiteX245" fmla="*/ 1727312 w 4381601"/>
              <a:gd name="connsiteY245" fmla="*/ 4191938 h 6467270"/>
              <a:gd name="connsiteX246" fmla="*/ 1863534 w 4381601"/>
              <a:gd name="connsiteY246" fmla="*/ 4056301 h 6467270"/>
              <a:gd name="connsiteX247" fmla="*/ 2003920 w 4381601"/>
              <a:gd name="connsiteY247" fmla="*/ 3915909 h 6467270"/>
              <a:gd name="connsiteX248" fmla="*/ 2140142 w 4381601"/>
              <a:gd name="connsiteY248" fmla="*/ 3779679 h 6467270"/>
              <a:gd name="connsiteX249" fmla="*/ 2275769 w 4381601"/>
              <a:gd name="connsiteY249" fmla="*/ 3643447 h 6467270"/>
              <a:gd name="connsiteX250" fmla="*/ 2415561 w 4381601"/>
              <a:gd name="connsiteY250" fmla="*/ 3507811 h 6467270"/>
              <a:gd name="connsiteX251" fmla="*/ 2551188 w 4381601"/>
              <a:gd name="connsiteY251" fmla="*/ 3368013 h 6467270"/>
              <a:gd name="connsiteX252" fmla="*/ 4381601 w 4381601"/>
              <a:gd name="connsiteY252" fmla="*/ 3187196 h 6467270"/>
              <a:gd name="connsiteX253" fmla="*/ 4381601 w 4381601"/>
              <a:gd name="connsiteY253" fmla="*/ 3461526 h 6467270"/>
              <a:gd name="connsiteX254" fmla="*/ 4337842 w 4381601"/>
              <a:gd name="connsiteY254" fmla="*/ 3506638 h 6467270"/>
              <a:gd name="connsiteX255" fmla="*/ 4201621 w 4381601"/>
              <a:gd name="connsiteY255" fmla="*/ 3642298 h 6467270"/>
              <a:gd name="connsiteX256" fmla="*/ 4061236 w 4381601"/>
              <a:gd name="connsiteY256" fmla="*/ 3778552 h 6467270"/>
              <a:gd name="connsiteX257" fmla="*/ 3925014 w 4381601"/>
              <a:gd name="connsiteY257" fmla="*/ 3914803 h 6467270"/>
              <a:gd name="connsiteX258" fmla="*/ 3789388 w 4381601"/>
              <a:gd name="connsiteY258" fmla="*/ 4055221 h 6467270"/>
              <a:gd name="connsiteX259" fmla="*/ 3649003 w 4381601"/>
              <a:gd name="connsiteY259" fmla="*/ 4190880 h 6467270"/>
              <a:gd name="connsiteX260" fmla="*/ 3512782 w 4381601"/>
              <a:gd name="connsiteY260" fmla="*/ 4327136 h 6467270"/>
              <a:gd name="connsiteX261" fmla="*/ 3377156 w 4381601"/>
              <a:gd name="connsiteY261" fmla="*/ 4467555 h 6467270"/>
              <a:gd name="connsiteX262" fmla="*/ 3236770 w 4381601"/>
              <a:gd name="connsiteY262" fmla="*/ 4327136 h 6467270"/>
              <a:gd name="connsiteX263" fmla="*/ 3377156 w 4381601"/>
              <a:gd name="connsiteY263" fmla="*/ 4190880 h 6467270"/>
              <a:gd name="connsiteX264" fmla="*/ 3512782 w 4381601"/>
              <a:gd name="connsiteY264" fmla="*/ 4055221 h 6467270"/>
              <a:gd name="connsiteX265" fmla="*/ 3649003 w 4381601"/>
              <a:gd name="connsiteY265" fmla="*/ 3914803 h 6467270"/>
              <a:gd name="connsiteX266" fmla="*/ 3789388 w 4381601"/>
              <a:gd name="connsiteY266" fmla="*/ 3778552 h 6467270"/>
              <a:gd name="connsiteX267" fmla="*/ 3925014 w 4381601"/>
              <a:gd name="connsiteY267" fmla="*/ 3642298 h 6467270"/>
              <a:gd name="connsiteX268" fmla="*/ 4061236 w 4381601"/>
              <a:gd name="connsiteY268" fmla="*/ 3506638 h 6467270"/>
              <a:gd name="connsiteX269" fmla="*/ 4201621 w 4381601"/>
              <a:gd name="connsiteY269" fmla="*/ 3366817 h 6467270"/>
              <a:gd name="connsiteX270" fmla="*/ 4337842 w 4381601"/>
              <a:gd name="connsiteY270" fmla="*/ 3231158 h 6467270"/>
              <a:gd name="connsiteX271" fmla="*/ 0 w 4381601"/>
              <a:gd name="connsiteY271" fmla="*/ 3015777 h 6467270"/>
              <a:gd name="connsiteX272" fmla="*/ 75869 w 4381601"/>
              <a:gd name="connsiteY272" fmla="*/ 3093975 h 6467270"/>
              <a:gd name="connsiteX273" fmla="*/ 216249 w 4381601"/>
              <a:gd name="connsiteY273" fmla="*/ 3230207 h 6467270"/>
              <a:gd name="connsiteX274" fmla="*/ 75869 w 4381601"/>
              <a:gd name="connsiteY274" fmla="*/ 3365843 h 6467270"/>
              <a:gd name="connsiteX275" fmla="*/ 0 w 4381601"/>
              <a:gd name="connsiteY275" fmla="*/ 3443709 h 6467270"/>
              <a:gd name="connsiteX276" fmla="*/ 3786856 w 4381601"/>
              <a:gd name="connsiteY276" fmla="*/ 2684014 h 6467270"/>
              <a:gd name="connsiteX277" fmla="*/ 3922482 w 4381601"/>
              <a:gd name="connsiteY277" fmla="*/ 2819625 h 6467270"/>
              <a:gd name="connsiteX278" fmla="*/ 4058704 w 4381601"/>
              <a:gd name="connsiteY278" fmla="*/ 2955833 h 6467270"/>
              <a:gd name="connsiteX279" fmla="*/ 4199090 w 4381601"/>
              <a:gd name="connsiteY279" fmla="*/ 3096204 h 6467270"/>
              <a:gd name="connsiteX280" fmla="*/ 4058704 w 4381601"/>
              <a:gd name="connsiteY280" fmla="*/ 3232411 h 6467270"/>
              <a:gd name="connsiteX281" fmla="*/ 3922482 w 4381601"/>
              <a:gd name="connsiteY281" fmla="*/ 3368023 h 6467270"/>
              <a:gd name="connsiteX282" fmla="*/ 3786856 w 4381601"/>
              <a:gd name="connsiteY282" fmla="*/ 3507795 h 6467270"/>
              <a:gd name="connsiteX283" fmla="*/ 3646472 w 4381601"/>
              <a:gd name="connsiteY283" fmla="*/ 3643407 h 6467270"/>
              <a:gd name="connsiteX284" fmla="*/ 3510250 w 4381601"/>
              <a:gd name="connsiteY284" fmla="*/ 3779614 h 6467270"/>
              <a:gd name="connsiteX285" fmla="*/ 3374623 w 4381601"/>
              <a:gd name="connsiteY285" fmla="*/ 3915818 h 6467270"/>
              <a:gd name="connsiteX286" fmla="*/ 3234238 w 4381601"/>
              <a:gd name="connsiteY286" fmla="*/ 4056187 h 6467270"/>
              <a:gd name="connsiteX287" fmla="*/ 3098017 w 4381601"/>
              <a:gd name="connsiteY287" fmla="*/ 4191799 h 6467270"/>
              <a:gd name="connsiteX288" fmla="*/ 2962390 w 4381601"/>
              <a:gd name="connsiteY288" fmla="*/ 4328006 h 6467270"/>
              <a:gd name="connsiteX289" fmla="*/ 3098017 w 4381601"/>
              <a:gd name="connsiteY289" fmla="*/ 4468377 h 6467270"/>
              <a:gd name="connsiteX290" fmla="*/ 2962390 w 4381601"/>
              <a:gd name="connsiteY290" fmla="*/ 4603990 h 6467270"/>
              <a:gd name="connsiteX291" fmla="*/ 2822005 w 4381601"/>
              <a:gd name="connsiteY291" fmla="*/ 4468377 h 6467270"/>
              <a:gd name="connsiteX292" fmla="*/ 2685784 w 4381601"/>
              <a:gd name="connsiteY292" fmla="*/ 4328006 h 6467270"/>
              <a:gd name="connsiteX293" fmla="*/ 2822005 w 4381601"/>
              <a:gd name="connsiteY293" fmla="*/ 4191799 h 6467270"/>
              <a:gd name="connsiteX294" fmla="*/ 2962390 w 4381601"/>
              <a:gd name="connsiteY294" fmla="*/ 4056187 h 6467270"/>
              <a:gd name="connsiteX295" fmla="*/ 3098017 w 4381601"/>
              <a:gd name="connsiteY295" fmla="*/ 3915818 h 6467270"/>
              <a:gd name="connsiteX296" fmla="*/ 3234238 w 4381601"/>
              <a:gd name="connsiteY296" fmla="*/ 3779614 h 6467270"/>
              <a:gd name="connsiteX297" fmla="*/ 3374623 w 4381601"/>
              <a:gd name="connsiteY297" fmla="*/ 3643407 h 6467270"/>
              <a:gd name="connsiteX298" fmla="*/ 3510250 w 4381601"/>
              <a:gd name="connsiteY298" fmla="*/ 3507795 h 6467270"/>
              <a:gd name="connsiteX299" fmla="*/ 3646472 w 4381601"/>
              <a:gd name="connsiteY299" fmla="*/ 3368023 h 6467270"/>
              <a:gd name="connsiteX300" fmla="*/ 3786856 w 4381601"/>
              <a:gd name="connsiteY300" fmla="*/ 3232411 h 6467270"/>
              <a:gd name="connsiteX301" fmla="*/ 3922482 w 4381601"/>
              <a:gd name="connsiteY301" fmla="*/ 3096204 h 6467270"/>
              <a:gd name="connsiteX302" fmla="*/ 3786856 w 4381601"/>
              <a:gd name="connsiteY302" fmla="*/ 2955833 h 6467270"/>
              <a:gd name="connsiteX303" fmla="*/ 3646472 w 4381601"/>
              <a:gd name="connsiteY303" fmla="*/ 2819625 h 6467270"/>
              <a:gd name="connsiteX304" fmla="*/ 0 w 4381601"/>
              <a:gd name="connsiteY304" fmla="*/ 2466071 h 6467270"/>
              <a:gd name="connsiteX305" fmla="*/ 78799 w 4381601"/>
              <a:gd name="connsiteY305" fmla="*/ 2544811 h 6467270"/>
              <a:gd name="connsiteX306" fmla="*/ 219426 w 4381601"/>
              <a:gd name="connsiteY306" fmla="*/ 2685331 h 6467270"/>
              <a:gd name="connsiteX307" fmla="*/ 355285 w 4381601"/>
              <a:gd name="connsiteY307" fmla="*/ 2821088 h 6467270"/>
              <a:gd name="connsiteX308" fmla="*/ 491740 w 4381601"/>
              <a:gd name="connsiteY308" fmla="*/ 2957440 h 6467270"/>
              <a:gd name="connsiteX309" fmla="*/ 355285 w 4381601"/>
              <a:gd name="connsiteY309" fmla="*/ 3097962 h 6467270"/>
              <a:gd name="connsiteX310" fmla="*/ 219426 w 4381601"/>
              <a:gd name="connsiteY310" fmla="*/ 2957440 h 6467270"/>
              <a:gd name="connsiteX311" fmla="*/ 78799 w 4381601"/>
              <a:gd name="connsiteY311" fmla="*/ 2821088 h 6467270"/>
              <a:gd name="connsiteX312" fmla="*/ 0 w 4381601"/>
              <a:gd name="connsiteY312" fmla="*/ 2742692 h 6467270"/>
              <a:gd name="connsiteX313" fmla="*/ 4061236 w 4381601"/>
              <a:gd name="connsiteY313" fmla="*/ 2405897 h 6467270"/>
              <a:gd name="connsiteX314" fmla="*/ 4201621 w 4381601"/>
              <a:gd name="connsiteY314" fmla="*/ 2542151 h 6467270"/>
              <a:gd name="connsiteX315" fmla="*/ 4337842 w 4381601"/>
              <a:gd name="connsiteY315" fmla="*/ 2682570 h 6467270"/>
              <a:gd name="connsiteX316" fmla="*/ 4381601 w 4381601"/>
              <a:gd name="connsiteY316" fmla="*/ 2726340 h 6467270"/>
              <a:gd name="connsiteX317" fmla="*/ 4381601 w 4381601"/>
              <a:gd name="connsiteY317" fmla="*/ 2999789 h 6467270"/>
              <a:gd name="connsiteX318" fmla="*/ 4337842 w 4381601"/>
              <a:gd name="connsiteY318" fmla="*/ 2954484 h 6467270"/>
              <a:gd name="connsiteX319" fmla="*/ 4201621 w 4381601"/>
              <a:gd name="connsiteY319" fmla="*/ 2818230 h 6467270"/>
              <a:gd name="connsiteX320" fmla="*/ 4061236 w 4381601"/>
              <a:gd name="connsiteY320" fmla="*/ 2682570 h 6467270"/>
              <a:gd name="connsiteX321" fmla="*/ 3925014 w 4381601"/>
              <a:gd name="connsiteY321" fmla="*/ 2542151 h 6467270"/>
              <a:gd name="connsiteX322" fmla="*/ 4335983 w 4381601"/>
              <a:gd name="connsiteY322" fmla="*/ 2135652 h 6467270"/>
              <a:gd name="connsiteX323" fmla="*/ 4381601 w 4381601"/>
              <a:gd name="connsiteY323" fmla="*/ 2181425 h 6467270"/>
              <a:gd name="connsiteX324" fmla="*/ 4381601 w 4381601"/>
              <a:gd name="connsiteY324" fmla="*/ 2453161 h 6467270"/>
              <a:gd name="connsiteX325" fmla="*/ 4335983 w 4381601"/>
              <a:gd name="connsiteY325" fmla="*/ 2407388 h 6467270"/>
              <a:gd name="connsiteX326" fmla="*/ 4199684 w 4381601"/>
              <a:gd name="connsiteY326" fmla="*/ 2271816 h 6467270"/>
              <a:gd name="connsiteX327" fmla="*/ 629784 w 4381601"/>
              <a:gd name="connsiteY327" fmla="*/ 1993964 h 6467270"/>
              <a:gd name="connsiteX328" fmla="*/ 765644 w 4381601"/>
              <a:gd name="connsiteY328" fmla="*/ 2134591 h 6467270"/>
              <a:gd name="connsiteX329" fmla="*/ 902100 w 4381601"/>
              <a:gd name="connsiteY329" fmla="*/ 2271046 h 6467270"/>
              <a:gd name="connsiteX330" fmla="*/ 1042726 w 4381601"/>
              <a:gd name="connsiteY330" fmla="*/ 2406904 h 6467270"/>
              <a:gd name="connsiteX331" fmla="*/ 902100 w 4381601"/>
              <a:gd name="connsiteY331" fmla="*/ 2543361 h 6467270"/>
              <a:gd name="connsiteX332" fmla="*/ 765644 w 4381601"/>
              <a:gd name="connsiteY332" fmla="*/ 2406904 h 6467270"/>
              <a:gd name="connsiteX333" fmla="*/ 629784 w 4381601"/>
              <a:gd name="connsiteY333" fmla="*/ 2271046 h 6467270"/>
              <a:gd name="connsiteX334" fmla="*/ 489159 w 4381601"/>
              <a:gd name="connsiteY334" fmla="*/ 2406904 h 6467270"/>
              <a:gd name="connsiteX335" fmla="*/ 629784 w 4381601"/>
              <a:gd name="connsiteY335" fmla="*/ 2543361 h 6467270"/>
              <a:gd name="connsiteX336" fmla="*/ 765644 w 4381601"/>
              <a:gd name="connsiteY336" fmla="*/ 2683987 h 6467270"/>
              <a:gd name="connsiteX337" fmla="*/ 629784 w 4381601"/>
              <a:gd name="connsiteY337" fmla="*/ 2819846 h 6467270"/>
              <a:gd name="connsiteX338" fmla="*/ 489159 w 4381601"/>
              <a:gd name="connsiteY338" fmla="*/ 2683987 h 6467270"/>
              <a:gd name="connsiteX339" fmla="*/ 352703 w 4381601"/>
              <a:gd name="connsiteY339" fmla="*/ 2543361 h 6467270"/>
              <a:gd name="connsiteX340" fmla="*/ 216844 w 4381601"/>
              <a:gd name="connsiteY340" fmla="*/ 2406904 h 6467270"/>
              <a:gd name="connsiteX341" fmla="*/ 352703 w 4381601"/>
              <a:gd name="connsiteY341" fmla="*/ 2271046 h 6467270"/>
              <a:gd name="connsiteX342" fmla="*/ 489159 w 4381601"/>
              <a:gd name="connsiteY342" fmla="*/ 2134591 h 6467270"/>
              <a:gd name="connsiteX343" fmla="*/ 2139482 w 4381601"/>
              <a:gd name="connsiteY343" fmla="*/ 1857532 h 6467270"/>
              <a:gd name="connsiteX344" fmla="*/ 2275130 w 4381601"/>
              <a:gd name="connsiteY344" fmla="*/ 1993799 h 6467270"/>
              <a:gd name="connsiteX345" fmla="*/ 2139482 w 4381601"/>
              <a:gd name="connsiteY345" fmla="*/ 2134233 h 6467270"/>
              <a:gd name="connsiteX346" fmla="*/ 2003237 w 4381601"/>
              <a:gd name="connsiteY346" fmla="*/ 2270502 h 6467270"/>
              <a:gd name="connsiteX347" fmla="*/ 2139482 w 4381601"/>
              <a:gd name="connsiteY347" fmla="*/ 2406174 h 6467270"/>
              <a:gd name="connsiteX348" fmla="*/ 2275130 w 4381601"/>
              <a:gd name="connsiteY348" fmla="*/ 2542443 h 6467270"/>
              <a:gd name="connsiteX349" fmla="*/ 2414945 w 4381601"/>
              <a:gd name="connsiteY349" fmla="*/ 2682875 h 6467270"/>
              <a:gd name="connsiteX350" fmla="*/ 2275130 w 4381601"/>
              <a:gd name="connsiteY350" fmla="*/ 2818548 h 6467270"/>
              <a:gd name="connsiteX351" fmla="*/ 2139482 w 4381601"/>
              <a:gd name="connsiteY351" fmla="*/ 2682875 h 6467270"/>
              <a:gd name="connsiteX352" fmla="*/ 2003237 w 4381601"/>
              <a:gd name="connsiteY352" fmla="*/ 2542443 h 6467270"/>
              <a:gd name="connsiteX353" fmla="*/ 1862828 w 4381601"/>
              <a:gd name="connsiteY353" fmla="*/ 2406174 h 6467270"/>
              <a:gd name="connsiteX354" fmla="*/ 1726583 w 4381601"/>
              <a:gd name="connsiteY354" fmla="*/ 2542443 h 6467270"/>
              <a:gd name="connsiteX355" fmla="*/ 1590934 w 4381601"/>
              <a:gd name="connsiteY355" fmla="*/ 2682875 h 6467270"/>
              <a:gd name="connsiteX356" fmla="*/ 1450524 w 4381601"/>
              <a:gd name="connsiteY356" fmla="*/ 2818548 h 6467270"/>
              <a:gd name="connsiteX357" fmla="*/ 1590934 w 4381601"/>
              <a:gd name="connsiteY357" fmla="*/ 2954816 h 6467270"/>
              <a:gd name="connsiteX358" fmla="*/ 1450524 w 4381601"/>
              <a:gd name="connsiteY358" fmla="*/ 3095250 h 6467270"/>
              <a:gd name="connsiteX359" fmla="*/ 1314280 w 4381601"/>
              <a:gd name="connsiteY359" fmla="*/ 3231517 h 6467270"/>
              <a:gd name="connsiteX360" fmla="*/ 1178630 w 4381601"/>
              <a:gd name="connsiteY360" fmla="*/ 3367189 h 6467270"/>
              <a:gd name="connsiteX361" fmla="*/ 1042386 w 4381601"/>
              <a:gd name="connsiteY361" fmla="*/ 3507024 h 6467270"/>
              <a:gd name="connsiteX362" fmla="*/ 901977 w 4381601"/>
              <a:gd name="connsiteY362" fmla="*/ 3642697 h 6467270"/>
              <a:gd name="connsiteX363" fmla="*/ 765732 w 4381601"/>
              <a:gd name="connsiteY363" fmla="*/ 3778964 h 6467270"/>
              <a:gd name="connsiteX364" fmla="*/ 630082 w 4381601"/>
              <a:gd name="connsiteY364" fmla="*/ 3915231 h 6467270"/>
              <a:gd name="connsiteX365" fmla="*/ 489674 w 4381601"/>
              <a:gd name="connsiteY365" fmla="*/ 4055664 h 6467270"/>
              <a:gd name="connsiteX366" fmla="*/ 353430 w 4381601"/>
              <a:gd name="connsiteY366" fmla="*/ 4191336 h 6467270"/>
              <a:gd name="connsiteX367" fmla="*/ 489674 w 4381601"/>
              <a:gd name="connsiteY367" fmla="*/ 4327605 h 6467270"/>
              <a:gd name="connsiteX368" fmla="*/ 630082 w 4381601"/>
              <a:gd name="connsiteY368" fmla="*/ 4468038 h 6467270"/>
              <a:gd name="connsiteX369" fmla="*/ 765732 w 4381601"/>
              <a:gd name="connsiteY369" fmla="*/ 4603711 h 6467270"/>
              <a:gd name="connsiteX370" fmla="*/ 901977 w 4381601"/>
              <a:gd name="connsiteY370" fmla="*/ 4739978 h 6467270"/>
              <a:gd name="connsiteX371" fmla="*/ 765732 w 4381601"/>
              <a:gd name="connsiteY371" fmla="*/ 4880412 h 6467270"/>
              <a:gd name="connsiteX372" fmla="*/ 630082 w 4381601"/>
              <a:gd name="connsiteY372" fmla="*/ 5016084 h 6467270"/>
              <a:gd name="connsiteX373" fmla="*/ 489674 w 4381601"/>
              <a:gd name="connsiteY373" fmla="*/ 5152352 h 6467270"/>
              <a:gd name="connsiteX374" fmla="*/ 353430 w 4381601"/>
              <a:gd name="connsiteY374" fmla="*/ 5016084 h 6467270"/>
              <a:gd name="connsiteX375" fmla="*/ 217780 w 4381601"/>
              <a:gd name="connsiteY375" fmla="*/ 4880412 h 6467270"/>
              <a:gd name="connsiteX376" fmla="*/ 77370 w 4381601"/>
              <a:gd name="connsiteY376" fmla="*/ 4739978 h 6467270"/>
              <a:gd name="connsiteX377" fmla="*/ 0 w 4381601"/>
              <a:gd name="connsiteY377" fmla="*/ 4662595 h 6467270"/>
              <a:gd name="connsiteX378" fmla="*/ 0 w 4381601"/>
              <a:gd name="connsiteY378" fmla="*/ 4388289 h 6467270"/>
              <a:gd name="connsiteX379" fmla="*/ 77370 w 4381601"/>
              <a:gd name="connsiteY379" fmla="*/ 4468038 h 6467270"/>
              <a:gd name="connsiteX380" fmla="*/ 217780 w 4381601"/>
              <a:gd name="connsiteY380" fmla="*/ 4603711 h 6467270"/>
              <a:gd name="connsiteX381" fmla="*/ 353430 w 4381601"/>
              <a:gd name="connsiteY381" fmla="*/ 4739978 h 6467270"/>
              <a:gd name="connsiteX382" fmla="*/ 489674 w 4381601"/>
              <a:gd name="connsiteY382" fmla="*/ 4880412 h 6467270"/>
              <a:gd name="connsiteX383" fmla="*/ 630082 w 4381601"/>
              <a:gd name="connsiteY383" fmla="*/ 4739978 h 6467270"/>
              <a:gd name="connsiteX384" fmla="*/ 489674 w 4381601"/>
              <a:gd name="connsiteY384" fmla="*/ 4603711 h 6467270"/>
              <a:gd name="connsiteX385" fmla="*/ 353430 w 4381601"/>
              <a:gd name="connsiteY385" fmla="*/ 4468038 h 6467270"/>
              <a:gd name="connsiteX386" fmla="*/ 217780 w 4381601"/>
              <a:gd name="connsiteY386" fmla="*/ 4327605 h 6467270"/>
              <a:gd name="connsiteX387" fmla="*/ 77370 w 4381601"/>
              <a:gd name="connsiteY387" fmla="*/ 4191336 h 6467270"/>
              <a:gd name="connsiteX388" fmla="*/ 217780 w 4381601"/>
              <a:gd name="connsiteY388" fmla="*/ 4055664 h 6467270"/>
              <a:gd name="connsiteX389" fmla="*/ 353430 w 4381601"/>
              <a:gd name="connsiteY389" fmla="*/ 3915231 h 6467270"/>
              <a:gd name="connsiteX390" fmla="*/ 489674 w 4381601"/>
              <a:gd name="connsiteY390" fmla="*/ 3778964 h 6467270"/>
              <a:gd name="connsiteX391" fmla="*/ 630082 w 4381601"/>
              <a:gd name="connsiteY391" fmla="*/ 3642697 h 6467270"/>
              <a:gd name="connsiteX392" fmla="*/ 765732 w 4381601"/>
              <a:gd name="connsiteY392" fmla="*/ 3507024 h 6467270"/>
              <a:gd name="connsiteX393" fmla="*/ 901977 w 4381601"/>
              <a:gd name="connsiteY393" fmla="*/ 3367189 h 6467270"/>
              <a:gd name="connsiteX394" fmla="*/ 1042386 w 4381601"/>
              <a:gd name="connsiteY394" fmla="*/ 3231517 h 6467270"/>
              <a:gd name="connsiteX395" fmla="*/ 1178630 w 4381601"/>
              <a:gd name="connsiteY395" fmla="*/ 3095250 h 6467270"/>
              <a:gd name="connsiteX396" fmla="*/ 1314280 w 4381601"/>
              <a:gd name="connsiteY396" fmla="*/ 2954816 h 6467270"/>
              <a:gd name="connsiteX397" fmla="*/ 1178630 w 4381601"/>
              <a:gd name="connsiteY397" fmla="*/ 2818548 h 6467270"/>
              <a:gd name="connsiteX398" fmla="*/ 1042386 w 4381601"/>
              <a:gd name="connsiteY398" fmla="*/ 2954816 h 6467270"/>
              <a:gd name="connsiteX399" fmla="*/ 901977 w 4381601"/>
              <a:gd name="connsiteY399" fmla="*/ 3095250 h 6467270"/>
              <a:gd name="connsiteX400" fmla="*/ 765732 w 4381601"/>
              <a:gd name="connsiteY400" fmla="*/ 3231517 h 6467270"/>
              <a:gd name="connsiteX401" fmla="*/ 630082 w 4381601"/>
              <a:gd name="connsiteY401" fmla="*/ 3367189 h 6467270"/>
              <a:gd name="connsiteX402" fmla="*/ 489674 w 4381601"/>
              <a:gd name="connsiteY402" fmla="*/ 3507024 h 6467270"/>
              <a:gd name="connsiteX403" fmla="*/ 353430 w 4381601"/>
              <a:gd name="connsiteY403" fmla="*/ 3642697 h 6467270"/>
              <a:gd name="connsiteX404" fmla="*/ 217780 w 4381601"/>
              <a:gd name="connsiteY404" fmla="*/ 3778964 h 6467270"/>
              <a:gd name="connsiteX405" fmla="*/ 77370 w 4381601"/>
              <a:gd name="connsiteY405" fmla="*/ 3915231 h 6467270"/>
              <a:gd name="connsiteX406" fmla="*/ 0 w 4381601"/>
              <a:gd name="connsiteY406" fmla="*/ 3994980 h 6467270"/>
              <a:gd name="connsiteX407" fmla="*/ 0 w 4381601"/>
              <a:gd name="connsiteY407" fmla="*/ 3720080 h 6467270"/>
              <a:gd name="connsiteX408" fmla="*/ 77370 w 4381601"/>
              <a:gd name="connsiteY408" fmla="*/ 3642697 h 6467270"/>
              <a:gd name="connsiteX409" fmla="*/ 217780 w 4381601"/>
              <a:gd name="connsiteY409" fmla="*/ 3507024 h 6467270"/>
              <a:gd name="connsiteX410" fmla="*/ 353430 w 4381601"/>
              <a:gd name="connsiteY410" fmla="*/ 3367189 h 6467270"/>
              <a:gd name="connsiteX411" fmla="*/ 489674 w 4381601"/>
              <a:gd name="connsiteY411" fmla="*/ 3231517 h 6467270"/>
              <a:gd name="connsiteX412" fmla="*/ 630082 w 4381601"/>
              <a:gd name="connsiteY412" fmla="*/ 3095250 h 6467270"/>
              <a:gd name="connsiteX413" fmla="*/ 765732 w 4381601"/>
              <a:gd name="connsiteY413" fmla="*/ 2954816 h 6467270"/>
              <a:gd name="connsiteX414" fmla="*/ 901977 w 4381601"/>
              <a:gd name="connsiteY414" fmla="*/ 2818548 h 6467270"/>
              <a:gd name="connsiteX415" fmla="*/ 1042386 w 4381601"/>
              <a:gd name="connsiteY415" fmla="*/ 2682875 h 6467270"/>
              <a:gd name="connsiteX416" fmla="*/ 1178630 w 4381601"/>
              <a:gd name="connsiteY416" fmla="*/ 2542443 h 6467270"/>
              <a:gd name="connsiteX417" fmla="*/ 1314280 w 4381601"/>
              <a:gd name="connsiteY417" fmla="*/ 2682875 h 6467270"/>
              <a:gd name="connsiteX418" fmla="*/ 1450524 w 4381601"/>
              <a:gd name="connsiteY418" fmla="*/ 2542443 h 6467270"/>
              <a:gd name="connsiteX419" fmla="*/ 1590934 w 4381601"/>
              <a:gd name="connsiteY419" fmla="*/ 2406174 h 6467270"/>
              <a:gd name="connsiteX420" fmla="*/ 1726583 w 4381601"/>
              <a:gd name="connsiteY420" fmla="*/ 2270502 h 6467270"/>
              <a:gd name="connsiteX421" fmla="*/ 1862828 w 4381601"/>
              <a:gd name="connsiteY421" fmla="*/ 2134233 h 6467270"/>
              <a:gd name="connsiteX422" fmla="*/ 2003237 w 4381601"/>
              <a:gd name="connsiteY422" fmla="*/ 1993799 h 6467270"/>
              <a:gd name="connsiteX423" fmla="*/ 355285 w 4381601"/>
              <a:gd name="connsiteY423" fmla="*/ 1723717 h 6467270"/>
              <a:gd name="connsiteX424" fmla="*/ 491740 w 4381601"/>
              <a:gd name="connsiteY424" fmla="*/ 1859474 h 6467270"/>
              <a:gd name="connsiteX425" fmla="*/ 355285 w 4381601"/>
              <a:gd name="connsiteY425" fmla="*/ 1995826 h 6467270"/>
              <a:gd name="connsiteX426" fmla="*/ 219426 w 4381601"/>
              <a:gd name="connsiteY426" fmla="*/ 2136347 h 6467270"/>
              <a:gd name="connsiteX427" fmla="*/ 78799 w 4381601"/>
              <a:gd name="connsiteY427" fmla="*/ 2272700 h 6467270"/>
              <a:gd name="connsiteX428" fmla="*/ 0 w 4381601"/>
              <a:gd name="connsiteY428" fmla="*/ 2351096 h 6467270"/>
              <a:gd name="connsiteX429" fmla="*/ 0 w 4381601"/>
              <a:gd name="connsiteY429" fmla="*/ 2076973 h 6467270"/>
              <a:gd name="connsiteX430" fmla="*/ 78799 w 4381601"/>
              <a:gd name="connsiteY430" fmla="*/ 1995826 h 6467270"/>
              <a:gd name="connsiteX431" fmla="*/ 219426 w 4381601"/>
              <a:gd name="connsiteY431" fmla="*/ 1859474 h 6467270"/>
              <a:gd name="connsiteX432" fmla="*/ 765922 w 4381601"/>
              <a:gd name="connsiteY432" fmla="*/ 1033676 h 6467270"/>
              <a:gd name="connsiteX433" fmla="*/ 902279 w 4381601"/>
              <a:gd name="connsiteY433" fmla="*/ 1170132 h 6467270"/>
              <a:gd name="connsiteX434" fmla="*/ 1042804 w 4381601"/>
              <a:gd name="connsiteY434" fmla="*/ 1310758 h 6467270"/>
              <a:gd name="connsiteX435" fmla="*/ 1179161 w 4381601"/>
              <a:gd name="connsiteY435" fmla="*/ 1446617 h 6467270"/>
              <a:gd name="connsiteX436" fmla="*/ 1042804 w 4381601"/>
              <a:gd name="connsiteY436" fmla="*/ 1583072 h 6467270"/>
              <a:gd name="connsiteX437" fmla="*/ 902279 w 4381601"/>
              <a:gd name="connsiteY437" fmla="*/ 1723699 h 6467270"/>
              <a:gd name="connsiteX438" fmla="*/ 765922 w 4381601"/>
              <a:gd name="connsiteY438" fmla="*/ 1859558 h 6467270"/>
              <a:gd name="connsiteX439" fmla="*/ 630160 w 4381601"/>
              <a:gd name="connsiteY439" fmla="*/ 1723699 h 6467270"/>
              <a:gd name="connsiteX440" fmla="*/ 489635 w 4381601"/>
              <a:gd name="connsiteY440" fmla="*/ 1583072 h 6467270"/>
              <a:gd name="connsiteX441" fmla="*/ 353279 w 4381601"/>
              <a:gd name="connsiteY441" fmla="*/ 1446617 h 6467270"/>
              <a:gd name="connsiteX442" fmla="*/ 489635 w 4381601"/>
              <a:gd name="connsiteY442" fmla="*/ 1310758 h 6467270"/>
              <a:gd name="connsiteX443" fmla="*/ 630160 w 4381601"/>
              <a:gd name="connsiteY443" fmla="*/ 1446617 h 6467270"/>
              <a:gd name="connsiteX444" fmla="*/ 765922 w 4381601"/>
              <a:gd name="connsiteY444" fmla="*/ 1583072 h 6467270"/>
              <a:gd name="connsiteX445" fmla="*/ 902279 w 4381601"/>
              <a:gd name="connsiteY445" fmla="*/ 1446617 h 6467270"/>
              <a:gd name="connsiteX446" fmla="*/ 765922 w 4381601"/>
              <a:gd name="connsiteY446" fmla="*/ 1310758 h 6467270"/>
              <a:gd name="connsiteX447" fmla="*/ 630160 w 4381601"/>
              <a:gd name="connsiteY447" fmla="*/ 1170132 h 6467270"/>
              <a:gd name="connsiteX448" fmla="*/ 4381601 w 4381601"/>
              <a:gd name="connsiteY448" fmla="*/ 987841 h 6467270"/>
              <a:gd name="connsiteX449" fmla="*/ 4381601 w 4381601"/>
              <a:gd name="connsiteY449" fmla="*/ 1263001 h 6467270"/>
              <a:gd name="connsiteX450" fmla="*/ 4335967 w 4381601"/>
              <a:gd name="connsiteY450" fmla="*/ 1310244 h 6467270"/>
              <a:gd name="connsiteX451" fmla="*/ 4381601 w 4381601"/>
              <a:gd name="connsiteY451" fmla="*/ 1355886 h 6467270"/>
              <a:gd name="connsiteX452" fmla="*/ 4381601 w 4381601"/>
              <a:gd name="connsiteY452" fmla="*/ 1812771 h 6467270"/>
              <a:gd name="connsiteX453" fmla="*/ 4335967 w 4381601"/>
              <a:gd name="connsiteY453" fmla="*/ 1858413 h 6467270"/>
              <a:gd name="connsiteX454" fmla="*/ 4199692 w 4381601"/>
              <a:gd name="connsiteY454" fmla="*/ 1994711 h 6467270"/>
              <a:gd name="connsiteX455" fmla="*/ 4059250 w 4381601"/>
              <a:gd name="connsiteY455" fmla="*/ 2135176 h 6467270"/>
              <a:gd name="connsiteX456" fmla="*/ 3922974 w 4381601"/>
              <a:gd name="connsiteY456" fmla="*/ 2271474 h 6467270"/>
              <a:gd name="connsiteX457" fmla="*/ 3787294 w 4381601"/>
              <a:gd name="connsiteY457" fmla="*/ 2407177 h 6467270"/>
              <a:gd name="connsiteX458" fmla="*/ 3646853 w 4381601"/>
              <a:gd name="connsiteY458" fmla="*/ 2543475 h 6467270"/>
              <a:gd name="connsiteX459" fmla="*/ 3510578 w 4381601"/>
              <a:gd name="connsiteY459" fmla="*/ 2683939 h 6467270"/>
              <a:gd name="connsiteX460" fmla="*/ 3374898 w 4381601"/>
              <a:gd name="connsiteY460" fmla="*/ 2819642 h 6467270"/>
              <a:gd name="connsiteX461" fmla="*/ 3510578 w 4381601"/>
              <a:gd name="connsiteY461" fmla="*/ 2955940 h 6467270"/>
              <a:gd name="connsiteX462" fmla="*/ 3646853 w 4381601"/>
              <a:gd name="connsiteY462" fmla="*/ 3096405 h 6467270"/>
              <a:gd name="connsiteX463" fmla="*/ 3510578 w 4381601"/>
              <a:gd name="connsiteY463" fmla="*/ 3232703 h 6467270"/>
              <a:gd name="connsiteX464" fmla="*/ 3374898 w 4381601"/>
              <a:gd name="connsiteY464" fmla="*/ 3368406 h 6467270"/>
              <a:gd name="connsiteX465" fmla="*/ 3234456 w 4381601"/>
              <a:gd name="connsiteY465" fmla="*/ 3508272 h 6467270"/>
              <a:gd name="connsiteX466" fmla="*/ 3098181 w 4381601"/>
              <a:gd name="connsiteY466" fmla="*/ 3643974 h 6467270"/>
              <a:gd name="connsiteX467" fmla="*/ 2962500 w 4381601"/>
              <a:gd name="connsiteY467" fmla="*/ 3780272 h 6467270"/>
              <a:gd name="connsiteX468" fmla="*/ 2822060 w 4381601"/>
              <a:gd name="connsiteY468" fmla="*/ 3916570 h 6467270"/>
              <a:gd name="connsiteX469" fmla="*/ 2685784 w 4381601"/>
              <a:gd name="connsiteY469" fmla="*/ 3780272 h 6467270"/>
              <a:gd name="connsiteX470" fmla="*/ 2822060 w 4381601"/>
              <a:gd name="connsiteY470" fmla="*/ 3643974 h 6467270"/>
              <a:gd name="connsiteX471" fmla="*/ 2962500 w 4381601"/>
              <a:gd name="connsiteY471" fmla="*/ 3508272 h 6467270"/>
              <a:gd name="connsiteX472" fmla="*/ 3098181 w 4381601"/>
              <a:gd name="connsiteY472" fmla="*/ 3368406 h 6467270"/>
              <a:gd name="connsiteX473" fmla="*/ 3234456 w 4381601"/>
              <a:gd name="connsiteY473" fmla="*/ 3232703 h 6467270"/>
              <a:gd name="connsiteX474" fmla="*/ 3374898 w 4381601"/>
              <a:gd name="connsiteY474" fmla="*/ 3096405 h 6467270"/>
              <a:gd name="connsiteX475" fmla="*/ 3234456 w 4381601"/>
              <a:gd name="connsiteY475" fmla="*/ 2955940 h 6467270"/>
              <a:gd name="connsiteX476" fmla="*/ 3098181 w 4381601"/>
              <a:gd name="connsiteY476" fmla="*/ 2819642 h 6467270"/>
              <a:gd name="connsiteX477" fmla="*/ 3234456 w 4381601"/>
              <a:gd name="connsiteY477" fmla="*/ 2683939 h 6467270"/>
              <a:gd name="connsiteX478" fmla="*/ 3374898 w 4381601"/>
              <a:gd name="connsiteY478" fmla="*/ 2543475 h 6467270"/>
              <a:gd name="connsiteX479" fmla="*/ 3510578 w 4381601"/>
              <a:gd name="connsiteY479" fmla="*/ 2407177 h 6467270"/>
              <a:gd name="connsiteX480" fmla="*/ 3646853 w 4381601"/>
              <a:gd name="connsiteY480" fmla="*/ 2271474 h 6467270"/>
              <a:gd name="connsiteX481" fmla="*/ 3787294 w 4381601"/>
              <a:gd name="connsiteY481" fmla="*/ 2135176 h 6467270"/>
              <a:gd name="connsiteX482" fmla="*/ 3922974 w 4381601"/>
              <a:gd name="connsiteY482" fmla="*/ 1994711 h 6467270"/>
              <a:gd name="connsiteX483" fmla="*/ 4059250 w 4381601"/>
              <a:gd name="connsiteY483" fmla="*/ 1858413 h 6467270"/>
              <a:gd name="connsiteX484" fmla="*/ 4199692 w 4381601"/>
              <a:gd name="connsiteY484" fmla="*/ 1722710 h 6467270"/>
              <a:gd name="connsiteX485" fmla="*/ 4335967 w 4381601"/>
              <a:gd name="connsiteY485" fmla="*/ 1582245 h 6467270"/>
              <a:gd name="connsiteX486" fmla="*/ 4199692 w 4381601"/>
              <a:gd name="connsiteY486" fmla="*/ 1445948 h 6467270"/>
              <a:gd name="connsiteX487" fmla="*/ 4059250 w 4381601"/>
              <a:gd name="connsiteY487" fmla="*/ 1310244 h 6467270"/>
              <a:gd name="connsiteX488" fmla="*/ 4199692 w 4381601"/>
              <a:gd name="connsiteY488" fmla="*/ 1169780 h 6467270"/>
              <a:gd name="connsiteX489" fmla="*/ 4335967 w 4381601"/>
              <a:gd name="connsiteY489" fmla="*/ 1033483 h 6467270"/>
              <a:gd name="connsiteX490" fmla="*/ 1042063 w 4381601"/>
              <a:gd name="connsiteY490" fmla="*/ 758184 h 6467270"/>
              <a:gd name="connsiteX491" fmla="*/ 1178322 w 4381601"/>
              <a:gd name="connsiteY491" fmla="*/ 898638 h 6467270"/>
              <a:gd name="connsiteX492" fmla="*/ 1313986 w 4381601"/>
              <a:gd name="connsiteY492" fmla="*/ 1034331 h 6467270"/>
              <a:gd name="connsiteX493" fmla="*/ 1450246 w 4381601"/>
              <a:gd name="connsiteY493" fmla="*/ 1170618 h 6467270"/>
              <a:gd name="connsiteX494" fmla="*/ 1590670 w 4381601"/>
              <a:gd name="connsiteY494" fmla="*/ 1311073 h 6467270"/>
              <a:gd name="connsiteX495" fmla="*/ 1726334 w 4381601"/>
              <a:gd name="connsiteY495" fmla="*/ 1446766 h 6467270"/>
              <a:gd name="connsiteX496" fmla="*/ 1590670 w 4381601"/>
              <a:gd name="connsiteY496" fmla="*/ 1583054 h 6467270"/>
              <a:gd name="connsiteX497" fmla="*/ 1450246 w 4381601"/>
              <a:gd name="connsiteY497" fmla="*/ 1723507 h 6467270"/>
              <a:gd name="connsiteX498" fmla="*/ 1313986 w 4381601"/>
              <a:gd name="connsiteY498" fmla="*/ 1859200 h 6467270"/>
              <a:gd name="connsiteX499" fmla="*/ 1178322 w 4381601"/>
              <a:gd name="connsiteY499" fmla="*/ 1995489 h 6467270"/>
              <a:gd name="connsiteX500" fmla="*/ 1313986 w 4381601"/>
              <a:gd name="connsiteY500" fmla="*/ 2135942 h 6467270"/>
              <a:gd name="connsiteX501" fmla="*/ 1450246 w 4381601"/>
              <a:gd name="connsiteY501" fmla="*/ 1995489 h 6467270"/>
              <a:gd name="connsiteX502" fmla="*/ 1590670 w 4381601"/>
              <a:gd name="connsiteY502" fmla="*/ 1859200 h 6467270"/>
              <a:gd name="connsiteX503" fmla="*/ 1726334 w 4381601"/>
              <a:gd name="connsiteY503" fmla="*/ 1723507 h 6467270"/>
              <a:gd name="connsiteX504" fmla="*/ 1862592 w 4381601"/>
              <a:gd name="connsiteY504" fmla="*/ 1583054 h 6467270"/>
              <a:gd name="connsiteX505" fmla="*/ 2003017 w 4381601"/>
              <a:gd name="connsiteY505" fmla="*/ 1723507 h 6467270"/>
              <a:gd name="connsiteX506" fmla="*/ 1862592 w 4381601"/>
              <a:gd name="connsiteY506" fmla="*/ 1859200 h 6467270"/>
              <a:gd name="connsiteX507" fmla="*/ 1726334 w 4381601"/>
              <a:gd name="connsiteY507" fmla="*/ 1995489 h 6467270"/>
              <a:gd name="connsiteX508" fmla="*/ 1590670 w 4381601"/>
              <a:gd name="connsiteY508" fmla="*/ 2135942 h 6467270"/>
              <a:gd name="connsiteX509" fmla="*/ 1450246 w 4381601"/>
              <a:gd name="connsiteY509" fmla="*/ 2272230 h 6467270"/>
              <a:gd name="connsiteX510" fmla="*/ 1313986 w 4381601"/>
              <a:gd name="connsiteY510" fmla="*/ 2407924 h 6467270"/>
              <a:gd name="connsiteX511" fmla="*/ 1178322 w 4381601"/>
              <a:gd name="connsiteY511" fmla="*/ 2272230 h 6467270"/>
              <a:gd name="connsiteX512" fmla="*/ 1042063 w 4381601"/>
              <a:gd name="connsiteY512" fmla="*/ 2135942 h 6467270"/>
              <a:gd name="connsiteX513" fmla="*/ 901640 w 4381601"/>
              <a:gd name="connsiteY513" fmla="*/ 1995489 h 6467270"/>
              <a:gd name="connsiteX514" fmla="*/ 1042063 w 4381601"/>
              <a:gd name="connsiteY514" fmla="*/ 1859200 h 6467270"/>
              <a:gd name="connsiteX515" fmla="*/ 1178322 w 4381601"/>
              <a:gd name="connsiteY515" fmla="*/ 1723507 h 6467270"/>
              <a:gd name="connsiteX516" fmla="*/ 1313986 w 4381601"/>
              <a:gd name="connsiteY516" fmla="*/ 1583054 h 6467270"/>
              <a:gd name="connsiteX517" fmla="*/ 1450246 w 4381601"/>
              <a:gd name="connsiteY517" fmla="*/ 1446766 h 6467270"/>
              <a:gd name="connsiteX518" fmla="*/ 1313986 w 4381601"/>
              <a:gd name="connsiteY518" fmla="*/ 1311073 h 6467270"/>
              <a:gd name="connsiteX519" fmla="*/ 1178322 w 4381601"/>
              <a:gd name="connsiteY519" fmla="*/ 1170618 h 6467270"/>
              <a:gd name="connsiteX520" fmla="*/ 1042063 w 4381601"/>
              <a:gd name="connsiteY520" fmla="*/ 1034331 h 6467270"/>
              <a:gd name="connsiteX521" fmla="*/ 901640 w 4381601"/>
              <a:gd name="connsiteY521" fmla="*/ 898638 h 6467270"/>
              <a:gd name="connsiteX522" fmla="*/ 4381601 w 4381601"/>
              <a:gd name="connsiteY522" fmla="*/ 442324 h 6467270"/>
              <a:gd name="connsiteX523" fmla="*/ 4381601 w 4381601"/>
              <a:gd name="connsiteY523" fmla="*/ 714171 h 6467270"/>
              <a:gd name="connsiteX524" fmla="*/ 4337670 w 4381601"/>
              <a:gd name="connsiteY524" fmla="*/ 758276 h 6467270"/>
              <a:gd name="connsiteX525" fmla="*/ 4201392 w 4381601"/>
              <a:gd name="connsiteY525" fmla="*/ 898661 h 6467270"/>
              <a:gd name="connsiteX526" fmla="*/ 4060948 w 4381601"/>
              <a:gd name="connsiteY526" fmla="*/ 1034288 h 6467270"/>
              <a:gd name="connsiteX527" fmla="*/ 3924670 w 4381601"/>
              <a:gd name="connsiteY527" fmla="*/ 1170509 h 6467270"/>
              <a:gd name="connsiteX528" fmla="*/ 3788986 w 4381601"/>
              <a:gd name="connsiteY528" fmla="*/ 1310893 h 6467270"/>
              <a:gd name="connsiteX529" fmla="*/ 3924670 w 4381601"/>
              <a:gd name="connsiteY529" fmla="*/ 1446520 h 6467270"/>
              <a:gd name="connsiteX530" fmla="*/ 4060948 w 4381601"/>
              <a:gd name="connsiteY530" fmla="*/ 1582741 h 6467270"/>
              <a:gd name="connsiteX531" fmla="*/ 3924670 w 4381601"/>
              <a:gd name="connsiteY531" fmla="*/ 1723126 h 6467270"/>
              <a:gd name="connsiteX532" fmla="*/ 3788986 w 4381601"/>
              <a:gd name="connsiteY532" fmla="*/ 1582741 h 6467270"/>
              <a:gd name="connsiteX533" fmla="*/ 3648542 w 4381601"/>
              <a:gd name="connsiteY533" fmla="*/ 1446520 h 6467270"/>
              <a:gd name="connsiteX534" fmla="*/ 3512264 w 4381601"/>
              <a:gd name="connsiteY534" fmla="*/ 1310893 h 6467270"/>
              <a:gd name="connsiteX535" fmla="*/ 3648542 w 4381601"/>
              <a:gd name="connsiteY535" fmla="*/ 1170509 h 6467270"/>
              <a:gd name="connsiteX536" fmla="*/ 3788986 w 4381601"/>
              <a:gd name="connsiteY536" fmla="*/ 1034288 h 6467270"/>
              <a:gd name="connsiteX537" fmla="*/ 3924670 w 4381601"/>
              <a:gd name="connsiteY537" fmla="*/ 898661 h 6467270"/>
              <a:gd name="connsiteX538" fmla="*/ 4060948 w 4381601"/>
              <a:gd name="connsiteY538" fmla="*/ 758276 h 6467270"/>
              <a:gd name="connsiteX539" fmla="*/ 4201392 w 4381601"/>
              <a:gd name="connsiteY539" fmla="*/ 622055 h 6467270"/>
              <a:gd name="connsiteX540" fmla="*/ 4337670 w 4381601"/>
              <a:gd name="connsiteY540" fmla="*/ 486429 h 6467270"/>
              <a:gd name="connsiteX541" fmla="*/ 1726778 w 4381601"/>
              <a:gd name="connsiteY541" fmla="*/ 73389 h 6467270"/>
              <a:gd name="connsiteX542" fmla="*/ 1863076 w 4381601"/>
              <a:gd name="connsiteY542" fmla="*/ 209058 h 6467270"/>
              <a:gd name="connsiteX543" fmla="*/ 1726778 w 4381601"/>
              <a:gd name="connsiteY543" fmla="*/ 349487 h 6467270"/>
              <a:gd name="connsiteX544" fmla="*/ 1591075 w 4381601"/>
              <a:gd name="connsiteY544" fmla="*/ 485751 h 6467270"/>
              <a:gd name="connsiteX545" fmla="*/ 1450610 w 4381601"/>
              <a:gd name="connsiteY545" fmla="*/ 621421 h 6467270"/>
              <a:gd name="connsiteX546" fmla="*/ 1591075 w 4381601"/>
              <a:gd name="connsiteY546" fmla="*/ 757684 h 6467270"/>
              <a:gd name="connsiteX547" fmla="*/ 1726778 w 4381601"/>
              <a:gd name="connsiteY547" fmla="*/ 898113 h 6467270"/>
              <a:gd name="connsiteX548" fmla="*/ 1863076 w 4381601"/>
              <a:gd name="connsiteY548" fmla="*/ 1033783 h 6467270"/>
              <a:gd name="connsiteX549" fmla="*/ 2003540 w 4381601"/>
              <a:gd name="connsiteY549" fmla="*/ 1170046 h 6467270"/>
              <a:gd name="connsiteX550" fmla="*/ 2139838 w 4381601"/>
              <a:gd name="connsiteY550" fmla="*/ 1310476 h 6467270"/>
              <a:gd name="connsiteX551" fmla="*/ 2275541 w 4381601"/>
              <a:gd name="connsiteY551" fmla="*/ 1446145 h 6467270"/>
              <a:gd name="connsiteX552" fmla="*/ 2415410 w 4381601"/>
              <a:gd name="connsiteY552" fmla="*/ 1582409 h 6467270"/>
              <a:gd name="connsiteX553" fmla="*/ 2551114 w 4381601"/>
              <a:gd name="connsiteY553" fmla="*/ 1722838 h 6467270"/>
              <a:gd name="connsiteX554" fmla="*/ 2687411 w 4381601"/>
              <a:gd name="connsiteY554" fmla="*/ 1858506 h 6467270"/>
              <a:gd name="connsiteX555" fmla="*/ 2823709 w 4381601"/>
              <a:gd name="connsiteY555" fmla="*/ 1994771 h 6467270"/>
              <a:gd name="connsiteX556" fmla="*/ 2964174 w 4381601"/>
              <a:gd name="connsiteY556" fmla="*/ 2135200 h 6467270"/>
              <a:gd name="connsiteX557" fmla="*/ 3099877 w 4381601"/>
              <a:gd name="connsiteY557" fmla="*/ 2271465 h 6467270"/>
              <a:gd name="connsiteX558" fmla="*/ 3236174 w 4381601"/>
              <a:gd name="connsiteY558" fmla="*/ 2407135 h 6467270"/>
              <a:gd name="connsiteX559" fmla="*/ 3099877 w 4381601"/>
              <a:gd name="connsiteY559" fmla="*/ 2543397 h 6467270"/>
              <a:gd name="connsiteX560" fmla="*/ 2964174 w 4381601"/>
              <a:gd name="connsiteY560" fmla="*/ 2683828 h 6467270"/>
              <a:gd name="connsiteX561" fmla="*/ 2823709 w 4381601"/>
              <a:gd name="connsiteY561" fmla="*/ 2819496 h 6467270"/>
              <a:gd name="connsiteX562" fmla="*/ 2964174 w 4381601"/>
              <a:gd name="connsiteY562" fmla="*/ 2955761 h 6467270"/>
              <a:gd name="connsiteX563" fmla="*/ 3099877 w 4381601"/>
              <a:gd name="connsiteY563" fmla="*/ 3096190 h 6467270"/>
              <a:gd name="connsiteX564" fmla="*/ 2964174 w 4381601"/>
              <a:gd name="connsiteY564" fmla="*/ 3232454 h 6467270"/>
              <a:gd name="connsiteX565" fmla="*/ 2823709 w 4381601"/>
              <a:gd name="connsiteY565" fmla="*/ 3096190 h 6467270"/>
              <a:gd name="connsiteX566" fmla="*/ 2687411 w 4381601"/>
              <a:gd name="connsiteY566" fmla="*/ 2955761 h 6467270"/>
              <a:gd name="connsiteX567" fmla="*/ 2551114 w 4381601"/>
              <a:gd name="connsiteY567" fmla="*/ 3096190 h 6467270"/>
              <a:gd name="connsiteX568" fmla="*/ 2415410 w 4381601"/>
              <a:gd name="connsiteY568" fmla="*/ 3232454 h 6467270"/>
              <a:gd name="connsiteX569" fmla="*/ 2275541 w 4381601"/>
              <a:gd name="connsiteY569" fmla="*/ 3368124 h 6467270"/>
              <a:gd name="connsiteX570" fmla="*/ 2139838 w 4381601"/>
              <a:gd name="connsiteY570" fmla="*/ 3507954 h 6467270"/>
              <a:gd name="connsiteX571" fmla="*/ 2003540 w 4381601"/>
              <a:gd name="connsiteY571" fmla="*/ 3643623 h 6467270"/>
              <a:gd name="connsiteX572" fmla="*/ 1863076 w 4381601"/>
              <a:gd name="connsiteY572" fmla="*/ 3779886 h 6467270"/>
              <a:gd name="connsiteX573" fmla="*/ 1726778 w 4381601"/>
              <a:gd name="connsiteY573" fmla="*/ 3916150 h 6467270"/>
              <a:gd name="connsiteX574" fmla="*/ 1591075 w 4381601"/>
              <a:gd name="connsiteY574" fmla="*/ 4056577 h 6467270"/>
              <a:gd name="connsiteX575" fmla="*/ 1450610 w 4381601"/>
              <a:gd name="connsiteY575" fmla="*/ 4192247 h 6467270"/>
              <a:gd name="connsiteX576" fmla="*/ 1591075 w 4381601"/>
              <a:gd name="connsiteY576" fmla="*/ 4328511 h 6467270"/>
              <a:gd name="connsiteX577" fmla="*/ 1726778 w 4381601"/>
              <a:gd name="connsiteY577" fmla="*/ 4468940 h 6467270"/>
              <a:gd name="connsiteX578" fmla="*/ 1591075 w 4381601"/>
              <a:gd name="connsiteY578" fmla="*/ 4604610 h 6467270"/>
              <a:gd name="connsiteX579" fmla="*/ 1450610 w 4381601"/>
              <a:gd name="connsiteY579" fmla="*/ 4740873 h 6467270"/>
              <a:gd name="connsiteX580" fmla="*/ 1314312 w 4381601"/>
              <a:gd name="connsiteY580" fmla="*/ 4881302 h 6467270"/>
              <a:gd name="connsiteX581" fmla="*/ 1178609 w 4381601"/>
              <a:gd name="connsiteY581" fmla="*/ 5016972 h 6467270"/>
              <a:gd name="connsiteX582" fmla="*/ 1042312 w 4381601"/>
              <a:gd name="connsiteY582" fmla="*/ 5153236 h 6467270"/>
              <a:gd name="connsiteX583" fmla="*/ 901846 w 4381601"/>
              <a:gd name="connsiteY583" fmla="*/ 5293665 h 6467270"/>
              <a:gd name="connsiteX584" fmla="*/ 765549 w 4381601"/>
              <a:gd name="connsiteY584" fmla="*/ 5429929 h 6467270"/>
              <a:gd name="connsiteX585" fmla="*/ 629846 w 4381601"/>
              <a:gd name="connsiteY585" fmla="*/ 5565598 h 6467270"/>
              <a:gd name="connsiteX586" fmla="*/ 489382 w 4381601"/>
              <a:gd name="connsiteY586" fmla="*/ 5701862 h 6467270"/>
              <a:gd name="connsiteX587" fmla="*/ 629846 w 4381601"/>
              <a:gd name="connsiteY587" fmla="*/ 5842292 h 6467270"/>
              <a:gd name="connsiteX588" fmla="*/ 765549 w 4381601"/>
              <a:gd name="connsiteY588" fmla="*/ 5977960 h 6467270"/>
              <a:gd name="connsiteX589" fmla="*/ 629846 w 4381601"/>
              <a:gd name="connsiteY589" fmla="*/ 6114224 h 6467270"/>
              <a:gd name="connsiteX590" fmla="*/ 489382 w 4381601"/>
              <a:gd name="connsiteY590" fmla="*/ 6254654 h 6467270"/>
              <a:gd name="connsiteX591" fmla="*/ 353083 w 4381601"/>
              <a:gd name="connsiteY591" fmla="*/ 6390323 h 6467270"/>
              <a:gd name="connsiteX592" fmla="*/ 276453 w 4381601"/>
              <a:gd name="connsiteY592" fmla="*/ 6467270 h 6467270"/>
              <a:gd name="connsiteX593" fmla="*/ 0 w 4381601"/>
              <a:gd name="connsiteY593" fmla="*/ 6467270 h 6467270"/>
              <a:gd name="connsiteX594" fmla="*/ 0 w 4381601"/>
              <a:gd name="connsiteY594" fmla="*/ 6467220 h 6467270"/>
              <a:gd name="connsiteX595" fmla="*/ 76916 w 4381601"/>
              <a:gd name="connsiteY595" fmla="*/ 6390323 h 6467270"/>
              <a:gd name="connsiteX596" fmla="*/ 217380 w 4381601"/>
              <a:gd name="connsiteY596" fmla="*/ 6254654 h 6467270"/>
              <a:gd name="connsiteX597" fmla="*/ 353083 w 4381601"/>
              <a:gd name="connsiteY597" fmla="*/ 6114224 h 6467270"/>
              <a:gd name="connsiteX598" fmla="*/ 489382 w 4381601"/>
              <a:gd name="connsiteY598" fmla="*/ 5977960 h 6467270"/>
              <a:gd name="connsiteX599" fmla="*/ 353083 w 4381601"/>
              <a:gd name="connsiteY599" fmla="*/ 5842292 h 6467270"/>
              <a:gd name="connsiteX600" fmla="*/ 217380 w 4381601"/>
              <a:gd name="connsiteY600" fmla="*/ 5701862 h 6467270"/>
              <a:gd name="connsiteX601" fmla="*/ 353083 w 4381601"/>
              <a:gd name="connsiteY601" fmla="*/ 5565598 h 6467270"/>
              <a:gd name="connsiteX602" fmla="*/ 489382 w 4381601"/>
              <a:gd name="connsiteY602" fmla="*/ 5429929 h 6467270"/>
              <a:gd name="connsiteX603" fmla="*/ 629846 w 4381601"/>
              <a:gd name="connsiteY603" fmla="*/ 5293665 h 6467270"/>
              <a:gd name="connsiteX604" fmla="*/ 765549 w 4381601"/>
              <a:gd name="connsiteY604" fmla="*/ 5153236 h 6467270"/>
              <a:gd name="connsiteX605" fmla="*/ 901846 w 4381601"/>
              <a:gd name="connsiteY605" fmla="*/ 5016972 h 6467270"/>
              <a:gd name="connsiteX606" fmla="*/ 1042312 w 4381601"/>
              <a:gd name="connsiteY606" fmla="*/ 4881302 h 6467270"/>
              <a:gd name="connsiteX607" fmla="*/ 1178609 w 4381601"/>
              <a:gd name="connsiteY607" fmla="*/ 4740873 h 6467270"/>
              <a:gd name="connsiteX608" fmla="*/ 1314312 w 4381601"/>
              <a:gd name="connsiteY608" fmla="*/ 4604610 h 6467270"/>
              <a:gd name="connsiteX609" fmla="*/ 1450610 w 4381601"/>
              <a:gd name="connsiteY609" fmla="*/ 4468940 h 6467270"/>
              <a:gd name="connsiteX610" fmla="*/ 1314312 w 4381601"/>
              <a:gd name="connsiteY610" fmla="*/ 4328511 h 6467270"/>
              <a:gd name="connsiteX611" fmla="*/ 1178609 w 4381601"/>
              <a:gd name="connsiteY611" fmla="*/ 4192247 h 6467270"/>
              <a:gd name="connsiteX612" fmla="*/ 1314312 w 4381601"/>
              <a:gd name="connsiteY612" fmla="*/ 4056577 h 6467270"/>
              <a:gd name="connsiteX613" fmla="*/ 1450610 w 4381601"/>
              <a:gd name="connsiteY613" fmla="*/ 3916150 h 6467270"/>
              <a:gd name="connsiteX614" fmla="*/ 1591075 w 4381601"/>
              <a:gd name="connsiteY614" fmla="*/ 3779886 h 6467270"/>
              <a:gd name="connsiteX615" fmla="*/ 1726778 w 4381601"/>
              <a:gd name="connsiteY615" fmla="*/ 3643623 h 6467270"/>
              <a:gd name="connsiteX616" fmla="*/ 1863076 w 4381601"/>
              <a:gd name="connsiteY616" fmla="*/ 3507954 h 6467270"/>
              <a:gd name="connsiteX617" fmla="*/ 2003540 w 4381601"/>
              <a:gd name="connsiteY617" fmla="*/ 3368124 h 6467270"/>
              <a:gd name="connsiteX618" fmla="*/ 1863076 w 4381601"/>
              <a:gd name="connsiteY618" fmla="*/ 3232454 h 6467270"/>
              <a:gd name="connsiteX619" fmla="*/ 1726778 w 4381601"/>
              <a:gd name="connsiteY619" fmla="*/ 3368124 h 6467270"/>
              <a:gd name="connsiteX620" fmla="*/ 1591075 w 4381601"/>
              <a:gd name="connsiteY620" fmla="*/ 3507954 h 6467270"/>
              <a:gd name="connsiteX621" fmla="*/ 1450610 w 4381601"/>
              <a:gd name="connsiteY621" fmla="*/ 3643623 h 6467270"/>
              <a:gd name="connsiteX622" fmla="*/ 1314312 w 4381601"/>
              <a:gd name="connsiteY622" fmla="*/ 3779886 h 6467270"/>
              <a:gd name="connsiteX623" fmla="*/ 1178609 w 4381601"/>
              <a:gd name="connsiteY623" fmla="*/ 3916150 h 6467270"/>
              <a:gd name="connsiteX624" fmla="*/ 1042312 w 4381601"/>
              <a:gd name="connsiteY624" fmla="*/ 4056577 h 6467270"/>
              <a:gd name="connsiteX625" fmla="*/ 901846 w 4381601"/>
              <a:gd name="connsiteY625" fmla="*/ 4192247 h 6467270"/>
              <a:gd name="connsiteX626" fmla="*/ 1042312 w 4381601"/>
              <a:gd name="connsiteY626" fmla="*/ 4328511 h 6467270"/>
              <a:gd name="connsiteX627" fmla="*/ 1178609 w 4381601"/>
              <a:gd name="connsiteY627" fmla="*/ 4468940 h 6467270"/>
              <a:gd name="connsiteX628" fmla="*/ 1042312 w 4381601"/>
              <a:gd name="connsiteY628" fmla="*/ 4604610 h 6467270"/>
              <a:gd name="connsiteX629" fmla="*/ 901846 w 4381601"/>
              <a:gd name="connsiteY629" fmla="*/ 4468940 h 6467270"/>
              <a:gd name="connsiteX630" fmla="*/ 765549 w 4381601"/>
              <a:gd name="connsiteY630" fmla="*/ 4328511 h 6467270"/>
              <a:gd name="connsiteX631" fmla="*/ 629846 w 4381601"/>
              <a:gd name="connsiteY631" fmla="*/ 4192247 h 6467270"/>
              <a:gd name="connsiteX632" fmla="*/ 765549 w 4381601"/>
              <a:gd name="connsiteY632" fmla="*/ 4056577 h 6467270"/>
              <a:gd name="connsiteX633" fmla="*/ 901846 w 4381601"/>
              <a:gd name="connsiteY633" fmla="*/ 3916150 h 6467270"/>
              <a:gd name="connsiteX634" fmla="*/ 1042312 w 4381601"/>
              <a:gd name="connsiteY634" fmla="*/ 3779886 h 6467270"/>
              <a:gd name="connsiteX635" fmla="*/ 1178609 w 4381601"/>
              <a:gd name="connsiteY635" fmla="*/ 3643623 h 6467270"/>
              <a:gd name="connsiteX636" fmla="*/ 1314312 w 4381601"/>
              <a:gd name="connsiteY636" fmla="*/ 3507954 h 6467270"/>
              <a:gd name="connsiteX637" fmla="*/ 1450610 w 4381601"/>
              <a:gd name="connsiteY637" fmla="*/ 3368124 h 6467270"/>
              <a:gd name="connsiteX638" fmla="*/ 1591075 w 4381601"/>
              <a:gd name="connsiteY638" fmla="*/ 3232454 h 6467270"/>
              <a:gd name="connsiteX639" fmla="*/ 1726778 w 4381601"/>
              <a:gd name="connsiteY639" fmla="*/ 3096190 h 6467270"/>
              <a:gd name="connsiteX640" fmla="*/ 1863076 w 4381601"/>
              <a:gd name="connsiteY640" fmla="*/ 2955761 h 6467270"/>
              <a:gd name="connsiteX641" fmla="*/ 1726778 w 4381601"/>
              <a:gd name="connsiteY641" fmla="*/ 2819496 h 6467270"/>
              <a:gd name="connsiteX642" fmla="*/ 1863076 w 4381601"/>
              <a:gd name="connsiteY642" fmla="*/ 2683828 h 6467270"/>
              <a:gd name="connsiteX643" fmla="*/ 2003540 w 4381601"/>
              <a:gd name="connsiteY643" fmla="*/ 2819496 h 6467270"/>
              <a:gd name="connsiteX644" fmla="*/ 2139838 w 4381601"/>
              <a:gd name="connsiteY644" fmla="*/ 2955761 h 6467270"/>
              <a:gd name="connsiteX645" fmla="*/ 2003540 w 4381601"/>
              <a:gd name="connsiteY645" fmla="*/ 3096190 h 6467270"/>
              <a:gd name="connsiteX646" fmla="*/ 2139838 w 4381601"/>
              <a:gd name="connsiteY646" fmla="*/ 3232454 h 6467270"/>
              <a:gd name="connsiteX647" fmla="*/ 2275541 w 4381601"/>
              <a:gd name="connsiteY647" fmla="*/ 3096190 h 6467270"/>
              <a:gd name="connsiteX648" fmla="*/ 2415410 w 4381601"/>
              <a:gd name="connsiteY648" fmla="*/ 2955761 h 6467270"/>
              <a:gd name="connsiteX649" fmla="*/ 2551114 w 4381601"/>
              <a:gd name="connsiteY649" fmla="*/ 2819496 h 6467270"/>
              <a:gd name="connsiteX650" fmla="*/ 2687411 w 4381601"/>
              <a:gd name="connsiteY650" fmla="*/ 2683828 h 6467270"/>
              <a:gd name="connsiteX651" fmla="*/ 2551114 w 4381601"/>
              <a:gd name="connsiteY651" fmla="*/ 2543397 h 6467270"/>
              <a:gd name="connsiteX652" fmla="*/ 2415410 w 4381601"/>
              <a:gd name="connsiteY652" fmla="*/ 2407135 h 6467270"/>
              <a:gd name="connsiteX653" fmla="*/ 2275541 w 4381601"/>
              <a:gd name="connsiteY653" fmla="*/ 2271465 h 6467270"/>
              <a:gd name="connsiteX654" fmla="*/ 2415410 w 4381601"/>
              <a:gd name="connsiteY654" fmla="*/ 2135200 h 6467270"/>
              <a:gd name="connsiteX655" fmla="*/ 2551114 w 4381601"/>
              <a:gd name="connsiteY655" fmla="*/ 2271465 h 6467270"/>
              <a:gd name="connsiteX656" fmla="*/ 2687411 w 4381601"/>
              <a:gd name="connsiteY656" fmla="*/ 2407135 h 6467270"/>
              <a:gd name="connsiteX657" fmla="*/ 2823709 w 4381601"/>
              <a:gd name="connsiteY657" fmla="*/ 2543397 h 6467270"/>
              <a:gd name="connsiteX658" fmla="*/ 2964174 w 4381601"/>
              <a:gd name="connsiteY658" fmla="*/ 2407135 h 6467270"/>
              <a:gd name="connsiteX659" fmla="*/ 2823709 w 4381601"/>
              <a:gd name="connsiteY659" fmla="*/ 2271465 h 6467270"/>
              <a:gd name="connsiteX660" fmla="*/ 2687411 w 4381601"/>
              <a:gd name="connsiteY660" fmla="*/ 2135200 h 6467270"/>
              <a:gd name="connsiteX661" fmla="*/ 2551114 w 4381601"/>
              <a:gd name="connsiteY661" fmla="*/ 1994771 h 6467270"/>
              <a:gd name="connsiteX662" fmla="*/ 2415410 w 4381601"/>
              <a:gd name="connsiteY662" fmla="*/ 1858506 h 6467270"/>
              <a:gd name="connsiteX663" fmla="*/ 2275541 w 4381601"/>
              <a:gd name="connsiteY663" fmla="*/ 1722838 h 6467270"/>
              <a:gd name="connsiteX664" fmla="*/ 2139838 w 4381601"/>
              <a:gd name="connsiteY664" fmla="*/ 1582409 h 6467270"/>
              <a:gd name="connsiteX665" fmla="*/ 2003540 w 4381601"/>
              <a:gd name="connsiteY665" fmla="*/ 1446145 h 6467270"/>
              <a:gd name="connsiteX666" fmla="*/ 1863076 w 4381601"/>
              <a:gd name="connsiteY666" fmla="*/ 1310476 h 6467270"/>
              <a:gd name="connsiteX667" fmla="*/ 1726778 w 4381601"/>
              <a:gd name="connsiteY667" fmla="*/ 1170046 h 6467270"/>
              <a:gd name="connsiteX668" fmla="*/ 1591075 w 4381601"/>
              <a:gd name="connsiteY668" fmla="*/ 1033783 h 6467270"/>
              <a:gd name="connsiteX669" fmla="*/ 1450610 w 4381601"/>
              <a:gd name="connsiteY669" fmla="*/ 898113 h 6467270"/>
              <a:gd name="connsiteX670" fmla="*/ 1314312 w 4381601"/>
              <a:gd name="connsiteY670" fmla="*/ 757684 h 6467270"/>
              <a:gd name="connsiteX671" fmla="*/ 1178609 w 4381601"/>
              <a:gd name="connsiteY671" fmla="*/ 621421 h 6467270"/>
              <a:gd name="connsiteX672" fmla="*/ 1314312 w 4381601"/>
              <a:gd name="connsiteY672" fmla="*/ 485751 h 6467270"/>
              <a:gd name="connsiteX673" fmla="*/ 1450610 w 4381601"/>
              <a:gd name="connsiteY673" fmla="*/ 349487 h 6467270"/>
              <a:gd name="connsiteX674" fmla="*/ 1591075 w 4381601"/>
              <a:gd name="connsiteY674" fmla="*/ 209058 h 6467270"/>
              <a:gd name="connsiteX675" fmla="*/ 4123423 w 4381601"/>
              <a:gd name="connsiteY675" fmla="*/ 0 h 6467270"/>
              <a:gd name="connsiteX676" fmla="*/ 4381601 w 4381601"/>
              <a:gd name="connsiteY676" fmla="*/ 0 h 6467270"/>
              <a:gd name="connsiteX677" fmla="*/ 4381601 w 4381601"/>
              <a:gd name="connsiteY677" fmla="*/ 164570 h 6467270"/>
              <a:gd name="connsiteX678" fmla="*/ 4336272 w 4381601"/>
              <a:gd name="connsiteY678" fmla="*/ 209875 h 6467270"/>
              <a:gd name="connsiteX679" fmla="*/ 4199991 w 4381601"/>
              <a:gd name="connsiteY679" fmla="*/ 350251 h 6467270"/>
              <a:gd name="connsiteX680" fmla="*/ 4059543 w 4381601"/>
              <a:gd name="connsiteY680" fmla="*/ 486462 h 6467270"/>
              <a:gd name="connsiteX681" fmla="*/ 3923262 w 4381601"/>
              <a:gd name="connsiteY681" fmla="*/ 622079 h 6467270"/>
              <a:gd name="connsiteX682" fmla="*/ 3787575 w 4381601"/>
              <a:gd name="connsiteY682" fmla="*/ 758290 h 6467270"/>
              <a:gd name="connsiteX683" fmla="*/ 3647127 w 4381601"/>
              <a:gd name="connsiteY683" fmla="*/ 898666 h 6467270"/>
              <a:gd name="connsiteX684" fmla="*/ 3510845 w 4381601"/>
              <a:gd name="connsiteY684" fmla="*/ 1034283 h 6467270"/>
              <a:gd name="connsiteX685" fmla="*/ 3375158 w 4381601"/>
              <a:gd name="connsiteY685" fmla="*/ 1170494 h 6467270"/>
              <a:gd name="connsiteX686" fmla="*/ 3234712 w 4381601"/>
              <a:gd name="connsiteY686" fmla="*/ 1310869 h 6467270"/>
              <a:gd name="connsiteX687" fmla="*/ 3375158 w 4381601"/>
              <a:gd name="connsiteY687" fmla="*/ 1446486 h 6467270"/>
              <a:gd name="connsiteX688" fmla="*/ 3510845 w 4381601"/>
              <a:gd name="connsiteY688" fmla="*/ 1582697 h 6467270"/>
              <a:gd name="connsiteX689" fmla="*/ 3647127 w 4381601"/>
              <a:gd name="connsiteY689" fmla="*/ 1723073 h 6467270"/>
              <a:gd name="connsiteX690" fmla="*/ 3787575 w 4381601"/>
              <a:gd name="connsiteY690" fmla="*/ 1858690 h 6467270"/>
              <a:gd name="connsiteX691" fmla="*/ 3647127 w 4381601"/>
              <a:gd name="connsiteY691" fmla="*/ 1994901 h 6467270"/>
              <a:gd name="connsiteX692" fmla="*/ 3510845 w 4381601"/>
              <a:gd name="connsiteY692" fmla="*/ 2135277 h 6467270"/>
              <a:gd name="connsiteX693" fmla="*/ 3375158 w 4381601"/>
              <a:gd name="connsiteY693" fmla="*/ 2271489 h 6467270"/>
              <a:gd name="connsiteX694" fmla="*/ 3234712 w 4381601"/>
              <a:gd name="connsiteY694" fmla="*/ 2135277 h 6467270"/>
              <a:gd name="connsiteX695" fmla="*/ 3098430 w 4381601"/>
              <a:gd name="connsiteY695" fmla="*/ 1994901 h 6467270"/>
              <a:gd name="connsiteX696" fmla="*/ 2962743 w 4381601"/>
              <a:gd name="connsiteY696" fmla="*/ 1858690 h 6467270"/>
              <a:gd name="connsiteX697" fmla="*/ 2822295 w 4381601"/>
              <a:gd name="connsiteY697" fmla="*/ 1723073 h 6467270"/>
              <a:gd name="connsiteX698" fmla="*/ 2686014 w 4381601"/>
              <a:gd name="connsiteY698" fmla="*/ 1582697 h 6467270"/>
              <a:gd name="connsiteX699" fmla="*/ 2549732 w 4381601"/>
              <a:gd name="connsiteY699" fmla="*/ 1446486 h 6467270"/>
              <a:gd name="connsiteX700" fmla="*/ 2414045 w 4381601"/>
              <a:gd name="connsiteY700" fmla="*/ 1310869 h 6467270"/>
              <a:gd name="connsiteX701" fmla="*/ 2274192 w 4381601"/>
              <a:gd name="connsiteY701" fmla="*/ 1170494 h 6467270"/>
              <a:gd name="connsiteX702" fmla="*/ 2138506 w 4381601"/>
              <a:gd name="connsiteY702" fmla="*/ 1034283 h 6467270"/>
              <a:gd name="connsiteX703" fmla="*/ 2002224 w 4381601"/>
              <a:gd name="connsiteY703" fmla="*/ 898666 h 6467270"/>
              <a:gd name="connsiteX704" fmla="*/ 1861777 w 4381601"/>
              <a:gd name="connsiteY704" fmla="*/ 758290 h 6467270"/>
              <a:gd name="connsiteX705" fmla="*/ 1725495 w 4381601"/>
              <a:gd name="connsiteY705" fmla="*/ 622079 h 6467270"/>
              <a:gd name="connsiteX706" fmla="*/ 1861777 w 4381601"/>
              <a:gd name="connsiteY706" fmla="*/ 486462 h 6467270"/>
              <a:gd name="connsiteX707" fmla="*/ 2002224 w 4381601"/>
              <a:gd name="connsiteY707" fmla="*/ 350251 h 6467270"/>
              <a:gd name="connsiteX708" fmla="*/ 2138506 w 4381601"/>
              <a:gd name="connsiteY708" fmla="*/ 486462 h 6467270"/>
              <a:gd name="connsiteX709" fmla="*/ 2002224 w 4381601"/>
              <a:gd name="connsiteY709" fmla="*/ 622079 h 6467270"/>
              <a:gd name="connsiteX710" fmla="*/ 2138506 w 4381601"/>
              <a:gd name="connsiteY710" fmla="*/ 758290 h 6467270"/>
              <a:gd name="connsiteX711" fmla="*/ 2274192 w 4381601"/>
              <a:gd name="connsiteY711" fmla="*/ 898666 h 6467270"/>
              <a:gd name="connsiteX712" fmla="*/ 2414045 w 4381601"/>
              <a:gd name="connsiteY712" fmla="*/ 1034283 h 6467270"/>
              <a:gd name="connsiteX713" fmla="*/ 2549732 w 4381601"/>
              <a:gd name="connsiteY713" fmla="*/ 1170494 h 6467270"/>
              <a:gd name="connsiteX714" fmla="*/ 2686014 w 4381601"/>
              <a:gd name="connsiteY714" fmla="*/ 1310869 h 6467270"/>
              <a:gd name="connsiteX715" fmla="*/ 2822295 w 4381601"/>
              <a:gd name="connsiteY715" fmla="*/ 1446486 h 6467270"/>
              <a:gd name="connsiteX716" fmla="*/ 2962743 w 4381601"/>
              <a:gd name="connsiteY716" fmla="*/ 1582697 h 6467270"/>
              <a:gd name="connsiteX717" fmla="*/ 3098430 w 4381601"/>
              <a:gd name="connsiteY717" fmla="*/ 1723073 h 6467270"/>
              <a:gd name="connsiteX718" fmla="*/ 3234712 w 4381601"/>
              <a:gd name="connsiteY718" fmla="*/ 1858690 h 6467270"/>
              <a:gd name="connsiteX719" fmla="*/ 3375158 w 4381601"/>
              <a:gd name="connsiteY719" fmla="*/ 1994901 h 6467270"/>
              <a:gd name="connsiteX720" fmla="*/ 3510845 w 4381601"/>
              <a:gd name="connsiteY720" fmla="*/ 1858690 h 6467270"/>
              <a:gd name="connsiteX721" fmla="*/ 3375158 w 4381601"/>
              <a:gd name="connsiteY721" fmla="*/ 1723073 h 6467270"/>
              <a:gd name="connsiteX722" fmla="*/ 3234712 w 4381601"/>
              <a:gd name="connsiteY722" fmla="*/ 1582697 h 6467270"/>
              <a:gd name="connsiteX723" fmla="*/ 3098430 w 4381601"/>
              <a:gd name="connsiteY723" fmla="*/ 1446486 h 6467270"/>
              <a:gd name="connsiteX724" fmla="*/ 2962743 w 4381601"/>
              <a:gd name="connsiteY724" fmla="*/ 1310869 h 6467270"/>
              <a:gd name="connsiteX725" fmla="*/ 3098430 w 4381601"/>
              <a:gd name="connsiteY725" fmla="*/ 1170494 h 6467270"/>
              <a:gd name="connsiteX726" fmla="*/ 3234712 w 4381601"/>
              <a:gd name="connsiteY726" fmla="*/ 1034283 h 6467270"/>
              <a:gd name="connsiteX727" fmla="*/ 3375158 w 4381601"/>
              <a:gd name="connsiteY727" fmla="*/ 898666 h 6467270"/>
              <a:gd name="connsiteX728" fmla="*/ 3510845 w 4381601"/>
              <a:gd name="connsiteY728" fmla="*/ 758290 h 6467270"/>
              <a:gd name="connsiteX729" fmla="*/ 3647127 w 4381601"/>
              <a:gd name="connsiteY729" fmla="*/ 622079 h 6467270"/>
              <a:gd name="connsiteX730" fmla="*/ 3787575 w 4381601"/>
              <a:gd name="connsiteY730" fmla="*/ 486462 h 6467270"/>
              <a:gd name="connsiteX731" fmla="*/ 3923262 w 4381601"/>
              <a:gd name="connsiteY731" fmla="*/ 350251 h 6467270"/>
              <a:gd name="connsiteX732" fmla="*/ 4059543 w 4381601"/>
              <a:gd name="connsiteY732" fmla="*/ 209875 h 6467270"/>
              <a:gd name="connsiteX733" fmla="*/ 4199991 w 4381601"/>
              <a:gd name="connsiteY733" fmla="*/ 74258 h 6467270"/>
              <a:gd name="connsiteX734" fmla="*/ 3723695 w 4381601"/>
              <a:gd name="connsiteY734" fmla="*/ 0 h 6467270"/>
              <a:gd name="connsiteX735" fmla="*/ 3997558 w 4381601"/>
              <a:gd name="connsiteY735" fmla="*/ 0 h 6467270"/>
              <a:gd name="connsiteX736" fmla="*/ 3923262 w 4381601"/>
              <a:gd name="connsiteY736" fmla="*/ 74258 h 6467270"/>
              <a:gd name="connsiteX737" fmla="*/ 3787575 w 4381601"/>
              <a:gd name="connsiteY737" fmla="*/ 209875 h 6467270"/>
              <a:gd name="connsiteX738" fmla="*/ 3647127 w 4381601"/>
              <a:gd name="connsiteY738" fmla="*/ 350251 h 6467270"/>
              <a:gd name="connsiteX739" fmla="*/ 3510845 w 4381601"/>
              <a:gd name="connsiteY739" fmla="*/ 486462 h 6467270"/>
              <a:gd name="connsiteX740" fmla="*/ 3375158 w 4381601"/>
              <a:gd name="connsiteY740" fmla="*/ 622079 h 6467270"/>
              <a:gd name="connsiteX741" fmla="*/ 3234712 w 4381601"/>
              <a:gd name="connsiteY741" fmla="*/ 758290 h 6467270"/>
              <a:gd name="connsiteX742" fmla="*/ 3098430 w 4381601"/>
              <a:gd name="connsiteY742" fmla="*/ 898666 h 6467270"/>
              <a:gd name="connsiteX743" fmla="*/ 2962743 w 4381601"/>
              <a:gd name="connsiteY743" fmla="*/ 1034283 h 6467270"/>
              <a:gd name="connsiteX744" fmla="*/ 2822295 w 4381601"/>
              <a:gd name="connsiteY744" fmla="*/ 1170494 h 6467270"/>
              <a:gd name="connsiteX745" fmla="*/ 2686014 w 4381601"/>
              <a:gd name="connsiteY745" fmla="*/ 1034283 h 6467270"/>
              <a:gd name="connsiteX746" fmla="*/ 2822295 w 4381601"/>
              <a:gd name="connsiteY746" fmla="*/ 898666 h 6467270"/>
              <a:gd name="connsiteX747" fmla="*/ 2962743 w 4381601"/>
              <a:gd name="connsiteY747" fmla="*/ 758290 h 6467270"/>
              <a:gd name="connsiteX748" fmla="*/ 3098430 w 4381601"/>
              <a:gd name="connsiteY748" fmla="*/ 622079 h 6467270"/>
              <a:gd name="connsiteX749" fmla="*/ 3234712 w 4381601"/>
              <a:gd name="connsiteY749" fmla="*/ 486462 h 6467270"/>
              <a:gd name="connsiteX750" fmla="*/ 3375158 w 4381601"/>
              <a:gd name="connsiteY750" fmla="*/ 350251 h 6467270"/>
              <a:gd name="connsiteX751" fmla="*/ 3510845 w 4381601"/>
              <a:gd name="connsiteY751" fmla="*/ 209875 h 6467270"/>
              <a:gd name="connsiteX752" fmla="*/ 3647127 w 4381601"/>
              <a:gd name="connsiteY752" fmla="*/ 74258 h 6467270"/>
              <a:gd name="connsiteX753" fmla="*/ 3027825 w 4381601"/>
              <a:gd name="connsiteY753" fmla="*/ 0 h 6467270"/>
              <a:gd name="connsiteX754" fmla="*/ 3302140 w 4381601"/>
              <a:gd name="connsiteY754" fmla="*/ 0 h 6467270"/>
              <a:gd name="connsiteX755" fmla="*/ 3377856 w 4381601"/>
              <a:gd name="connsiteY755" fmla="*/ 73469 h 6467270"/>
              <a:gd name="connsiteX756" fmla="*/ 3237332 w 4381601"/>
              <a:gd name="connsiteY756" fmla="*/ 209226 h 6467270"/>
              <a:gd name="connsiteX757" fmla="*/ 3100975 w 4381601"/>
              <a:gd name="connsiteY757" fmla="*/ 73469 h 6467270"/>
              <a:gd name="connsiteX758" fmla="*/ 2479472 w 4381601"/>
              <a:gd name="connsiteY758" fmla="*/ 0 h 6467270"/>
              <a:gd name="connsiteX759" fmla="*/ 2751601 w 4381601"/>
              <a:gd name="connsiteY759" fmla="*/ 0 h 6467270"/>
              <a:gd name="connsiteX760" fmla="*/ 2823727 w 4381601"/>
              <a:gd name="connsiteY760" fmla="*/ 72130 h 6467270"/>
              <a:gd name="connsiteX761" fmla="*/ 2964114 w 4381601"/>
              <a:gd name="connsiteY761" fmla="*/ 207764 h 6467270"/>
              <a:gd name="connsiteX762" fmla="*/ 3099740 w 4381601"/>
              <a:gd name="connsiteY762" fmla="*/ 348158 h 6467270"/>
              <a:gd name="connsiteX763" fmla="*/ 2964114 w 4381601"/>
              <a:gd name="connsiteY763" fmla="*/ 484388 h 6467270"/>
              <a:gd name="connsiteX764" fmla="*/ 2823727 w 4381601"/>
              <a:gd name="connsiteY764" fmla="*/ 620023 h 6467270"/>
              <a:gd name="connsiteX765" fmla="*/ 2687505 w 4381601"/>
              <a:gd name="connsiteY765" fmla="*/ 756252 h 6467270"/>
              <a:gd name="connsiteX766" fmla="*/ 2551283 w 4381601"/>
              <a:gd name="connsiteY766" fmla="*/ 896646 h 6467270"/>
              <a:gd name="connsiteX767" fmla="*/ 2415656 w 4381601"/>
              <a:gd name="connsiteY767" fmla="*/ 756252 h 6467270"/>
              <a:gd name="connsiteX768" fmla="*/ 2551283 w 4381601"/>
              <a:gd name="connsiteY768" fmla="*/ 620023 h 6467270"/>
              <a:gd name="connsiteX769" fmla="*/ 2687505 w 4381601"/>
              <a:gd name="connsiteY769" fmla="*/ 484388 h 6467270"/>
              <a:gd name="connsiteX770" fmla="*/ 2823727 w 4381601"/>
              <a:gd name="connsiteY770" fmla="*/ 348158 h 6467270"/>
              <a:gd name="connsiteX771" fmla="*/ 2687505 w 4381601"/>
              <a:gd name="connsiteY771" fmla="*/ 207764 h 6467270"/>
              <a:gd name="connsiteX772" fmla="*/ 2551283 w 4381601"/>
              <a:gd name="connsiteY772" fmla="*/ 72130 h 6467270"/>
              <a:gd name="connsiteX773" fmla="*/ 1928428 w 4381601"/>
              <a:gd name="connsiteY773" fmla="*/ 0 h 6467270"/>
              <a:gd name="connsiteX774" fmla="*/ 2203070 w 4381601"/>
              <a:gd name="connsiteY774" fmla="*/ 0 h 6467270"/>
              <a:gd name="connsiteX775" fmla="*/ 2275712 w 4381601"/>
              <a:gd name="connsiteY775" fmla="*/ 72942 h 6467270"/>
              <a:gd name="connsiteX776" fmla="*/ 2415630 w 4381601"/>
              <a:gd name="connsiteY776" fmla="*/ 208655 h 6467270"/>
              <a:gd name="connsiteX777" fmla="*/ 2551378 w 4381601"/>
              <a:gd name="connsiteY777" fmla="*/ 349131 h 6467270"/>
              <a:gd name="connsiteX778" fmla="*/ 2415630 w 4381601"/>
              <a:gd name="connsiteY778" fmla="*/ 485440 h 6467270"/>
              <a:gd name="connsiteX779" fmla="*/ 2275712 w 4381601"/>
              <a:gd name="connsiteY779" fmla="*/ 621153 h 6467270"/>
              <a:gd name="connsiteX780" fmla="*/ 2139964 w 4381601"/>
              <a:gd name="connsiteY780" fmla="*/ 485440 h 6467270"/>
              <a:gd name="connsiteX781" fmla="*/ 2275712 w 4381601"/>
              <a:gd name="connsiteY781" fmla="*/ 349131 h 6467270"/>
              <a:gd name="connsiteX782" fmla="*/ 2139964 w 4381601"/>
              <a:gd name="connsiteY782" fmla="*/ 208655 h 6467270"/>
              <a:gd name="connsiteX783" fmla="*/ 2003619 w 4381601"/>
              <a:gd name="connsiteY783" fmla="*/ 72942 h 6467270"/>
              <a:gd name="connsiteX784" fmla="*/ 1250160 w 4381601"/>
              <a:gd name="connsiteY784" fmla="*/ 0 h 6467270"/>
              <a:gd name="connsiteX785" fmla="*/ 1524701 w 4381601"/>
              <a:gd name="connsiteY785" fmla="*/ 0 h 6467270"/>
              <a:gd name="connsiteX786" fmla="*/ 1450611 w 4381601"/>
              <a:gd name="connsiteY786" fmla="*/ 71833 h 6467270"/>
              <a:gd name="connsiteX787" fmla="*/ 1314298 w 4381601"/>
              <a:gd name="connsiteY787" fmla="*/ 207438 h 6467270"/>
              <a:gd name="connsiteX788" fmla="*/ 1178582 w 4381601"/>
              <a:gd name="connsiteY788" fmla="*/ 347800 h 6467270"/>
              <a:gd name="connsiteX789" fmla="*/ 1042270 w 4381601"/>
              <a:gd name="connsiteY789" fmla="*/ 483999 h 6467270"/>
              <a:gd name="connsiteX790" fmla="*/ 901791 w 4381601"/>
              <a:gd name="connsiteY790" fmla="*/ 619604 h 6467270"/>
              <a:gd name="connsiteX791" fmla="*/ 765479 w 4381601"/>
              <a:gd name="connsiteY791" fmla="*/ 755803 h 6467270"/>
              <a:gd name="connsiteX792" fmla="*/ 629762 w 4381601"/>
              <a:gd name="connsiteY792" fmla="*/ 896165 h 6467270"/>
              <a:gd name="connsiteX793" fmla="*/ 489285 w 4381601"/>
              <a:gd name="connsiteY793" fmla="*/ 1031770 h 6467270"/>
              <a:gd name="connsiteX794" fmla="*/ 352973 w 4381601"/>
              <a:gd name="connsiteY794" fmla="*/ 1167969 h 6467270"/>
              <a:gd name="connsiteX795" fmla="*/ 217256 w 4381601"/>
              <a:gd name="connsiteY795" fmla="*/ 1308332 h 6467270"/>
              <a:gd name="connsiteX796" fmla="*/ 76777 w 4381601"/>
              <a:gd name="connsiteY796" fmla="*/ 1443936 h 6467270"/>
              <a:gd name="connsiteX797" fmla="*/ 217256 w 4381601"/>
              <a:gd name="connsiteY797" fmla="*/ 1580136 h 6467270"/>
              <a:gd name="connsiteX798" fmla="*/ 76777 w 4381601"/>
              <a:gd name="connsiteY798" fmla="*/ 1720498 h 6467270"/>
              <a:gd name="connsiteX799" fmla="*/ 0 w 4381601"/>
              <a:gd name="connsiteY799" fmla="*/ 1796877 h 6467270"/>
              <a:gd name="connsiteX800" fmla="*/ 0 w 4381601"/>
              <a:gd name="connsiteY800" fmla="*/ 1247028 h 6467270"/>
              <a:gd name="connsiteX801" fmla="*/ 76777 w 4381601"/>
              <a:gd name="connsiteY801" fmla="*/ 1167969 h 6467270"/>
              <a:gd name="connsiteX802" fmla="*/ 217256 w 4381601"/>
              <a:gd name="connsiteY802" fmla="*/ 1031770 h 6467270"/>
              <a:gd name="connsiteX803" fmla="*/ 352973 w 4381601"/>
              <a:gd name="connsiteY803" fmla="*/ 896165 h 6467270"/>
              <a:gd name="connsiteX804" fmla="*/ 489285 w 4381601"/>
              <a:gd name="connsiteY804" fmla="*/ 755803 h 6467270"/>
              <a:gd name="connsiteX805" fmla="*/ 629762 w 4381601"/>
              <a:gd name="connsiteY805" fmla="*/ 619604 h 6467270"/>
              <a:gd name="connsiteX806" fmla="*/ 765479 w 4381601"/>
              <a:gd name="connsiteY806" fmla="*/ 483999 h 6467270"/>
              <a:gd name="connsiteX807" fmla="*/ 901791 w 4381601"/>
              <a:gd name="connsiteY807" fmla="*/ 347800 h 6467270"/>
              <a:gd name="connsiteX808" fmla="*/ 1042270 w 4381601"/>
              <a:gd name="connsiteY808" fmla="*/ 207438 h 6467270"/>
              <a:gd name="connsiteX809" fmla="*/ 1178582 w 4381601"/>
              <a:gd name="connsiteY809" fmla="*/ 71833 h 6467270"/>
              <a:gd name="connsiteX810" fmla="*/ 701509 w 4381601"/>
              <a:gd name="connsiteY810" fmla="*/ 0 h 6467270"/>
              <a:gd name="connsiteX811" fmla="*/ 975809 w 4381601"/>
              <a:gd name="connsiteY811" fmla="*/ 0 h 6467270"/>
              <a:gd name="connsiteX812" fmla="*/ 900874 w 4381601"/>
              <a:gd name="connsiteY812" fmla="*/ 72754 h 6467270"/>
              <a:gd name="connsiteX813" fmla="*/ 764696 w 4381601"/>
              <a:gd name="connsiteY813" fmla="*/ 208413 h 6467270"/>
              <a:gd name="connsiteX814" fmla="*/ 629114 w 4381601"/>
              <a:gd name="connsiteY814" fmla="*/ 348832 h 6467270"/>
              <a:gd name="connsiteX815" fmla="*/ 488774 w 4381601"/>
              <a:gd name="connsiteY815" fmla="*/ 485087 h 6467270"/>
              <a:gd name="connsiteX816" fmla="*/ 352597 w 4381601"/>
              <a:gd name="connsiteY816" fmla="*/ 620746 h 6467270"/>
              <a:gd name="connsiteX817" fmla="*/ 217014 w 4381601"/>
              <a:gd name="connsiteY817" fmla="*/ 757001 h 6467270"/>
              <a:gd name="connsiteX818" fmla="*/ 76675 w 4381601"/>
              <a:gd name="connsiteY818" fmla="*/ 897421 h 6467270"/>
              <a:gd name="connsiteX819" fmla="*/ 0 w 4381601"/>
              <a:gd name="connsiteY819" fmla="*/ 973804 h 6467270"/>
              <a:gd name="connsiteX820" fmla="*/ 0 w 4381601"/>
              <a:gd name="connsiteY820" fmla="*/ 697465 h 6467270"/>
              <a:gd name="connsiteX821" fmla="*/ 76675 w 4381601"/>
              <a:gd name="connsiteY821" fmla="*/ 620746 h 6467270"/>
              <a:gd name="connsiteX822" fmla="*/ 217014 w 4381601"/>
              <a:gd name="connsiteY822" fmla="*/ 485087 h 6467270"/>
              <a:gd name="connsiteX823" fmla="*/ 352597 w 4381601"/>
              <a:gd name="connsiteY823" fmla="*/ 348832 h 6467270"/>
              <a:gd name="connsiteX824" fmla="*/ 488774 w 4381601"/>
              <a:gd name="connsiteY824" fmla="*/ 208413 h 6467270"/>
              <a:gd name="connsiteX825" fmla="*/ 629114 w 4381601"/>
              <a:gd name="connsiteY825" fmla="*/ 72754 h 6467270"/>
              <a:gd name="connsiteX826" fmla="*/ 151230 w 4381601"/>
              <a:gd name="connsiteY826" fmla="*/ 0 h 6467270"/>
              <a:gd name="connsiteX827" fmla="*/ 424938 w 4381601"/>
              <a:gd name="connsiteY827" fmla="*/ 0 h 6467270"/>
              <a:gd name="connsiteX828" fmla="*/ 352512 w 4381601"/>
              <a:gd name="connsiteY828" fmla="*/ 72497 h 6467270"/>
              <a:gd name="connsiteX829" fmla="*/ 216930 w 4381601"/>
              <a:gd name="connsiteY829" fmla="*/ 208210 h 6467270"/>
              <a:gd name="connsiteX830" fmla="*/ 76589 w 4381601"/>
              <a:gd name="connsiteY830" fmla="*/ 348686 h 6467270"/>
              <a:gd name="connsiteX831" fmla="*/ 0 w 4381601"/>
              <a:gd name="connsiteY831" fmla="*/ 425349 h 6467270"/>
              <a:gd name="connsiteX832" fmla="*/ 0 w 4381601"/>
              <a:gd name="connsiteY832" fmla="*/ 148825 h 6467270"/>
              <a:gd name="connsiteX833" fmla="*/ 76589 w 4381601"/>
              <a:gd name="connsiteY833" fmla="*/ 72497 h 64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Lst>
            <a:rect l="l" t="t" r="r" b="b"/>
            <a:pathLst>
              <a:path w="4381601" h="6467270">
                <a:moveTo>
                  <a:pt x="2274082" y="6388729"/>
                </a:moveTo>
                <a:lnTo>
                  <a:pt x="2354688" y="6467270"/>
                </a:lnTo>
                <a:lnTo>
                  <a:pt x="2195878" y="6467270"/>
                </a:lnTo>
                <a:close/>
                <a:moveTo>
                  <a:pt x="4381601" y="6207712"/>
                </a:moveTo>
                <a:lnTo>
                  <a:pt x="4381601" y="6467270"/>
                </a:lnTo>
                <a:lnTo>
                  <a:pt x="4120567" y="6467270"/>
                </a:lnTo>
                <a:lnTo>
                  <a:pt x="4201751" y="6388495"/>
                </a:lnTo>
                <a:lnTo>
                  <a:pt x="4337996" y="6252847"/>
                </a:lnTo>
                <a:close/>
                <a:moveTo>
                  <a:pt x="2005714" y="6113237"/>
                </a:moveTo>
                <a:lnTo>
                  <a:pt x="2142074" y="6253622"/>
                </a:lnTo>
                <a:lnTo>
                  <a:pt x="2005714" y="6389249"/>
                </a:lnTo>
                <a:lnTo>
                  <a:pt x="1925226" y="6467270"/>
                </a:lnTo>
                <a:lnTo>
                  <a:pt x="1651065" y="6467270"/>
                </a:lnTo>
                <a:lnTo>
                  <a:pt x="1728826" y="6389249"/>
                </a:lnTo>
                <a:lnTo>
                  <a:pt x="1865186" y="6253622"/>
                </a:lnTo>
                <a:close/>
                <a:moveTo>
                  <a:pt x="0" y="5760603"/>
                </a:moveTo>
                <a:lnTo>
                  <a:pt x="76604" y="5839518"/>
                </a:lnTo>
                <a:lnTo>
                  <a:pt x="217023" y="5975127"/>
                </a:lnTo>
                <a:lnTo>
                  <a:pt x="76604" y="6111332"/>
                </a:lnTo>
                <a:lnTo>
                  <a:pt x="0" y="6034757"/>
                </a:lnTo>
                <a:close/>
                <a:moveTo>
                  <a:pt x="902992" y="5564874"/>
                </a:moveTo>
                <a:lnTo>
                  <a:pt x="1043504" y="5701095"/>
                </a:lnTo>
                <a:lnTo>
                  <a:pt x="1179847" y="5841480"/>
                </a:lnTo>
                <a:lnTo>
                  <a:pt x="1315596" y="5977107"/>
                </a:lnTo>
                <a:lnTo>
                  <a:pt x="1179847" y="6113328"/>
                </a:lnTo>
                <a:lnTo>
                  <a:pt x="1043504" y="6253713"/>
                </a:lnTo>
                <a:lnTo>
                  <a:pt x="902992" y="6389340"/>
                </a:lnTo>
                <a:lnTo>
                  <a:pt x="824992" y="6467270"/>
                </a:lnTo>
                <a:lnTo>
                  <a:pt x="550516" y="6467270"/>
                </a:lnTo>
                <a:lnTo>
                  <a:pt x="630900" y="6389340"/>
                </a:lnTo>
                <a:lnTo>
                  <a:pt x="766648" y="6253713"/>
                </a:lnTo>
                <a:lnTo>
                  <a:pt x="902992" y="6113328"/>
                </a:lnTo>
                <a:lnTo>
                  <a:pt x="1043504" y="5977107"/>
                </a:lnTo>
                <a:lnTo>
                  <a:pt x="902992" y="5841480"/>
                </a:lnTo>
                <a:lnTo>
                  <a:pt x="766648" y="5701095"/>
                </a:lnTo>
                <a:close/>
                <a:moveTo>
                  <a:pt x="4061640" y="5428439"/>
                </a:moveTo>
                <a:lnTo>
                  <a:pt x="4202266" y="5564299"/>
                </a:lnTo>
                <a:lnTo>
                  <a:pt x="4338722" y="5700754"/>
                </a:lnTo>
                <a:lnTo>
                  <a:pt x="4381601" y="5745138"/>
                </a:lnTo>
                <a:lnTo>
                  <a:pt x="4381601" y="5934361"/>
                </a:lnTo>
                <a:lnTo>
                  <a:pt x="4338722" y="5977240"/>
                </a:lnTo>
                <a:lnTo>
                  <a:pt x="4202266" y="5841381"/>
                </a:lnTo>
                <a:lnTo>
                  <a:pt x="4061640" y="5700754"/>
                </a:lnTo>
                <a:lnTo>
                  <a:pt x="3925184" y="5841381"/>
                </a:lnTo>
                <a:lnTo>
                  <a:pt x="4061640" y="5977240"/>
                </a:lnTo>
                <a:lnTo>
                  <a:pt x="4202266" y="6113696"/>
                </a:lnTo>
                <a:lnTo>
                  <a:pt x="4061640" y="6254323"/>
                </a:lnTo>
                <a:lnTo>
                  <a:pt x="3925184" y="6113696"/>
                </a:lnTo>
                <a:lnTo>
                  <a:pt x="3789326" y="5977240"/>
                </a:lnTo>
                <a:lnTo>
                  <a:pt x="3648699" y="5841381"/>
                </a:lnTo>
                <a:lnTo>
                  <a:pt x="3789326" y="5700754"/>
                </a:lnTo>
                <a:lnTo>
                  <a:pt x="3925184" y="5564299"/>
                </a:lnTo>
                <a:close/>
                <a:moveTo>
                  <a:pt x="4381601" y="5384414"/>
                </a:moveTo>
                <a:lnTo>
                  <a:pt x="4381601" y="5475606"/>
                </a:lnTo>
                <a:lnTo>
                  <a:pt x="4336118" y="5430110"/>
                </a:lnTo>
                <a:close/>
                <a:moveTo>
                  <a:pt x="1179180" y="5292004"/>
                </a:moveTo>
                <a:lnTo>
                  <a:pt x="1314944" y="5428187"/>
                </a:lnTo>
                <a:lnTo>
                  <a:pt x="1451306" y="5563776"/>
                </a:lnTo>
                <a:lnTo>
                  <a:pt x="1591834" y="5699958"/>
                </a:lnTo>
                <a:lnTo>
                  <a:pt x="1727598" y="5840304"/>
                </a:lnTo>
                <a:lnTo>
                  <a:pt x="1863958" y="5975892"/>
                </a:lnTo>
                <a:lnTo>
                  <a:pt x="1727598" y="6112074"/>
                </a:lnTo>
                <a:lnTo>
                  <a:pt x="1591834" y="6252420"/>
                </a:lnTo>
                <a:lnTo>
                  <a:pt x="1451306" y="6388008"/>
                </a:lnTo>
                <a:lnTo>
                  <a:pt x="1371939" y="6467270"/>
                </a:lnTo>
                <a:lnTo>
                  <a:pt x="1099815" y="6467270"/>
                </a:lnTo>
                <a:lnTo>
                  <a:pt x="1179180" y="6388008"/>
                </a:lnTo>
                <a:lnTo>
                  <a:pt x="1314944" y="6252420"/>
                </a:lnTo>
                <a:lnTo>
                  <a:pt x="1451306" y="6112074"/>
                </a:lnTo>
                <a:lnTo>
                  <a:pt x="1591834" y="5975892"/>
                </a:lnTo>
                <a:lnTo>
                  <a:pt x="1451306" y="5840304"/>
                </a:lnTo>
                <a:lnTo>
                  <a:pt x="1314944" y="5699958"/>
                </a:lnTo>
                <a:lnTo>
                  <a:pt x="1179180" y="5563776"/>
                </a:lnTo>
                <a:lnTo>
                  <a:pt x="1042820" y="5428187"/>
                </a:lnTo>
                <a:close/>
                <a:moveTo>
                  <a:pt x="3790359" y="5152947"/>
                </a:moveTo>
                <a:lnTo>
                  <a:pt x="3926220" y="5293468"/>
                </a:lnTo>
                <a:lnTo>
                  <a:pt x="3790359" y="5429821"/>
                </a:lnTo>
                <a:lnTo>
                  <a:pt x="3649732" y="5565578"/>
                </a:lnTo>
                <a:lnTo>
                  <a:pt x="3513277" y="5701930"/>
                </a:lnTo>
                <a:lnTo>
                  <a:pt x="3377418" y="5842451"/>
                </a:lnTo>
                <a:lnTo>
                  <a:pt x="3513277" y="5978208"/>
                </a:lnTo>
                <a:lnTo>
                  <a:pt x="3649732" y="6114561"/>
                </a:lnTo>
                <a:lnTo>
                  <a:pt x="3790359" y="6255082"/>
                </a:lnTo>
                <a:lnTo>
                  <a:pt x="3926220" y="6390839"/>
                </a:lnTo>
                <a:lnTo>
                  <a:pt x="3850065" y="6467270"/>
                </a:lnTo>
                <a:lnTo>
                  <a:pt x="3728559" y="6467270"/>
                </a:lnTo>
                <a:lnTo>
                  <a:pt x="3649732" y="6390839"/>
                </a:lnTo>
                <a:lnTo>
                  <a:pt x="3513277" y="6255082"/>
                </a:lnTo>
                <a:lnTo>
                  <a:pt x="3377418" y="6114561"/>
                </a:lnTo>
                <a:lnTo>
                  <a:pt x="3236791" y="5978208"/>
                </a:lnTo>
                <a:lnTo>
                  <a:pt x="3100336" y="5842451"/>
                </a:lnTo>
                <a:lnTo>
                  <a:pt x="3236791" y="5701930"/>
                </a:lnTo>
                <a:lnTo>
                  <a:pt x="3377418" y="5565578"/>
                </a:lnTo>
                <a:lnTo>
                  <a:pt x="3513277" y="5429821"/>
                </a:lnTo>
                <a:lnTo>
                  <a:pt x="3649732" y="5293468"/>
                </a:lnTo>
                <a:close/>
                <a:moveTo>
                  <a:pt x="1449912" y="5016513"/>
                </a:moveTo>
                <a:lnTo>
                  <a:pt x="1590424" y="5152821"/>
                </a:lnTo>
                <a:lnTo>
                  <a:pt x="1726173" y="5293297"/>
                </a:lnTo>
                <a:lnTo>
                  <a:pt x="1862518" y="5429605"/>
                </a:lnTo>
                <a:lnTo>
                  <a:pt x="2003030" y="5565319"/>
                </a:lnTo>
                <a:lnTo>
                  <a:pt x="2139374" y="5701628"/>
                </a:lnTo>
                <a:lnTo>
                  <a:pt x="2275124" y="5842102"/>
                </a:lnTo>
                <a:lnTo>
                  <a:pt x="2415040" y="5977816"/>
                </a:lnTo>
                <a:lnTo>
                  <a:pt x="2550790" y="6114125"/>
                </a:lnTo>
                <a:lnTo>
                  <a:pt x="2687134" y="6254600"/>
                </a:lnTo>
                <a:lnTo>
                  <a:pt x="2823478" y="6390313"/>
                </a:lnTo>
                <a:lnTo>
                  <a:pt x="2902808" y="6467270"/>
                </a:lnTo>
                <a:lnTo>
                  <a:pt x="2627767" y="6467270"/>
                </a:lnTo>
                <a:lnTo>
                  <a:pt x="2550790" y="6390313"/>
                </a:lnTo>
                <a:lnTo>
                  <a:pt x="2415040" y="6254600"/>
                </a:lnTo>
                <a:lnTo>
                  <a:pt x="2275124" y="6114125"/>
                </a:lnTo>
                <a:lnTo>
                  <a:pt x="2139374" y="5977816"/>
                </a:lnTo>
                <a:lnTo>
                  <a:pt x="2003030" y="5842102"/>
                </a:lnTo>
                <a:lnTo>
                  <a:pt x="1862518" y="5701628"/>
                </a:lnTo>
                <a:lnTo>
                  <a:pt x="1726173" y="5565319"/>
                </a:lnTo>
                <a:lnTo>
                  <a:pt x="1590424" y="5429605"/>
                </a:lnTo>
                <a:lnTo>
                  <a:pt x="1449912" y="5293297"/>
                </a:lnTo>
                <a:lnTo>
                  <a:pt x="1313568" y="5152821"/>
                </a:lnTo>
                <a:close/>
                <a:moveTo>
                  <a:pt x="0" y="4938321"/>
                </a:moveTo>
                <a:lnTo>
                  <a:pt x="76604" y="5014562"/>
                </a:lnTo>
                <a:lnTo>
                  <a:pt x="217023" y="5150766"/>
                </a:lnTo>
                <a:lnTo>
                  <a:pt x="352683" y="5291134"/>
                </a:lnTo>
                <a:lnTo>
                  <a:pt x="217023" y="5427338"/>
                </a:lnTo>
                <a:lnTo>
                  <a:pt x="76604" y="5562947"/>
                </a:lnTo>
                <a:lnTo>
                  <a:pt x="0" y="5639522"/>
                </a:lnTo>
                <a:lnTo>
                  <a:pt x="0" y="5367709"/>
                </a:lnTo>
                <a:lnTo>
                  <a:pt x="76604" y="5291134"/>
                </a:lnTo>
                <a:lnTo>
                  <a:pt x="0" y="5212218"/>
                </a:lnTo>
                <a:close/>
                <a:moveTo>
                  <a:pt x="4200157" y="4468151"/>
                </a:moveTo>
                <a:lnTo>
                  <a:pt x="4336434" y="4604010"/>
                </a:lnTo>
                <a:lnTo>
                  <a:pt x="4381601" y="4649435"/>
                </a:lnTo>
                <a:lnTo>
                  <a:pt x="4381601" y="5107983"/>
                </a:lnTo>
                <a:lnTo>
                  <a:pt x="4336434" y="5153407"/>
                </a:lnTo>
                <a:lnTo>
                  <a:pt x="4200157" y="5294034"/>
                </a:lnTo>
                <a:lnTo>
                  <a:pt x="4059715" y="5153407"/>
                </a:lnTo>
                <a:lnTo>
                  <a:pt x="3923438" y="5016952"/>
                </a:lnTo>
                <a:lnTo>
                  <a:pt x="3787756" y="4881092"/>
                </a:lnTo>
                <a:lnTo>
                  <a:pt x="3923438" y="4740466"/>
                </a:lnTo>
                <a:lnTo>
                  <a:pt x="4059715" y="4881092"/>
                </a:lnTo>
                <a:lnTo>
                  <a:pt x="4200157" y="5016952"/>
                </a:lnTo>
                <a:lnTo>
                  <a:pt x="4336434" y="4881092"/>
                </a:lnTo>
                <a:lnTo>
                  <a:pt x="4200157" y="4740466"/>
                </a:lnTo>
                <a:lnTo>
                  <a:pt x="4059715" y="4604010"/>
                </a:lnTo>
                <a:close/>
                <a:moveTo>
                  <a:pt x="4381601" y="4283200"/>
                </a:moveTo>
                <a:lnTo>
                  <a:pt x="4381601" y="4375989"/>
                </a:lnTo>
                <a:lnTo>
                  <a:pt x="4336118" y="4328896"/>
                </a:lnTo>
                <a:close/>
                <a:moveTo>
                  <a:pt x="4381601" y="3734151"/>
                </a:moveTo>
                <a:lnTo>
                  <a:pt x="4381601" y="4009331"/>
                </a:lnTo>
                <a:lnTo>
                  <a:pt x="4336381" y="4056142"/>
                </a:lnTo>
                <a:lnTo>
                  <a:pt x="4200188" y="4191752"/>
                </a:lnTo>
                <a:lnTo>
                  <a:pt x="4059832" y="4327958"/>
                </a:lnTo>
                <a:lnTo>
                  <a:pt x="3923639" y="4468326"/>
                </a:lnTo>
                <a:lnTo>
                  <a:pt x="3788041" y="4603936"/>
                </a:lnTo>
                <a:lnTo>
                  <a:pt x="3647684" y="4740141"/>
                </a:lnTo>
                <a:lnTo>
                  <a:pt x="3511491" y="4880510"/>
                </a:lnTo>
                <a:lnTo>
                  <a:pt x="3647684" y="5016120"/>
                </a:lnTo>
                <a:lnTo>
                  <a:pt x="3511491" y="5152325"/>
                </a:lnTo>
                <a:lnTo>
                  <a:pt x="3375893" y="5292694"/>
                </a:lnTo>
                <a:lnTo>
                  <a:pt x="3235536" y="5428899"/>
                </a:lnTo>
                <a:lnTo>
                  <a:pt x="3099344" y="5564509"/>
                </a:lnTo>
                <a:lnTo>
                  <a:pt x="2963746" y="5700714"/>
                </a:lnTo>
                <a:lnTo>
                  <a:pt x="2823390" y="5564509"/>
                </a:lnTo>
                <a:lnTo>
                  <a:pt x="2963746" y="5428899"/>
                </a:lnTo>
                <a:lnTo>
                  <a:pt x="3099344" y="5292694"/>
                </a:lnTo>
                <a:lnTo>
                  <a:pt x="3235536" y="5152325"/>
                </a:lnTo>
                <a:lnTo>
                  <a:pt x="3375893" y="5016120"/>
                </a:lnTo>
                <a:lnTo>
                  <a:pt x="3235536" y="4880510"/>
                </a:lnTo>
                <a:lnTo>
                  <a:pt x="3099344" y="5016120"/>
                </a:lnTo>
                <a:lnTo>
                  <a:pt x="2963746" y="5152325"/>
                </a:lnTo>
                <a:lnTo>
                  <a:pt x="2823390" y="5292694"/>
                </a:lnTo>
                <a:lnTo>
                  <a:pt x="2687196" y="5428899"/>
                </a:lnTo>
                <a:lnTo>
                  <a:pt x="2551003" y="5292694"/>
                </a:lnTo>
                <a:lnTo>
                  <a:pt x="2415405" y="5152325"/>
                </a:lnTo>
                <a:lnTo>
                  <a:pt x="2275644" y="5016120"/>
                </a:lnTo>
                <a:lnTo>
                  <a:pt x="2140046" y="4880510"/>
                </a:lnTo>
                <a:lnTo>
                  <a:pt x="2275644" y="4740141"/>
                </a:lnTo>
                <a:lnTo>
                  <a:pt x="2415405" y="4880510"/>
                </a:lnTo>
                <a:lnTo>
                  <a:pt x="2551003" y="5016120"/>
                </a:lnTo>
                <a:lnTo>
                  <a:pt x="2687196" y="5152325"/>
                </a:lnTo>
                <a:lnTo>
                  <a:pt x="2823390" y="5016120"/>
                </a:lnTo>
                <a:lnTo>
                  <a:pt x="2963746" y="4880510"/>
                </a:lnTo>
                <a:lnTo>
                  <a:pt x="3099344" y="4740141"/>
                </a:lnTo>
                <a:lnTo>
                  <a:pt x="3235536" y="4603936"/>
                </a:lnTo>
                <a:lnTo>
                  <a:pt x="3375893" y="4740141"/>
                </a:lnTo>
                <a:lnTo>
                  <a:pt x="3511491" y="4603936"/>
                </a:lnTo>
                <a:lnTo>
                  <a:pt x="3647684" y="4468326"/>
                </a:lnTo>
                <a:lnTo>
                  <a:pt x="3788041" y="4327958"/>
                </a:lnTo>
                <a:lnTo>
                  <a:pt x="3923639" y="4191752"/>
                </a:lnTo>
                <a:lnTo>
                  <a:pt x="4059832" y="4056142"/>
                </a:lnTo>
                <a:lnTo>
                  <a:pt x="4200188" y="3915776"/>
                </a:lnTo>
                <a:lnTo>
                  <a:pt x="4336381" y="3779573"/>
                </a:lnTo>
                <a:close/>
                <a:moveTo>
                  <a:pt x="2687410" y="3232377"/>
                </a:moveTo>
                <a:lnTo>
                  <a:pt x="2823632" y="3368013"/>
                </a:lnTo>
                <a:lnTo>
                  <a:pt x="2687410" y="3507811"/>
                </a:lnTo>
                <a:lnTo>
                  <a:pt x="2551188" y="3643447"/>
                </a:lnTo>
                <a:lnTo>
                  <a:pt x="2415561" y="3779679"/>
                </a:lnTo>
                <a:lnTo>
                  <a:pt x="2275769" y="3915909"/>
                </a:lnTo>
                <a:lnTo>
                  <a:pt x="2140142" y="4056301"/>
                </a:lnTo>
                <a:lnTo>
                  <a:pt x="2003920" y="4191938"/>
                </a:lnTo>
                <a:lnTo>
                  <a:pt x="2140142" y="4328170"/>
                </a:lnTo>
                <a:lnTo>
                  <a:pt x="2275769" y="4191938"/>
                </a:lnTo>
                <a:lnTo>
                  <a:pt x="2415561" y="4056301"/>
                </a:lnTo>
                <a:lnTo>
                  <a:pt x="2551188" y="3915909"/>
                </a:lnTo>
                <a:lnTo>
                  <a:pt x="2687410" y="4056301"/>
                </a:lnTo>
                <a:lnTo>
                  <a:pt x="2551188" y="4191938"/>
                </a:lnTo>
                <a:lnTo>
                  <a:pt x="2415561" y="4328170"/>
                </a:lnTo>
                <a:lnTo>
                  <a:pt x="2551188" y="4468566"/>
                </a:lnTo>
                <a:lnTo>
                  <a:pt x="2687410" y="4604203"/>
                </a:lnTo>
                <a:lnTo>
                  <a:pt x="2823632" y="4740434"/>
                </a:lnTo>
                <a:lnTo>
                  <a:pt x="2687410" y="4880830"/>
                </a:lnTo>
                <a:lnTo>
                  <a:pt x="2551188" y="4740434"/>
                </a:lnTo>
                <a:lnTo>
                  <a:pt x="2415561" y="4604203"/>
                </a:lnTo>
                <a:lnTo>
                  <a:pt x="2275769" y="4468566"/>
                </a:lnTo>
                <a:lnTo>
                  <a:pt x="2140142" y="4604203"/>
                </a:lnTo>
                <a:lnTo>
                  <a:pt x="2003920" y="4740434"/>
                </a:lnTo>
                <a:lnTo>
                  <a:pt x="1863534" y="4880830"/>
                </a:lnTo>
                <a:lnTo>
                  <a:pt x="2003920" y="5016467"/>
                </a:lnTo>
                <a:lnTo>
                  <a:pt x="2140142" y="5152699"/>
                </a:lnTo>
                <a:lnTo>
                  <a:pt x="2275769" y="5293094"/>
                </a:lnTo>
                <a:lnTo>
                  <a:pt x="2415561" y="5429326"/>
                </a:lnTo>
                <a:lnTo>
                  <a:pt x="2551188" y="5564963"/>
                </a:lnTo>
                <a:lnTo>
                  <a:pt x="2687410" y="5701194"/>
                </a:lnTo>
                <a:lnTo>
                  <a:pt x="2823632" y="5841590"/>
                </a:lnTo>
                <a:lnTo>
                  <a:pt x="2964018" y="5977227"/>
                </a:lnTo>
                <a:lnTo>
                  <a:pt x="3099646" y="6113458"/>
                </a:lnTo>
                <a:lnTo>
                  <a:pt x="3235868" y="6253854"/>
                </a:lnTo>
                <a:lnTo>
                  <a:pt x="3376254" y="6389491"/>
                </a:lnTo>
                <a:lnTo>
                  <a:pt x="3453688" y="6467270"/>
                </a:lnTo>
                <a:lnTo>
                  <a:pt x="3177420" y="6467270"/>
                </a:lnTo>
                <a:lnTo>
                  <a:pt x="3099646" y="6389491"/>
                </a:lnTo>
                <a:lnTo>
                  <a:pt x="2964018" y="6253854"/>
                </a:lnTo>
                <a:lnTo>
                  <a:pt x="2823632" y="6113458"/>
                </a:lnTo>
                <a:lnTo>
                  <a:pt x="2687410" y="5977227"/>
                </a:lnTo>
                <a:lnTo>
                  <a:pt x="2551188" y="5841590"/>
                </a:lnTo>
                <a:lnTo>
                  <a:pt x="2415561" y="5701194"/>
                </a:lnTo>
                <a:lnTo>
                  <a:pt x="2275769" y="5564963"/>
                </a:lnTo>
                <a:lnTo>
                  <a:pt x="2140142" y="5429326"/>
                </a:lnTo>
                <a:lnTo>
                  <a:pt x="2003920" y="5293094"/>
                </a:lnTo>
                <a:lnTo>
                  <a:pt x="1863534" y="5152699"/>
                </a:lnTo>
                <a:lnTo>
                  <a:pt x="1727312" y="5016467"/>
                </a:lnTo>
                <a:lnTo>
                  <a:pt x="1591684" y="4880830"/>
                </a:lnTo>
                <a:lnTo>
                  <a:pt x="1727312" y="4740434"/>
                </a:lnTo>
                <a:lnTo>
                  <a:pt x="1863534" y="4604203"/>
                </a:lnTo>
                <a:lnTo>
                  <a:pt x="2003920" y="4468566"/>
                </a:lnTo>
                <a:lnTo>
                  <a:pt x="1863534" y="4328170"/>
                </a:lnTo>
                <a:lnTo>
                  <a:pt x="1727312" y="4191938"/>
                </a:lnTo>
                <a:lnTo>
                  <a:pt x="1863534" y="4056301"/>
                </a:lnTo>
                <a:lnTo>
                  <a:pt x="2003920" y="3915909"/>
                </a:lnTo>
                <a:lnTo>
                  <a:pt x="2140142" y="3779679"/>
                </a:lnTo>
                <a:lnTo>
                  <a:pt x="2275769" y="3643447"/>
                </a:lnTo>
                <a:lnTo>
                  <a:pt x="2415561" y="3507811"/>
                </a:lnTo>
                <a:lnTo>
                  <a:pt x="2551188" y="3368013"/>
                </a:lnTo>
                <a:close/>
                <a:moveTo>
                  <a:pt x="4381601" y="3187196"/>
                </a:moveTo>
                <a:lnTo>
                  <a:pt x="4381601" y="3461526"/>
                </a:lnTo>
                <a:lnTo>
                  <a:pt x="4337842" y="3506638"/>
                </a:lnTo>
                <a:lnTo>
                  <a:pt x="4201621" y="3642298"/>
                </a:lnTo>
                <a:lnTo>
                  <a:pt x="4061236" y="3778552"/>
                </a:lnTo>
                <a:lnTo>
                  <a:pt x="3925014" y="3914803"/>
                </a:lnTo>
                <a:lnTo>
                  <a:pt x="3789388" y="4055221"/>
                </a:lnTo>
                <a:lnTo>
                  <a:pt x="3649003" y="4190880"/>
                </a:lnTo>
                <a:lnTo>
                  <a:pt x="3512782" y="4327136"/>
                </a:lnTo>
                <a:lnTo>
                  <a:pt x="3377156" y="4467555"/>
                </a:lnTo>
                <a:lnTo>
                  <a:pt x="3236770" y="4327136"/>
                </a:lnTo>
                <a:lnTo>
                  <a:pt x="3377156" y="4190880"/>
                </a:lnTo>
                <a:lnTo>
                  <a:pt x="3512782" y="4055221"/>
                </a:lnTo>
                <a:lnTo>
                  <a:pt x="3649003" y="3914803"/>
                </a:lnTo>
                <a:lnTo>
                  <a:pt x="3789388" y="3778552"/>
                </a:lnTo>
                <a:lnTo>
                  <a:pt x="3925014" y="3642298"/>
                </a:lnTo>
                <a:lnTo>
                  <a:pt x="4061236" y="3506638"/>
                </a:lnTo>
                <a:lnTo>
                  <a:pt x="4201621" y="3366817"/>
                </a:lnTo>
                <a:lnTo>
                  <a:pt x="4337842" y="3231158"/>
                </a:lnTo>
                <a:close/>
                <a:moveTo>
                  <a:pt x="0" y="3015777"/>
                </a:moveTo>
                <a:lnTo>
                  <a:pt x="75869" y="3093975"/>
                </a:lnTo>
                <a:lnTo>
                  <a:pt x="216249" y="3230207"/>
                </a:lnTo>
                <a:lnTo>
                  <a:pt x="75869" y="3365843"/>
                </a:lnTo>
                <a:lnTo>
                  <a:pt x="0" y="3443709"/>
                </a:lnTo>
                <a:close/>
                <a:moveTo>
                  <a:pt x="3786856" y="2684014"/>
                </a:moveTo>
                <a:lnTo>
                  <a:pt x="3922482" y="2819625"/>
                </a:lnTo>
                <a:lnTo>
                  <a:pt x="4058704" y="2955833"/>
                </a:lnTo>
                <a:lnTo>
                  <a:pt x="4199090" y="3096204"/>
                </a:lnTo>
                <a:lnTo>
                  <a:pt x="4058704" y="3232411"/>
                </a:lnTo>
                <a:lnTo>
                  <a:pt x="3922482" y="3368023"/>
                </a:lnTo>
                <a:lnTo>
                  <a:pt x="3786856" y="3507795"/>
                </a:lnTo>
                <a:lnTo>
                  <a:pt x="3646472" y="3643407"/>
                </a:lnTo>
                <a:lnTo>
                  <a:pt x="3510250" y="3779614"/>
                </a:lnTo>
                <a:lnTo>
                  <a:pt x="3374623" y="3915818"/>
                </a:lnTo>
                <a:lnTo>
                  <a:pt x="3234238" y="4056187"/>
                </a:lnTo>
                <a:lnTo>
                  <a:pt x="3098017" y="4191799"/>
                </a:lnTo>
                <a:lnTo>
                  <a:pt x="2962390" y="4328006"/>
                </a:lnTo>
                <a:lnTo>
                  <a:pt x="3098017" y="4468377"/>
                </a:lnTo>
                <a:lnTo>
                  <a:pt x="2962390" y="4603990"/>
                </a:lnTo>
                <a:lnTo>
                  <a:pt x="2822005" y="4468377"/>
                </a:lnTo>
                <a:lnTo>
                  <a:pt x="2685784" y="4328006"/>
                </a:lnTo>
                <a:lnTo>
                  <a:pt x="2822005" y="4191799"/>
                </a:lnTo>
                <a:lnTo>
                  <a:pt x="2962390" y="4056187"/>
                </a:lnTo>
                <a:lnTo>
                  <a:pt x="3098017" y="3915818"/>
                </a:lnTo>
                <a:lnTo>
                  <a:pt x="3234238" y="3779614"/>
                </a:lnTo>
                <a:lnTo>
                  <a:pt x="3374623" y="3643407"/>
                </a:lnTo>
                <a:lnTo>
                  <a:pt x="3510250" y="3507795"/>
                </a:lnTo>
                <a:lnTo>
                  <a:pt x="3646472" y="3368023"/>
                </a:lnTo>
                <a:lnTo>
                  <a:pt x="3786856" y="3232411"/>
                </a:lnTo>
                <a:lnTo>
                  <a:pt x="3922482" y="3096204"/>
                </a:lnTo>
                <a:lnTo>
                  <a:pt x="3786856" y="2955833"/>
                </a:lnTo>
                <a:lnTo>
                  <a:pt x="3646472" y="2819625"/>
                </a:lnTo>
                <a:close/>
                <a:moveTo>
                  <a:pt x="0" y="2466071"/>
                </a:moveTo>
                <a:lnTo>
                  <a:pt x="78799" y="2544811"/>
                </a:lnTo>
                <a:lnTo>
                  <a:pt x="219426" y="2685331"/>
                </a:lnTo>
                <a:lnTo>
                  <a:pt x="355285" y="2821088"/>
                </a:lnTo>
                <a:lnTo>
                  <a:pt x="491740" y="2957440"/>
                </a:lnTo>
                <a:lnTo>
                  <a:pt x="355285" y="3097962"/>
                </a:lnTo>
                <a:lnTo>
                  <a:pt x="219426" y="2957440"/>
                </a:lnTo>
                <a:lnTo>
                  <a:pt x="78799" y="2821088"/>
                </a:lnTo>
                <a:lnTo>
                  <a:pt x="0" y="2742692"/>
                </a:lnTo>
                <a:close/>
                <a:moveTo>
                  <a:pt x="4061236" y="2405897"/>
                </a:moveTo>
                <a:lnTo>
                  <a:pt x="4201621" y="2542151"/>
                </a:lnTo>
                <a:lnTo>
                  <a:pt x="4337842" y="2682570"/>
                </a:lnTo>
                <a:lnTo>
                  <a:pt x="4381601" y="2726340"/>
                </a:lnTo>
                <a:lnTo>
                  <a:pt x="4381601" y="2999789"/>
                </a:lnTo>
                <a:lnTo>
                  <a:pt x="4337842" y="2954484"/>
                </a:lnTo>
                <a:lnTo>
                  <a:pt x="4201621" y="2818230"/>
                </a:lnTo>
                <a:lnTo>
                  <a:pt x="4061236" y="2682570"/>
                </a:lnTo>
                <a:lnTo>
                  <a:pt x="3925014" y="2542151"/>
                </a:lnTo>
                <a:close/>
                <a:moveTo>
                  <a:pt x="4335983" y="2135652"/>
                </a:moveTo>
                <a:lnTo>
                  <a:pt x="4381601" y="2181425"/>
                </a:lnTo>
                <a:lnTo>
                  <a:pt x="4381601" y="2453161"/>
                </a:lnTo>
                <a:lnTo>
                  <a:pt x="4335983" y="2407388"/>
                </a:lnTo>
                <a:lnTo>
                  <a:pt x="4199684" y="2271816"/>
                </a:lnTo>
                <a:close/>
                <a:moveTo>
                  <a:pt x="629784" y="1993964"/>
                </a:moveTo>
                <a:lnTo>
                  <a:pt x="765644" y="2134591"/>
                </a:lnTo>
                <a:lnTo>
                  <a:pt x="902100" y="2271046"/>
                </a:lnTo>
                <a:lnTo>
                  <a:pt x="1042726" y="2406904"/>
                </a:lnTo>
                <a:lnTo>
                  <a:pt x="902100" y="2543361"/>
                </a:lnTo>
                <a:lnTo>
                  <a:pt x="765644" y="2406904"/>
                </a:lnTo>
                <a:lnTo>
                  <a:pt x="629784" y="2271046"/>
                </a:lnTo>
                <a:lnTo>
                  <a:pt x="489159" y="2406904"/>
                </a:lnTo>
                <a:lnTo>
                  <a:pt x="629784" y="2543361"/>
                </a:lnTo>
                <a:lnTo>
                  <a:pt x="765644" y="2683987"/>
                </a:lnTo>
                <a:lnTo>
                  <a:pt x="629784" y="2819846"/>
                </a:lnTo>
                <a:lnTo>
                  <a:pt x="489159" y="2683987"/>
                </a:lnTo>
                <a:lnTo>
                  <a:pt x="352703" y="2543361"/>
                </a:lnTo>
                <a:lnTo>
                  <a:pt x="216844" y="2406904"/>
                </a:lnTo>
                <a:lnTo>
                  <a:pt x="352703" y="2271046"/>
                </a:lnTo>
                <a:lnTo>
                  <a:pt x="489159" y="2134591"/>
                </a:lnTo>
                <a:close/>
                <a:moveTo>
                  <a:pt x="2139482" y="1857532"/>
                </a:moveTo>
                <a:lnTo>
                  <a:pt x="2275130" y="1993799"/>
                </a:lnTo>
                <a:lnTo>
                  <a:pt x="2139482" y="2134233"/>
                </a:lnTo>
                <a:lnTo>
                  <a:pt x="2003237" y="2270502"/>
                </a:lnTo>
                <a:lnTo>
                  <a:pt x="2139482" y="2406174"/>
                </a:lnTo>
                <a:lnTo>
                  <a:pt x="2275130" y="2542443"/>
                </a:lnTo>
                <a:lnTo>
                  <a:pt x="2414945" y="2682875"/>
                </a:lnTo>
                <a:lnTo>
                  <a:pt x="2275130" y="2818548"/>
                </a:lnTo>
                <a:lnTo>
                  <a:pt x="2139482" y="2682875"/>
                </a:lnTo>
                <a:lnTo>
                  <a:pt x="2003237" y="2542443"/>
                </a:lnTo>
                <a:lnTo>
                  <a:pt x="1862828" y="2406174"/>
                </a:lnTo>
                <a:lnTo>
                  <a:pt x="1726583" y="2542443"/>
                </a:lnTo>
                <a:lnTo>
                  <a:pt x="1590934" y="2682875"/>
                </a:lnTo>
                <a:lnTo>
                  <a:pt x="1450524" y="2818548"/>
                </a:lnTo>
                <a:lnTo>
                  <a:pt x="1590934" y="2954816"/>
                </a:lnTo>
                <a:lnTo>
                  <a:pt x="1450524" y="3095250"/>
                </a:lnTo>
                <a:lnTo>
                  <a:pt x="1314280" y="3231517"/>
                </a:lnTo>
                <a:lnTo>
                  <a:pt x="1178630" y="3367189"/>
                </a:lnTo>
                <a:lnTo>
                  <a:pt x="1042386" y="3507024"/>
                </a:lnTo>
                <a:lnTo>
                  <a:pt x="901977" y="3642697"/>
                </a:lnTo>
                <a:lnTo>
                  <a:pt x="765732" y="3778964"/>
                </a:lnTo>
                <a:lnTo>
                  <a:pt x="630082" y="3915231"/>
                </a:lnTo>
                <a:lnTo>
                  <a:pt x="489674" y="4055664"/>
                </a:lnTo>
                <a:lnTo>
                  <a:pt x="353430" y="4191336"/>
                </a:lnTo>
                <a:lnTo>
                  <a:pt x="489674" y="4327605"/>
                </a:lnTo>
                <a:lnTo>
                  <a:pt x="630082" y="4468038"/>
                </a:lnTo>
                <a:lnTo>
                  <a:pt x="765732" y="4603711"/>
                </a:lnTo>
                <a:lnTo>
                  <a:pt x="901977" y="4739978"/>
                </a:lnTo>
                <a:lnTo>
                  <a:pt x="765732" y="4880412"/>
                </a:lnTo>
                <a:lnTo>
                  <a:pt x="630082" y="5016084"/>
                </a:lnTo>
                <a:lnTo>
                  <a:pt x="489674" y="5152352"/>
                </a:lnTo>
                <a:lnTo>
                  <a:pt x="353430" y="5016084"/>
                </a:lnTo>
                <a:lnTo>
                  <a:pt x="217780" y="4880412"/>
                </a:lnTo>
                <a:lnTo>
                  <a:pt x="77370" y="4739978"/>
                </a:lnTo>
                <a:lnTo>
                  <a:pt x="0" y="4662595"/>
                </a:lnTo>
                <a:lnTo>
                  <a:pt x="0" y="4388289"/>
                </a:lnTo>
                <a:lnTo>
                  <a:pt x="77370" y="4468038"/>
                </a:lnTo>
                <a:lnTo>
                  <a:pt x="217780" y="4603711"/>
                </a:lnTo>
                <a:lnTo>
                  <a:pt x="353430" y="4739978"/>
                </a:lnTo>
                <a:lnTo>
                  <a:pt x="489674" y="4880412"/>
                </a:lnTo>
                <a:lnTo>
                  <a:pt x="630082" y="4739978"/>
                </a:lnTo>
                <a:lnTo>
                  <a:pt x="489674" y="4603711"/>
                </a:lnTo>
                <a:lnTo>
                  <a:pt x="353430" y="4468038"/>
                </a:lnTo>
                <a:lnTo>
                  <a:pt x="217780" y="4327605"/>
                </a:lnTo>
                <a:lnTo>
                  <a:pt x="77370" y="4191336"/>
                </a:lnTo>
                <a:lnTo>
                  <a:pt x="217780" y="4055664"/>
                </a:lnTo>
                <a:lnTo>
                  <a:pt x="353430" y="3915231"/>
                </a:lnTo>
                <a:lnTo>
                  <a:pt x="489674" y="3778964"/>
                </a:lnTo>
                <a:lnTo>
                  <a:pt x="630082" y="3642697"/>
                </a:lnTo>
                <a:lnTo>
                  <a:pt x="765732" y="3507024"/>
                </a:lnTo>
                <a:lnTo>
                  <a:pt x="901977" y="3367189"/>
                </a:lnTo>
                <a:lnTo>
                  <a:pt x="1042386" y="3231517"/>
                </a:lnTo>
                <a:lnTo>
                  <a:pt x="1178630" y="3095250"/>
                </a:lnTo>
                <a:lnTo>
                  <a:pt x="1314280" y="2954816"/>
                </a:lnTo>
                <a:lnTo>
                  <a:pt x="1178630" y="2818548"/>
                </a:lnTo>
                <a:lnTo>
                  <a:pt x="1042386" y="2954816"/>
                </a:lnTo>
                <a:lnTo>
                  <a:pt x="901977" y="3095250"/>
                </a:lnTo>
                <a:lnTo>
                  <a:pt x="765732" y="3231517"/>
                </a:lnTo>
                <a:lnTo>
                  <a:pt x="630082" y="3367189"/>
                </a:lnTo>
                <a:lnTo>
                  <a:pt x="489674" y="3507024"/>
                </a:lnTo>
                <a:lnTo>
                  <a:pt x="353430" y="3642697"/>
                </a:lnTo>
                <a:lnTo>
                  <a:pt x="217780" y="3778964"/>
                </a:lnTo>
                <a:lnTo>
                  <a:pt x="77370" y="3915231"/>
                </a:lnTo>
                <a:lnTo>
                  <a:pt x="0" y="3994980"/>
                </a:lnTo>
                <a:lnTo>
                  <a:pt x="0" y="3720080"/>
                </a:lnTo>
                <a:lnTo>
                  <a:pt x="77370" y="3642697"/>
                </a:lnTo>
                <a:lnTo>
                  <a:pt x="217780" y="3507024"/>
                </a:lnTo>
                <a:lnTo>
                  <a:pt x="353430" y="3367189"/>
                </a:lnTo>
                <a:lnTo>
                  <a:pt x="489674" y="3231517"/>
                </a:lnTo>
                <a:lnTo>
                  <a:pt x="630082" y="3095250"/>
                </a:lnTo>
                <a:lnTo>
                  <a:pt x="765732" y="2954816"/>
                </a:lnTo>
                <a:lnTo>
                  <a:pt x="901977" y="2818548"/>
                </a:lnTo>
                <a:lnTo>
                  <a:pt x="1042386" y="2682875"/>
                </a:lnTo>
                <a:lnTo>
                  <a:pt x="1178630" y="2542443"/>
                </a:lnTo>
                <a:lnTo>
                  <a:pt x="1314280" y="2682875"/>
                </a:lnTo>
                <a:lnTo>
                  <a:pt x="1450524" y="2542443"/>
                </a:lnTo>
                <a:lnTo>
                  <a:pt x="1590934" y="2406174"/>
                </a:lnTo>
                <a:lnTo>
                  <a:pt x="1726583" y="2270502"/>
                </a:lnTo>
                <a:lnTo>
                  <a:pt x="1862828" y="2134233"/>
                </a:lnTo>
                <a:lnTo>
                  <a:pt x="2003237" y="1993799"/>
                </a:lnTo>
                <a:close/>
                <a:moveTo>
                  <a:pt x="355285" y="1723717"/>
                </a:moveTo>
                <a:lnTo>
                  <a:pt x="491740" y="1859474"/>
                </a:lnTo>
                <a:lnTo>
                  <a:pt x="355285" y="1995826"/>
                </a:lnTo>
                <a:lnTo>
                  <a:pt x="219426" y="2136347"/>
                </a:lnTo>
                <a:lnTo>
                  <a:pt x="78799" y="2272700"/>
                </a:lnTo>
                <a:lnTo>
                  <a:pt x="0" y="2351096"/>
                </a:lnTo>
                <a:lnTo>
                  <a:pt x="0" y="2076973"/>
                </a:lnTo>
                <a:lnTo>
                  <a:pt x="78799" y="1995826"/>
                </a:lnTo>
                <a:lnTo>
                  <a:pt x="219426" y="1859474"/>
                </a:lnTo>
                <a:close/>
                <a:moveTo>
                  <a:pt x="765922" y="1033676"/>
                </a:moveTo>
                <a:lnTo>
                  <a:pt x="902279" y="1170132"/>
                </a:lnTo>
                <a:lnTo>
                  <a:pt x="1042804" y="1310758"/>
                </a:lnTo>
                <a:lnTo>
                  <a:pt x="1179161" y="1446617"/>
                </a:lnTo>
                <a:lnTo>
                  <a:pt x="1042804" y="1583072"/>
                </a:lnTo>
                <a:lnTo>
                  <a:pt x="902279" y="1723699"/>
                </a:lnTo>
                <a:lnTo>
                  <a:pt x="765922" y="1859558"/>
                </a:lnTo>
                <a:lnTo>
                  <a:pt x="630160" y="1723699"/>
                </a:lnTo>
                <a:lnTo>
                  <a:pt x="489635" y="1583072"/>
                </a:lnTo>
                <a:lnTo>
                  <a:pt x="353279" y="1446617"/>
                </a:lnTo>
                <a:lnTo>
                  <a:pt x="489635" y="1310758"/>
                </a:lnTo>
                <a:lnTo>
                  <a:pt x="630160" y="1446617"/>
                </a:lnTo>
                <a:lnTo>
                  <a:pt x="765922" y="1583072"/>
                </a:lnTo>
                <a:lnTo>
                  <a:pt x="902279" y="1446617"/>
                </a:lnTo>
                <a:lnTo>
                  <a:pt x="765922" y="1310758"/>
                </a:lnTo>
                <a:lnTo>
                  <a:pt x="630160" y="1170132"/>
                </a:lnTo>
                <a:close/>
                <a:moveTo>
                  <a:pt x="4381601" y="987841"/>
                </a:moveTo>
                <a:lnTo>
                  <a:pt x="4381601" y="1263001"/>
                </a:lnTo>
                <a:lnTo>
                  <a:pt x="4335967" y="1310244"/>
                </a:lnTo>
                <a:lnTo>
                  <a:pt x="4381601" y="1355886"/>
                </a:lnTo>
                <a:lnTo>
                  <a:pt x="4381601" y="1812771"/>
                </a:lnTo>
                <a:lnTo>
                  <a:pt x="4335967" y="1858413"/>
                </a:lnTo>
                <a:lnTo>
                  <a:pt x="4199692" y="1994711"/>
                </a:lnTo>
                <a:lnTo>
                  <a:pt x="4059250" y="2135176"/>
                </a:lnTo>
                <a:lnTo>
                  <a:pt x="3922974" y="2271474"/>
                </a:lnTo>
                <a:lnTo>
                  <a:pt x="3787294" y="2407177"/>
                </a:lnTo>
                <a:lnTo>
                  <a:pt x="3646853" y="2543475"/>
                </a:lnTo>
                <a:lnTo>
                  <a:pt x="3510578" y="2683939"/>
                </a:lnTo>
                <a:lnTo>
                  <a:pt x="3374898" y="2819642"/>
                </a:lnTo>
                <a:lnTo>
                  <a:pt x="3510578" y="2955940"/>
                </a:lnTo>
                <a:lnTo>
                  <a:pt x="3646853" y="3096405"/>
                </a:lnTo>
                <a:lnTo>
                  <a:pt x="3510578" y="3232703"/>
                </a:lnTo>
                <a:lnTo>
                  <a:pt x="3374898" y="3368406"/>
                </a:lnTo>
                <a:lnTo>
                  <a:pt x="3234456" y="3508272"/>
                </a:lnTo>
                <a:lnTo>
                  <a:pt x="3098181" y="3643974"/>
                </a:lnTo>
                <a:lnTo>
                  <a:pt x="2962500" y="3780272"/>
                </a:lnTo>
                <a:lnTo>
                  <a:pt x="2822060" y="3916570"/>
                </a:lnTo>
                <a:lnTo>
                  <a:pt x="2685784" y="3780272"/>
                </a:lnTo>
                <a:lnTo>
                  <a:pt x="2822060" y="3643974"/>
                </a:lnTo>
                <a:lnTo>
                  <a:pt x="2962500" y="3508272"/>
                </a:lnTo>
                <a:lnTo>
                  <a:pt x="3098181" y="3368406"/>
                </a:lnTo>
                <a:lnTo>
                  <a:pt x="3234456" y="3232703"/>
                </a:lnTo>
                <a:lnTo>
                  <a:pt x="3374898" y="3096405"/>
                </a:lnTo>
                <a:lnTo>
                  <a:pt x="3234456" y="2955940"/>
                </a:lnTo>
                <a:lnTo>
                  <a:pt x="3098181" y="2819642"/>
                </a:lnTo>
                <a:lnTo>
                  <a:pt x="3234456" y="2683939"/>
                </a:lnTo>
                <a:lnTo>
                  <a:pt x="3374898" y="2543475"/>
                </a:lnTo>
                <a:lnTo>
                  <a:pt x="3510578" y="2407177"/>
                </a:lnTo>
                <a:lnTo>
                  <a:pt x="3646853" y="2271474"/>
                </a:lnTo>
                <a:lnTo>
                  <a:pt x="3787294" y="2135176"/>
                </a:lnTo>
                <a:lnTo>
                  <a:pt x="3922974" y="1994711"/>
                </a:lnTo>
                <a:lnTo>
                  <a:pt x="4059250" y="1858413"/>
                </a:lnTo>
                <a:lnTo>
                  <a:pt x="4199692" y="1722710"/>
                </a:lnTo>
                <a:lnTo>
                  <a:pt x="4335967" y="1582245"/>
                </a:lnTo>
                <a:lnTo>
                  <a:pt x="4199692" y="1445948"/>
                </a:lnTo>
                <a:lnTo>
                  <a:pt x="4059250" y="1310244"/>
                </a:lnTo>
                <a:lnTo>
                  <a:pt x="4199692" y="1169780"/>
                </a:lnTo>
                <a:lnTo>
                  <a:pt x="4335967" y="1033483"/>
                </a:lnTo>
                <a:close/>
                <a:moveTo>
                  <a:pt x="1042063" y="758184"/>
                </a:moveTo>
                <a:lnTo>
                  <a:pt x="1178322" y="898638"/>
                </a:lnTo>
                <a:lnTo>
                  <a:pt x="1313986" y="1034331"/>
                </a:lnTo>
                <a:lnTo>
                  <a:pt x="1450246" y="1170618"/>
                </a:lnTo>
                <a:lnTo>
                  <a:pt x="1590670" y="1311073"/>
                </a:lnTo>
                <a:lnTo>
                  <a:pt x="1726334" y="1446766"/>
                </a:lnTo>
                <a:lnTo>
                  <a:pt x="1590670" y="1583054"/>
                </a:lnTo>
                <a:lnTo>
                  <a:pt x="1450246" y="1723507"/>
                </a:lnTo>
                <a:lnTo>
                  <a:pt x="1313986" y="1859200"/>
                </a:lnTo>
                <a:lnTo>
                  <a:pt x="1178322" y="1995489"/>
                </a:lnTo>
                <a:lnTo>
                  <a:pt x="1313986" y="2135942"/>
                </a:lnTo>
                <a:lnTo>
                  <a:pt x="1450246" y="1995489"/>
                </a:lnTo>
                <a:lnTo>
                  <a:pt x="1590670" y="1859200"/>
                </a:lnTo>
                <a:lnTo>
                  <a:pt x="1726334" y="1723507"/>
                </a:lnTo>
                <a:lnTo>
                  <a:pt x="1862592" y="1583054"/>
                </a:lnTo>
                <a:lnTo>
                  <a:pt x="2003017" y="1723507"/>
                </a:lnTo>
                <a:lnTo>
                  <a:pt x="1862592" y="1859200"/>
                </a:lnTo>
                <a:lnTo>
                  <a:pt x="1726334" y="1995489"/>
                </a:lnTo>
                <a:lnTo>
                  <a:pt x="1590670" y="2135942"/>
                </a:lnTo>
                <a:lnTo>
                  <a:pt x="1450246" y="2272230"/>
                </a:lnTo>
                <a:lnTo>
                  <a:pt x="1313986" y="2407924"/>
                </a:lnTo>
                <a:lnTo>
                  <a:pt x="1178322" y="2272230"/>
                </a:lnTo>
                <a:lnTo>
                  <a:pt x="1042063" y="2135942"/>
                </a:lnTo>
                <a:lnTo>
                  <a:pt x="901640" y="1995489"/>
                </a:lnTo>
                <a:lnTo>
                  <a:pt x="1042063" y="1859200"/>
                </a:lnTo>
                <a:lnTo>
                  <a:pt x="1178322" y="1723507"/>
                </a:lnTo>
                <a:lnTo>
                  <a:pt x="1313986" y="1583054"/>
                </a:lnTo>
                <a:lnTo>
                  <a:pt x="1450246" y="1446766"/>
                </a:lnTo>
                <a:lnTo>
                  <a:pt x="1313986" y="1311073"/>
                </a:lnTo>
                <a:lnTo>
                  <a:pt x="1178322" y="1170618"/>
                </a:lnTo>
                <a:lnTo>
                  <a:pt x="1042063" y="1034331"/>
                </a:lnTo>
                <a:lnTo>
                  <a:pt x="901640" y="898638"/>
                </a:lnTo>
                <a:close/>
                <a:moveTo>
                  <a:pt x="4381601" y="442324"/>
                </a:moveTo>
                <a:lnTo>
                  <a:pt x="4381601" y="714171"/>
                </a:lnTo>
                <a:lnTo>
                  <a:pt x="4337670" y="758276"/>
                </a:lnTo>
                <a:lnTo>
                  <a:pt x="4201392" y="898661"/>
                </a:lnTo>
                <a:lnTo>
                  <a:pt x="4060948" y="1034288"/>
                </a:lnTo>
                <a:lnTo>
                  <a:pt x="3924670" y="1170509"/>
                </a:lnTo>
                <a:lnTo>
                  <a:pt x="3788986" y="1310893"/>
                </a:lnTo>
                <a:lnTo>
                  <a:pt x="3924670" y="1446520"/>
                </a:lnTo>
                <a:lnTo>
                  <a:pt x="4060948" y="1582741"/>
                </a:lnTo>
                <a:lnTo>
                  <a:pt x="3924670" y="1723126"/>
                </a:lnTo>
                <a:lnTo>
                  <a:pt x="3788986" y="1582741"/>
                </a:lnTo>
                <a:lnTo>
                  <a:pt x="3648542" y="1446520"/>
                </a:lnTo>
                <a:lnTo>
                  <a:pt x="3512264" y="1310893"/>
                </a:lnTo>
                <a:lnTo>
                  <a:pt x="3648542" y="1170509"/>
                </a:lnTo>
                <a:lnTo>
                  <a:pt x="3788986" y="1034288"/>
                </a:lnTo>
                <a:lnTo>
                  <a:pt x="3924670" y="898661"/>
                </a:lnTo>
                <a:lnTo>
                  <a:pt x="4060948" y="758276"/>
                </a:lnTo>
                <a:lnTo>
                  <a:pt x="4201392" y="622055"/>
                </a:lnTo>
                <a:lnTo>
                  <a:pt x="4337670" y="486429"/>
                </a:lnTo>
                <a:close/>
                <a:moveTo>
                  <a:pt x="1726778" y="73389"/>
                </a:moveTo>
                <a:lnTo>
                  <a:pt x="1863076" y="209058"/>
                </a:lnTo>
                <a:lnTo>
                  <a:pt x="1726778" y="349487"/>
                </a:lnTo>
                <a:lnTo>
                  <a:pt x="1591075" y="485751"/>
                </a:lnTo>
                <a:lnTo>
                  <a:pt x="1450610" y="621421"/>
                </a:lnTo>
                <a:lnTo>
                  <a:pt x="1591075" y="757684"/>
                </a:lnTo>
                <a:lnTo>
                  <a:pt x="1726778" y="898113"/>
                </a:lnTo>
                <a:lnTo>
                  <a:pt x="1863076" y="1033783"/>
                </a:lnTo>
                <a:lnTo>
                  <a:pt x="2003540" y="1170046"/>
                </a:lnTo>
                <a:lnTo>
                  <a:pt x="2139838" y="1310476"/>
                </a:lnTo>
                <a:lnTo>
                  <a:pt x="2275541" y="1446145"/>
                </a:lnTo>
                <a:lnTo>
                  <a:pt x="2415410" y="1582409"/>
                </a:lnTo>
                <a:lnTo>
                  <a:pt x="2551114" y="1722838"/>
                </a:lnTo>
                <a:lnTo>
                  <a:pt x="2687411" y="1858506"/>
                </a:lnTo>
                <a:lnTo>
                  <a:pt x="2823709" y="1994771"/>
                </a:lnTo>
                <a:lnTo>
                  <a:pt x="2964174" y="2135200"/>
                </a:lnTo>
                <a:lnTo>
                  <a:pt x="3099877" y="2271465"/>
                </a:lnTo>
                <a:lnTo>
                  <a:pt x="3236174" y="2407135"/>
                </a:lnTo>
                <a:lnTo>
                  <a:pt x="3099877" y="2543397"/>
                </a:lnTo>
                <a:lnTo>
                  <a:pt x="2964174" y="2683828"/>
                </a:lnTo>
                <a:lnTo>
                  <a:pt x="2823709" y="2819496"/>
                </a:lnTo>
                <a:lnTo>
                  <a:pt x="2964174" y="2955761"/>
                </a:lnTo>
                <a:lnTo>
                  <a:pt x="3099877" y="3096190"/>
                </a:lnTo>
                <a:lnTo>
                  <a:pt x="2964174" y="3232454"/>
                </a:lnTo>
                <a:lnTo>
                  <a:pt x="2823709" y="3096190"/>
                </a:lnTo>
                <a:lnTo>
                  <a:pt x="2687411" y="2955761"/>
                </a:lnTo>
                <a:lnTo>
                  <a:pt x="2551114" y="3096190"/>
                </a:lnTo>
                <a:lnTo>
                  <a:pt x="2415410" y="3232454"/>
                </a:lnTo>
                <a:lnTo>
                  <a:pt x="2275541" y="3368124"/>
                </a:lnTo>
                <a:lnTo>
                  <a:pt x="2139838" y="3507954"/>
                </a:lnTo>
                <a:lnTo>
                  <a:pt x="2003540" y="3643623"/>
                </a:lnTo>
                <a:lnTo>
                  <a:pt x="1863076" y="3779886"/>
                </a:lnTo>
                <a:lnTo>
                  <a:pt x="1726778" y="3916150"/>
                </a:lnTo>
                <a:lnTo>
                  <a:pt x="1591075" y="4056577"/>
                </a:lnTo>
                <a:lnTo>
                  <a:pt x="1450610" y="4192247"/>
                </a:lnTo>
                <a:lnTo>
                  <a:pt x="1591075" y="4328511"/>
                </a:lnTo>
                <a:lnTo>
                  <a:pt x="1726778" y="4468940"/>
                </a:lnTo>
                <a:lnTo>
                  <a:pt x="1591075" y="4604610"/>
                </a:lnTo>
                <a:lnTo>
                  <a:pt x="1450610" y="4740873"/>
                </a:lnTo>
                <a:lnTo>
                  <a:pt x="1314312" y="4881302"/>
                </a:lnTo>
                <a:lnTo>
                  <a:pt x="1178609" y="5016972"/>
                </a:lnTo>
                <a:lnTo>
                  <a:pt x="1042312" y="5153236"/>
                </a:lnTo>
                <a:lnTo>
                  <a:pt x="901846" y="5293665"/>
                </a:lnTo>
                <a:lnTo>
                  <a:pt x="765549" y="5429929"/>
                </a:lnTo>
                <a:lnTo>
                  <a:pt x="629846" y="5565598"/>
                </a:lnTo>
                <a:lnTo>
                  <a:pt x="489382" y="5701862"/>
                </a:lnTo>
                <a:lnTo>
                  <a:pt x="629846" y="5842292"/>
                </a:lnTo>
                <a:lnTo>
                  <a:pt x="765549" y="5977960"/>
                </a:lnTo>
                <a:lnTo>
                  <a:pt x="629846" y="6114224"/>
                </a:lnTo>
                <a:lnTo>
                  <a:pt x="489382" y="6254654"/>
                </a:lnTo>
                <a:lnTo>
                  <a:pt x="353083" y="6390323"/>
                </a:lnTo>
                <a:lnTo>
                  <a:pt x="276453" y="6467270"/>
                </a:lnTo>
                <a:lnTo>
                  <a:pt x="0" y="6467270"/>
                </a:lnTo>
                <a:lnTo>
                  <a:pt x="0" y="6467220"/>
                </a:lnTo>
                <a:lnTo>
                  <a:pt x="76916" y="6390323"/>
                </a:lnTo>
                <a:lnTo>
                  <a:pt x="217380" y="6254654"/>
                </a:lnTo>
                <a:lnTo>
                  <a:pt x="353083" y="6114224"/>
                </a:lnTo>
                <a:lnTo>
                  <a:pt x="489382" y="5977960"/>
                </a:lnTo>
                <a:lnTo>
                  <a:pt x="353083" y="5842292"/>
                </a:lnTo>
                <a:lnTo>
                  <a:pt x="217380" y="5701862"/>
                </a:lnTo>
                <a:lnTo>
                  <a:pt x="353083" y="5565598"/>
                </a:lnTo>
                <a:lnTo>
                  <a:pt x="489382" y="5429929"/>
                </a:lnTo>
                <a:lnTo>
                  <a:pt x="629846" y="5293665"/>
                </a:lnTo>
                <a:lnTo>
                  <a:pt x="765549" y="5153236"/>
                </a:lnTo>
                <a:lnTo>
                  <a:pt x="901846" y="5016972"/>
                </a:lnTo>
                <a:lnTo>
                  <a:pt x="1042312" y="4881302"/>
                </a:lnTo>
                <a:lnTo>
                  <a:pt x="1178609" y="4740873"/>
                </a:lnTo>
                <a:lnTo>
                  <a:pt x="1314312" y="4604610"/>
                </a:lnTo>
                <a:lnTo>
                  <a:pt x="1450610" y="4468940"/>
                </a:lnTo>
                <a:lnTo>
                  <a:pt x="1314312" y="4328511"/>
                </a:lnTo>
                <a:lnTo>
                  <a:pt x="1178609" y="4192247"/>
                </a:lnTo>
                <a:lnTo>
                  <a:pt x="1314312" y="4056577"/>
                </a:lnTo>
                <a:lnTo>
                  <a:pt x="1450610" y="3916150"/>
                </a:lnTo>
                <a:lnTo>
                  <a:pt x="1591075" y="3779886"/>
                </a:lnTo>
                <a:lnTo>
                  <a:pt x="1726778" y="3643623"/>
                </a:lnTo>
                <a:lnTo>
                  <a:pt x="1863076" y="3507954"/>
                </a:lnTo>
                <a:lnTo>
                  <a:pt x="2003540" y="3368124"/>
                </a:lnTo>
                <a:lnTo>
                  <a:pt x="1863076" y="3232454"/>
                </a:lnTo>
                <a:lnTo>
                  <a:pt x="1726778" y="3368124"/>
                </a:lnTo>
                <a:lnTo>
                  <a:pt x="1591075" y="3507954"/>
                </a:lnTo>
                <a:lnTo>
                  <a:pt x="1450610" y="3643623"/>
                </a:lnTo>
                <a:lnTo>
                  <a:pt x="1314312" y="3779886"/>
                </a:lnTo>
                <a:lnTo>
                  <a:pt x="1178609" y="3916150"/>
                </a:lnTo>
                <a:lnTo>
                  <a:pt x="1042312" y="4056577"/>
                </a:lnTo>
                <a:lnTo>
                  <a:pt x="901846" y="4192247"/>
                </a:lnTo>
                <a:lnTo>
                  <a:pt x="1042312" y="4328511"/>
                </a:lnTo>
                <a:lnTo>
                  <a:pt x="1178609" y="4468940"/>
                </a:lnTo>
                <a:lnTo>
                  <a:pt x="1042312" y="4604610"/>
                </a:lnTo>
                <a:lnTo>
                  <a:pt x="901846" y="4468940"/>
                </a:lnTo>
                <a:lnTo>
                  <a:pt x="765549" y="4328511"/>
                </a:lnTo>
                <a:lnTo>
                  <a:pt x="629846" y="4192247"/>
                </a:lnTo>
                <a:lnTo>
                  <a:pt x="765549" y="4056577"/>
                </a:lnTo>
                <a:lnTo>
                  <a:pt x="901846" y="3916150"/>
                </a:lnTo>
                <a:lnTo>
                  <a:pt x="1042312" y="3779886"/>
                </a:lnTo>
                <a:lnTo>
                  <a:pt x="1178609" y="3643623"/>
                </a:lnTo>
                <a:lnTo>
                  <a:pt x="1314312" y="3507954"/>
                </a:lnTo>
                <a:lnTo>
                  <a:pt x="1450610" y="3368124"/>
                </a:lnTo>
                <a:lnTo>
                  <a:pt x="1591075" y="3232454"/>
                </a:lnTo>
                <a:lnTo>
                  <a:pt x="1726778" y="3096190"/>
                </a:lnTo>
                <a:lnTo>
                  <a:pt x="1863076" y="2955761"/>
                </a:lnTo>
                <a:lnTo>
                  <a:pt x="1726778" y="2819496"/>
                </a:lnTo>
                <a:lnTo>
                  <a:pt x="1863076" y="2683828"/>
                </a:lnTo>
                <a:lnTo>
                  <a:pt x="2003540" y="2819496"/>
                </a:lnTo>
                <a:lnTo>
                  <a:pt x="2139838" y="2955761"/>
                </a:lnTo>
                <a:lnTo>
                  <a:pt x="2003540" y="3096190"/>
                </a:lnTo>
                <a:lnTo>
                  <a:pt x="2139838" y="3232454"/>
                </a:lnTo>
                <a:lnTo>
                  <a:pt x="2275541" y="3096190"/>
                </a:lnTo>
                <a:lnTo>
                  <a:pt x="2415410" y="2955761"/>
                </a:lnTo>
                <a:lnTo>
                  <a:pt x="2551114" y="2819496"/>
                </a:lnTo>
                <a:lnTo>
                  <a:pt x="2687411" y="2683828"/>
                </a:lnTo>
                <a:lnTo>
                  <a:pt x="2551114" y="2543397"/>
                </a:lnTo>
                <a:lnTo>
                  <a:pt x="2415410" y="2407135"/>
                </a:lnTo>
                <a:lnTo>
                  <a:pt x="2275541" y="2271465"/>
                </a:lnTo>
                <a:lnTo>
                  <a:pt x="2415410" y="2135200"/>
                </a:lnTo>
                <a:lnTo>
                  <a:pt x="2551114" y="2271465"/>
                </a:lnTo>
                <a:lnTo>
                  <a:pt x="2687411" y="2407135"/>
                </a:lnTo>
                <a:lnTo>
                  <a:pt x="2823709" y="2543397"/>
                </a:lnTo>
                <a:lnTo>
                  <a:pt x="2964174" y="2407135"/>
                </a:lnTo>
                <a:lnTo>
                  <a:pt x="2823709" y="2271465"/>
                </a:lnTo>
                <a:lnTo>
                  <a:pt x="2687411" y="2135200"/>
                </a:lnTo>
                <a:lnTo>
                  <a:pt x="2551114" y="1994771"/>
                </a:lnTo>
                <a:lnTo>
                  <a:pt x="2415410" y="1858506"/>
                </a:lnTo>
                <a:lnTo>
                  <a:pt x="2275541" y="1722838"/>
                </a:lnTo>
                <a:lnTo>
                  <a:pt x="2139838" y="1582409"/>
                </a:lnTo>
                <a:lnTo>
                  <a:pt x="2003540" y="1446145"/>
                </a:lnTo>
                <a:lnTo>
                  <a:pt x="1863076" y="1310476"/>
                </a:lnTo>
                <a:lnTo>
                  <a:pt x="1726778" y="1170046"/>
                </a:lnTo>
                <a:lnTo>
                  <a:pt x="1591075" y="1033783"/>
                </a:lnTo>
                <a:lnTo>
                  <a:pt x="1450610" y="898113"/>
                </a:lnTo>
                <a:lnTo>
                  <a:pt x="1314312" y="757684"/>
                </a:lnTo>
                <a:lnTo>
                  <a:pt x="1178609" y="621421"/>
                </a:lnTo>
                <a:lnTo>
                  <a:pt x="1314312" y="485751"/>
                </a:lnTo>
                <a:lnTo>
                  <a:pt x="1450610" y="349487"/>
                </a:lnTo>
                <a:lnTo>
                  <a:pt x="1591075" y="209058"/>
                </a:lnTo>
                <a:close/>
                <a:moveTo>
                  <a:pt x="4123423" y="0"/>
                </a:moveTo>
                <a:lnTo>
                  <a:pt x="4381601" y="0"/>
                </a:lnTo>
                <a:lnTo>
                  <a:pt x="4381601" y="164570"/>
                </a:lnTo>
                <a:lnTo>
                  <a:pt x="4336272" y="209875"/>
                </a:lnTo>
                <a:lnTo>
                  <a:pt x="4199991" y="350251"/>
                </a:lnTo>
                <a:lnTo>
                  <a:pt x="4059543" y="486462"/>
                </a:lnTo>
                <a:lnTo>
                  <a:pt x="3923262" y="622079"/>
                </a:lnTo>
                <a:lnTo>
                  <a:pt x="3787575" y="758290"/>
                </a:lnTo>
                <a:lnTo>
                  <a:pt x="3647127" y="898666"/>
                </a:lnTo>
                <a:lnTo>
                  <a:pt x="3510845" y="1034283"/>
                </a:lnTo>
                <a:lnTo>
                  <a:pt x="3375158" y="1170494"/>
                </a:lnTo>
                <a:lnTo>
                  <a:pt x="3234712" y="1310869"/>
                </a:lnTo>
                <a:lnTo>
                  <a:pt x="3375158" y="1446486"/>
                </a:lnTo>
                <a:lnTo>
                  <a:pt x="3510845" y="1582697"/>
                </a:lnTo>
                <a:lnTo>
                  <a:pt x="3647127" y="1723073"/>
                </a:lnTo>
                <a:lnTo>
                  <a:pt x="3787575" y="1858690"/>
                </a:lnTo>
                <a:lnTo>
                  <a:pt x="3647127" y="1994901"/>
                </a:lnTo>
                <a:lnTo>
                  <a:pt x="3510845" y="2135277"/>
                </a:lnTo>
                <a:lnTo>
                  <a:pt x="3375158" y="2271489"/>
                </a:lnTo>
                <a:lnTo>
                  <a:pt x="3234712" y="2135277"/>
                </a:lnTo>
                <a:lnTo>
                  <a:pt x="3098430" y="1994901"/>
                </a:lnTo>
                <a:lnTo>
                  <a:pt x="2962743" y="1858690"/>
                </a:lnTo>
                <a:lnTo>
                  <a:pt x="2822295" y="1723073"/>
                </a:lnTo>
                <a:lnTo>
                  <a:pt x="2686014" y="1582697"/>
                </a:lnTo>
                <a:lnTo>
                  <a:pt x="2549732" y="1446486"/>
                </a:lnTo>
                <a:lnTo>
                  <a:pt x="2414045" y="1310869"/>
                </a:lnTo>
                <a:lnTo>
                  <a:pt x="2274192" y="1170494"/>
                </a:lnTo>
                <a:lnTo>
                  <a:pt x="2138506" y="1034283"/>
                </a:lnTo>
                <a:lnTo>
                  <a:pt x="2002224" y="898666"/>
                </a:lnTo>
                <a:lnTo>
                  <a:pt x="1861777" y="758290"/>
                </a:lnTo>
                <a:lnTo>
                  <a:pt x="1725495" y="622079"/>
                </a:lnTo>
                <a:lnTo>
                  <a:pt x="1861777" y="486462"/>
                </a:lnTo>
                <a:lnTo>
                  <a:pt x="2002224" y="350251"/>
                </a:lnTo>
                <a:lnTo>
                  <a:pt x="2138506" y="486462"/>
                </a:lnTo>
                <a:lnTo>
                  <a:pt x="2002224" y="622079"/>
                </a:lnTo>
                <a:lnTo>
                  <a:pt x="2138506" y="758290"/>
                </a:lnTo>
                <a:lnTo>
                  <a:pt x="2274192" y="898666"/>
                </a:lnTo>
                <a:lnTo>
                  <a:pt x="2414045" y="1034283"/>
                </a:lnTo>
                <a:lnTo>
                  <a:pt x="2549732" y="1170494"/>
                </a:lnTo>
                <a:lnTo>
                  <a:pt x="2686014" y="1310869"/>
                </a:lnTo>
                <a:lnTo>
                  <a:pt x="2822295" y="1446486"/>
                </a:lnTo>
                <a:lnTo>
                  <a:pt x="2962743" y="1582697"/>
                </a:lnTo>
                <a:lnTo>
                  <a:pt x="3098430" y="1723073"/>
                </a:lnTo>
                <a:lnTo>
                  <a:pt x="3234712" y="1858690"/>
                </a:lnTo>
                <a:lnTo>
                  <a:pt x="3375158" y="1994901"/>
                </a:lnTo>
                <a:lnTo>
                  <a:pt x="3510845" y="1858690"/>
                </a:lnTo>
                <a:lnTo>
                  <a:pt x="3375158" y="1723073"/>
                </a:lnTo>
                <a:lnTo>
                  <a:pt x="3234712" y="1582697"/>
                </a:lnTo>
                <a:lnTo>
                  <a:pt x="3098430" y="1446486"/>
                </a:lnTo>
                <a:lnTo>
                  <a:pt x="2962743" y="1310869"/>
                </a:lnTo>
                <a:lnTo>
                  <a:pt x="3098430" y="1170494"/>
                </a:lnTo>
                <a:lnTo>
                  <a:pt x="3234712" y="1034283"/>
                </a:lnTo>
                <a:lnTo>
                  <a:pt x="3375158" y="898666"/>
                </a:lnTo>
                <a:lnTo>
                  <a:pt x="3510845" y="758290"/>
                </a:lnTo>
                <a:lnTo>
                  <a:pt x="3647127" y="622079"/>
                </a:lnTo>
                <a:lnTo>
                  <a:pt x="3787575" y="486462"/>
                </a:lnTo>
                <a:lnTo>
                  <a:pt x="3923262" y="350251"/>
                </a:lnTo>
                <a:lnTo>
                  <a:pt x="4059543" y="209875"/>
                </a:lnTo>
                <a:lnTo>
                  <a:pt x="4199991" y="74258"/>
                </a:lnTo>
                <a:close/>
                <a:moveTo>
                  <a:pt x="3723695" y="0"/>
                </a:moveTo>
                <a:lnTo>
                  <a:pt x="3997558" y="0"/>
                </a:lnTo>
                <a:lnTo>
                  <a:pt x="3923262" y="74258"/>
                </a:lnTo>
                <a:lnTo>
                  <a:pt x="3787575" y="209875"/>
                </a:lnTo>
                <a:lnTo>
                  <a:pt x="3647127" y="350251"/>
                </a:lnTo>
                <a:lnTo>
                  <a:pt x="3510845" y="486462"/>
                </a:lnTo>
                <a:lnTo>
                  <a:pt x="3375158" y="622079"/>
                </a:lnTo>
                <a:lnTo>
                  <a:pt x="3234712" y="758290"/>
                </a:lnTo>
                <a:lnTo>
                  <a:pt x="3098430" y="898666"/>
                </a:lnTo>
                <a:lnTo>
                  <a:pt x="2962743" y="1034283"/>
                </a:lnTo>
                <a:lnTo>
                  <a:pt x="2822295" y="1170494"/>
                </a:lnTo>
                <a:lnTo>
                  <a:pt x="2686014" y="1034283"/>
                </a:lnTo>
                <a:lnTo>
                  <a:pt x="2822295" y="898666"/>
                </a:lnTo>
                <a:lnTo>
                  <a:pt x="2962743" y="758290"/>
                </a:lnTo>
                <a:lnTo>
                  <a:pt x="3098430" y="622079"/>
                </a:lnTo>
                <a:lnTo>
                  <a:pt x="3234712" y="486462"/>
                </a:lnTo>
                <a:lnTo>
                  <a:pt x="3375158" y="350251"/>
                </a:lnTo>
                <a:lnTo>
                  <a:pt x="3510845" y="209875"/>
                </a:lnTo>
                <a:lnTo>
                  <a:pt x="3647127" y="74258"/>
                </a:lnTo>
                <a:close/>
                <a:moveTo>
                  <a:pt x="3027825" y="0"/>
                </a:moveTo>
                <a:lnTo>
                  <a:pt x="3302140" y="0"/>
                </a:lnTo>
                <a:lnTo>
                  <a:pt x="3377856" y="73469"/>
                </a:lnTo>
                <a:lnTo>
                  <a:pt x="3237332" y="209226"/>
                </a:lnTo>
                <a:lnTo>
                  <a:pt x="3100975" y="73469"/>
                </a:lnTo>
                <a:close/>
                <a:moveTo>
                  <a:pt x="2479472" y="0"/>
                </a:moveTo>
                <a:lnTo>
                  <a:pt x="2751601" y="0"/>
                </a:lnTo>
                <a:lnTo>
                  <a:pt x="2823727" y="72130"/>
                </a:lnTo>
                <a:lnTo>
                  <a:pt x="2964114" y="207764"/>
                </a:lnTo>
                <a:lnTo>
                  <a:pt x="3099740" y="348158"/>
                </a:lnTo>
                <a:lnTo>
                  <a:pt x="2964114" y="484388"/>
                </a:lnTo>
                <a:lnTo>
                  <a:pt x="2823727" y="620023"/>
                </a:lnTo>
                <a:lnTo>
                  <a:pt x="2687505" y="756252"/>
                </a:lnTo>
                <a:lnTo>
                  <a:pt x="2551283" y="896646"/>
                </a:lnTo>
                <a:lnTo>
                  <a:pt x="2415656" y="756252"/>
                </a:lnTo>
                <a:lnTo>
                  <a:pt x="2551283" y="620023"/>
                </a:lnTo>
                <a:lnTo>
                  <a:pt x="2687505" y="484388"/>
                </a:lnTo>
                <a:lnTo>
                  <a:pt x="2823727" y="348158"/>
                </a:lnTo>
                <a:lnTo>
                  <a:pt x="2687505" y="207764"/>
                </a:lnTo>
                <a:lnTo>
                  <a:pt x="2551283" y="72130"/>
                </a:lnTo>
                <a:close/>
                <a:moveTo>
                  <a:pt x="1928428" y="0"/>
                </a:moveTo>
                <a:lnTo>
                  <a:pt x="2203070" y="0"/>
                </a:lnTo>
                <a:lnTo>
                  <a:pt x="2275712" y="72942"/>
                </a:lnTo>
                <a:lnTo>
                  <a:pt x="2415630" y="208655"/>
                </a:lnTo>
                <a:lnTo>
                  <a:pt x="2551378" y="349131"/>
                </a:lnTo>
                <a:lnTo>
                  <a:pt x="2415630" y="485440"/>
                </a:lnTo>
                <a:lnTo>
                  <a:pt x="2275712" y="621153"/>
                </a:lnTo>
                <a:lnTo>
                  <a:pt x="2139964" y="485440"/>
                </a:lnTo>
                <a:lnTo>
                  <a:pt x="2275712" y="349131"/>
                </a:lnTo>
                <a:lnTo>
                  <a:pt x="2139964" y="208655"/>
                </a:lnTo>
                <a:lnTo>
                  <a:pt x="2003619" y="72942"/>
                </a:lnTo>
                <a:close/>
                <a:moveTo>
                  <a:pt x="1250160" y="0"/>
                </a:moveTo>
                <a:lnTo>
                  <a:pt x="1524701" y="0"/>
                </a:lnTo>
                <a:lnTo>
                  <a:pt x="1450611" y="71833"/>
                </a:lnTo>
                <a:lnTo>
                  <a:pt x="1314298" y="207438"/>
                </a:lnTo>
                <a:lnTo>
                  <a:pt x="1178582" y="347800"/>
                </a:lnTo>
                <a:lnTo>
                  <a:pt x="1042270" y="483999"/>
                </a:lnTo>
                <a:lnTo>
                  <a:pt x="901791" y="619604"/>
                </a:lnTo>
                <a:lnTo>
                  <a:pt x="765479" y="755803"/>
                </a:lnTo>
                <a:lnTo>
                  <a:pt x="629762" y="896165"/>
                </a:lnTo>
                <a:lnTo>
                  <a:pt x="489285" y="1031770"/>
                </a:lnTo>
                <a:lnTo>
                  <a:pt x="352973" y="1167969"/>
                </a:lnTo>
                <a:lnTo>
                  <a:pt x="217256" y="1308332"/>
                </a:lnTo>
                <a:lnTo>
                  <a:pt x="76777" y="1443936"/>
                </a:lnTo>
                <a:lnTo>
                  <a:pt x="217256" y="1580136"/>
                </a:lnTo>
                <a:lnTo>
                  <a:pt x="76777" y="1720498"/>
                </a:lnTo>
                <a:lnTo>
                  <a:pt x="0" y="1796877"/>
                </a:lnTo>
                <a:lnTo>
                  <a:pt x="0" y="1247028"/>
                </a:lnTo>
                <a:lnTo>
                  <a:pt x="76777" y="1167969"/>
                </a:lnTo>
                <a:lnTo>
                  <a:pt x="217256" y="1031770"/>
                </a:lnTo>
                <a:lnTo>
                  <a:pt x="352973" y="896165"/>
                </a:lnTo>
                <a:lnTo>
                  <a:pt x="489285" y="755803"/>
                </a:lnTo>
                <a:lnTo>
                  <a:pt x="629762" y="619604"/>
                </a:lnTo>
                <a:lnTo>
                  <a:pt x="765479" y="483999"/>
                </a:lnTo>
                <a:lnTo>
                  <a:pt x="901791" y="347800"/>
                </a:lnTo>
                <a:lnTo>
                  <a:pt x="1042270" y="207438"/>
                </a:lnTo>
                <a:lnTo>
                  <a:pt x="1178582" y="71833"/>
                </a:lnTo>
                <a:close/>
                <a:moveTo>
                  <a:pt x="701509" y="0"/>
                </a:moveTo>
                <a:lnTo>
                  <a:pt x="975809" y="0"/>
                </a:lnTo>
                <a:lnTo>
                  <a:pt x="900874" y="72754"/>
                </a:lnTo>
                <a:lnTo>
                  <a:pt x="764696" y="208413"/>
                </a:lnTo>
                <a:lnTo>
                  <a:pt x="629114" y="348832"/>
                </a:lnTo>
                <a:lnTo>
                  <a:pt x="488774" y="485087"/>
                </a:lnTo>
                <a:lnTo>
                  <a:pt x="352597" y="620746"/>
                </a:lnTo>
                <a:lnTo>
                  <a:pt x="217014" y="757001"/>
                </a:lnTo>
                <a:lnTo>
                  <a:pt x="76675" y="897421"/>
                </a:lnTo>
                <a:lnTo>
                  <a:pt x="0" y="973804"/>
                </a:lnTo>
                <a:lnTo>
                  <a:pt x="0" y="697465"/>
                </a:lnTo>
                <a:lnTo>
                  <a:pt x="76675" y="620746"/>
                </a:lnTo>
                <a:lnTo>
                  <a:pt x="217014" y="485087"/>
                </a:lnTo>
                <a:lnTo>
                  <a:pt x="352597" y="348832"/>
                </a:lnTo>
                <a:lnTo>
                  <a:pt x="488774" y="208413"/>
                </a:lnTo>
                <a:lnTo>
                  <a:pt x="629114" y="72754"/>
                </a:lnTo>
                <a:close/>
                <a:moveTo>
                  <a:pt x="151230" y="0"/>
                </a:moveTo>
                <a:lnTo>
                  <a:pt x="424938" y="0"/>
                </a:lnTo>
                <a:lnTo>
                  <a:pt x="352512" y="72497"/>
                </a:lnTo>
                <a:lnTo>
                  <a:pt x="216930" y="208210"/>
                </a:lnTo>
                <a:lnTo>
                  <a:pt x="76589" y="348686"/>
                </a:lnTo>
                <a:lnTo>
                  <a:pt x="0" y="425349"/>
                </a:lnTo>
                <a:lnTo>
                  <a:pt x="0" y="148825"/>
                </a:lnTo>
                <a:lnTo>
                  <a:pt x="76589" y="72497"/>
                </a:lnTo>
                <a:close/>
              </a:path>
            </a:pathLst>
          </a:custGeom>
          <a:solidFill>
            <a:schemeClr val="bg1"/>
          </a:solidFill>
          <a:ln>
            <a:noFill/>
          </a:ln>
          <a:effectLst/>
        </p:spPr>
        <p:txBody>
          <a:bodyPr wrap="square" anchor="ctr">
            <a:noAutofit/>
          </a:bodyPr>
          <a:lstStyle/>
          <a:p>
            <a:pPr defTabSz="1097236">
              <a:buClrTx/>
            </a:pPr>
            <a:endParaRPr lang="en-US" sz="2160" kern="1200" dirty="0">
              <a:latin typeface="Verdana"/>
              <a:ea typeface="+mn-ea"/>
              <a:cs typeface="+mn-cs"/>
            </a:endParaRPr>
          </a:p>
        </p:txBody>
      </p:sp>
      <p:sp>
        <p:nvSpPr>
          <p:cNvPr id="2" name="Title 1">
            <a:extLst>
              <a:ext uri="{FF2B5EF4-FFF2-40B4-BE49-F238E27FC236}">
                <a16:creationId xmlns:a16="http://schemas.microsoft.com/office/drawing/2014/main" id="{EB70FDB3-DB72-4074-ACE4-8B81A47D4041}"/>
              </a:ext>
            </a:extLst>
          </p:cNvPr>
          <p:cNvSpPr>
            <a:spLocks noGrp="1"/>
          </p:cNvSpPr>
          <p:nvPr>
            <p:ph type="title"/>
          </p:nvPr>
        </p:nvSpPr>
        <p:spPr>
          <a:xfrm>
            <a:off x="1307818" y="171245"/>
            <a:ext cx="12007216" cy="1411712"/>
          </a:xfrm>
        </p:spPr>
        <p:txBody>
          <a:bodyPr>
            <a:normAutofit/>
          </a:bodyPr>
          <a:lstStyle/>
          <a:p>
            <a:r>
              <a:rPr lang="en-US" sz="4800" dirty="0"/>
              <a:t>Open Ecosystem</a:t>
            </a:r>
          </a:p>
        </p:txBody>
      </p:sp>
      <p:sp>
        <p:nvSpPr>
          <p:cNvPr id="7" name="Rectangle 6">
            <a:extLst>
              <a:ext uri="{FF2B5EF4-FFF2-40B4-BE49-F238E27FC236}">
                <a16:creationId xmlns:a16="http://schemas.microsoft.com/office/drawing/2014/main" id="{03B13405-6F0B-1A4B-A72D-7DECA7FD2215}"/>
              </a:ext>
            </a:extLst>
          </p:cNvPr>
          <p:cNvSpPr/>
          <p:nvPr/>
        </p:nvSpPr>
        <p:spPr>
          <a:xfrm>
            <a:off x="1906" y="2146927"/>
            <a:ext cx="8501706" cy="53102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6367">
              <a:buClrTx/>
              <a:defRPr/>
            </a:pPr>
            <a:endParaRPr lang="en-US" sz="2159" kern="1200">
              <a:solidFill>
                <a:srgbClr val="FFFFFF"/>
              </a:solidFill>
              <a:latin typeface="Arial"/>
            </a:endParaRPr>
          </a:p>
        </p:txBody>
      </p:sp>
      <p:pic>
        <p:nvPicPr>
          <p:cNvPr id="11" name="Picture 10">
            <a:extLst>
              <a:ext uri="{FF2B5EF4-FFF2-40B4-BE49-F238E27FC236}">
                <a16:creationId xmlns:a16="http://schemas.microsoft.com/office/drawing/2014/main" id="{EC4A2414-76CF-054F-BE1C-B96F5C9D2C8D}"/>
              </a:ext>
            </a:extLst>
          </p:cNvPr>
          <p:cNvPicPr>
            <a:picLocks noChangeAspect="1"/>
          </p:cNvPicPr>
          <p:nvPr/>
        </p:nvPicPr>
        <p:blipFill>
          <a:blip r:embed="rId2"/>
          <a:stretch>
            <a:fillRect/>
          </a:stretch>
        </p:blipFill>
        <p:spPr>
          <a:xfrm>
            <a:off x="415184" y="2206571"/>
            <a:ext cx="3831546" cy="5250636"/>
          </a:xfrm>
          <a:prstGeom prst="rect">
            <a:avLst/>
          </a:prstGeom>
        </p:spPr>
      </p:pic>
      <p:pic>
        <p:nvPicPr>
          <p:cNvPr id="12" name="Picture 11">
            <a:extLst>
              <a:ext uri="{FF2B5EF4-FFF2-40B4-BE49-F238E27FC236}">
                <a16:creationId xmlns:a16="http://schemas.microsoft.com/office/drawing/2014/main" id="{740E780B-1747-6741-87D9-08C1CA984CFB}"/>
              </a:ext>
            </a:extLst>
          </p:cNvPr>
          <p:cNvPicPr>
            <a:picLocks noChangeAspect="1"/>
          </p:cNvPicPr>
          <p:nvPr/>
        </p:nvPicPr>
        <p:blipFill>
          <a:blip r:embed="rId3"/>
          <a:stretch>
            <a:fillRect/>
          </a:stretch>
        </p:blipFill>
        <p:spPr>
          <a:xfrm>
            <a:off x="4246730" y="2221811"/>
            <a:ext cx="3821094" cy="5208559"/>
          </a:xfrm>
          <a:prstGeom prst="rect">
            <a:avLst/>
          </a:prstGeom>
        </p:spPr>
      </p:pic>
      <p:pic>
        <p:nvPicPr>
          <p:cNvPr id="13" name="Picture 12">
            <a:extLst>
              <a:ext uri="{FF2B5EF4-FFF2-40B4-BE49-F238E27FC236}">
                <a16:creationId xmlns:a16="http://schemas.microsoft.com/office/drawing/2014/main" id="{C38E8053-433B-1F43-AD5E-EB4964CF8A6B}"/>
              </a:ext>
            </a:extLst>
          </p:cNvPr>
          <p:cNvPicPr>
            <a:picLocks noChangeAspect="1"/>
          </p:cNvPicPr>
          <p:nvPr/>
        </p:nvPicPr>
        <p:blipFill>
          <a:blip r:embed="rId4"/>
          <a:stretch>
            <a:fillRect/>
          </a:stretch>
        </p:blipFill>
        <p:spPr>
          <a:xfrm>
            <a:off x="1398198" y="2221813"/>
            <a:ext cx="938980" cy="871909"/>
          </a:xfrm>
          <a:prstGeom prst="rect">
            <a:avLst/>
          </a:prstGeom>
        </p:spPr>
      </p:pic>
      <p:sp>
        <p:nvSpPr>
          <p:cNvPr id="16" name="Freeform 5">
            <a:extLst>
              <a:ext uri="{FF2B5EF4-FFF2-40B4-BE49-F238E27FC236}">
                <a16:creationId xmlns:a16="http://schemas.microsoft.com/office/drawing/2014/main" id="{FBC88579-B645-A041-A852-4927A7D2F4EA}"/>
              </a:ext>
            </a:extLst>
          </p:cNvPr>
          <p:cNvSpPr>
            <a:spLocks noChangeArrowheads="1"/>
          </p:cNvSpPr>
          <p:nvPr/>
        </p:nvSpPr>
        <p:spPr bwMode="auto">
          <a:xfrm flipV="1">
            <a:off x="2" y="1331491"/>
            <a:ext cx="1173596" cy="130248"/>
          </a:xfrm>
          <a:custGeom>
            <a:avLst/>
            <a:gdLst>
              <a:gd name="T0" fmla="*/ 7547 w 7548"/>
              <a:gd name="T1" fmla="*/ 0 h 838"/>
              <a:gd name="T2" fmla="*/ 0 w 7548"/>
              <a:gd name="T3" fmla="*/ 0 h 838"/>
              <a:gd name="T4" fmla="*/ 0 w 7548"/>
              <a:gd name="T5" fmla="*/ 837 h 838"/>
              <a:gd name="T6" fmla="*/ 7146 w 7548"/>
              <a:gd name="T7" fmla="*/ 837 h 838"/>
              <a:gd name="T8" fmla="*/ 7547 w 7548"/>
              <a:gd name="T9" fmla="*/ 0 h 838"/>
            </a:gdLst>
            <a:ahLst/>
            <a:cxnLst>
              <a:cxn ang="0">
                <a:pos x="T0" y="T1"/>
              </a:cxn>
              <a:cxn ang="0">
                <a:pos x="T2" y="T3"/>
              </a:cxn>
              <a:cxn ang="0">
                <a:pos x="T4" y="T5"/>
              </a:cxn>
              <a:cxn ang="0">
                <a:pos x="T6" y="T7"/>
              </a:cxn>
              <a:cxn ang="0">
                <a:pos x="T8" y="T9"/>
              </a:cxn>
            </a:cxnLst>
            <a:rect l="0" t="0" r="r" b="b"/>
            <a:pathLst>
              <a:path w="7548" h="838">
                <a:moveTo>
                  <a:pt x="7547" y="0"/>
                </a:moveTo>
                <a:lnTo>
                  <a:pt x="0" y="0"/>
                </a:lnTo>
                <a:lnTo>
                  <a:pt x="0" y="837"/>
                </a:lnTo>
                <a:lnTo>
                  <a:pt x="7146" y="837"/>
                </a:lnTo>
                <a:lnTo>
                  <a:pt x="754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36">
              <a:buClrTx/>
            </a:pPr>
            <a:endParaRPr lang="en-US" sz="2160" kern="1200">
              <a:latin typeface="Verdana"/>
              <a:ea typeface="+mn-ea"/>
              <a:cs typeface="+mn-cs"/>
            </a:endParaRPr>
          </a:p>
        </p:txBody>
      </p:sp>
      <p:sp>
        <p:nvSpPr>
          <p:cNvPr id="17" name="Google Shape;710;p90">
            <a:extLst>
              <a:ext uri="{FF2B5EF4-FFF2-40B4-BE49-F238E27FC236}">
                <a16:creationId xmlns:a16="http://schemas.microsoft.com/office/drawing/2014/main" id="{5B252540-A4C0-46F2-93AD-569687FE13C6}"/>
              </a:ext>
            </a:extLst>
          </p:cNvPr>
          <p:cNvSpPr txBox="1">
            <a:spLocks/>
          </p:cNvSpPr>
          <p:nvPr/>
        </p:nvSpPr>
        <p:spPr>
          <a:xfrm>
            <a:off x="9163315" y="3181110"/>
            <a:ext cx="4964166" cy="1786516"/>
          </a:xfrm>
          <a:prstGeom prst="rect">
            <a:avLst/>
          </a:prstGeom>
          <a:noFill/>
          <a:ln>
            <a:noFill/>
          </a:ln>
        </p:spPr>
        <p:txBody>
          <a:bodyPr spcFirstLastPara="1" wrap="square" lIns="131670" tIns="131670" rIns="131670" bIns="131670" anchor="t" anchorCtr="0">
            <a:noAutofit/>
          </a:bodyPr>
          <a:lstStyle>
            <a:lvl1pPr marL="228600" indent="-228600" algn="l" defTabSz="914400" rtl="0" eaLnBrk="1" latinLnBrk="0" hangingPunct="1">
              <a:lnSpc>
                <a:spcPct val="100000"/>
              </a:lnSpc>
              <a:spcBef>
                <a:spcPts val="1000"/>
              </a:spcBef>
              <a:buFont typeface="Arial"/>
              <a:buChar char="•"/>
              <a:defRPr sz="1800" kern="1200" baseline="0">
                <a:solidFill>
                  <a:schemeClr val="accent6"/>
                </a:solidFill>
                <a:latin typeface="+mn-lt"/>
                <a:ea typeface="+mn-ea"/>
                <a:cs typeface="+mn-cs"/>
              </a:defRPr>
            </a:lvl1pPr>
            <a:lvl2pPr marL="685800" indent="-228600" algn="l" defTabSz="914400" rtl="0" eaLnBrk="1" latinLnBrk="0" hangingPunct="1">
              <a:lnSpc>
                <a:spcPct val="100000"/>
              </a:lnSpc>
              <a:spcBef>
                <a:spcPts val="500"/>
              </a:spcBef>
              <a:buFont typeface="Arial"/>
              <a:buChar char="•"/>
              <a:defRPr sz="1600" kern="1200" baseline="0">
                <a:solidFill>
                  <a:schemeClr val="accent6"/>
                </a:solidFill>
                <a:latin typeface="+mn-lt"/>
                <a:ea typeface="+mn-ea"/>
                <a:cs typeface="+mn-cs"/>
              </a:defRPr>
            </a:lvl2pPr>
            <a:lvl3pPr marL="1143000" indent="-228600" algn="l" defTabSz="914400" rtl="0" eaLnBrk="1" latinLnBrk="0" hangingPunct="1">
              <a:lnSpc>
                <a:spcPct val="100000"/>
              </a:lnSpc>
              <a:spcBef>
                <a:spcPts val="500"/>
              </a:spcBef>
              <a:buFont typeface="Arial"/>
              <a:buChar char="•"/>
              <a:defRPr sz="1400" kern="1200" baseline="0">
                <a:solidFill>
                  <a:schemeClr val="accent6"/>
                </a:solidFill>
                <a:latin typeface="+mn-lt"/>
                <a:ea typeface="+mn-ea"/>
                <a:cs typeface="+mn-cs"/>
              </a:defRPr>
            </a:lvl3pPr>
            <a:lvl4pPr marL="16002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4pPr>
            <a:lvl5pPr marL="20574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defTabSz="1097280">
              <a:lnSpc>
                <a:spcPct val="150000"/>
              </a:lnSpc>
              <a:spcBef>
                <a:spcPts val="0"/>
              </a:spcBef>
              <a:buClrTx/>
              <a:buSzPts val="2200"/>
              <a:buNone/>
            </a:pPr>
            <a:r>
              <a:rPr lang="en-US" sz="2160" dirty="0">
                <a:solidFill>
                  <a:srgbClr val="000000"/>
                </a:solidFill>
                <a:latin typeface="Verdana"/>
              </a:rPr>
              <a:t>2,000 </a:t>
            </a:r>
            <a:r>
              <a:rPr lang="en-US" sz="2160" b="1" dirty="0">
                <a:solidFill>
                  <a:srgbClr val="000000"/>
                </a:solidFill>
                <a:latin typeface="Verdana"/>
              </a:rPr>
              <a:t>Integrations</a:t>
            </a:r>
            <a:endParaRPr lang="en-US" sz="2160" dirty="0">
              <a:solidFill>
                <a:srgbClr val="000000"/>
              </a:solidFill>
              <a:latin typeface="Verdana"/>
            </a:endParaRPr>
          </a:p>
          <a:p>
            <a:pPr marL="0" indent="0" defTabSz="1097280">
              <a:lnSpc>
                <a:spcPct val="150000"/>
              </a:lnSpc>
              <a:spcBef>
                <a:spcPts val="0"/>
              </a:spcBef>
              <a:buClrTx/>
              <a:buSzPts val="2200"/>
              <a:buNone/>
            </a:pPr>
            <a:r>
              <a:rPr lang="en-US" sz="2160" dirty="0">
                <a:solidFill>
                  <a:srgbClr val="000000"/>
                </a:solidFill>
                <a:latin typeface="Verdana"/>
              </a:rPr>
              <a:t>20,000+ </a:t>
            </a:r>
            <a:r>
              <a:rPr lang="en-US" sz="2160" b="1" dirty="0">
                <a:solidFill>
                  <a:srgbClr val="000000"/>
                </a:solidFill>
                <a:latin typeface="Verdana"/>
              </a:rPr>
              <a:t>Developers</a:t>
            </a:r>
            <a:endParaRPr lang="en-US" sz="2160" dirty="0">
              <a:solidFill>
                <a:srgbClr val="000000"/>
              </a:solidFill>
              <a:latin typeface="Verdana"/>
            </a:endParaRPr>
          </a:p>
          <a:p>
            <a:pPr marL="0" indent="0" defTabSz="1097280">
              <a:lnSpc>
                <a:spcPct val="150000"/>
              </a:lnSpc>
              <a:spcBef>
                <a:spcPts val="0"/>
              </a:spcBef>
              <a:buClrTx/>
              <a:buSzPts val="2200"/>
              <a:buNone/>
            </a:pPr>
            <a:r>
              <a:rPr lang="en-US" sz="2160" dirty="0">
                <a:solidFill>
                  <a:srgbClr val="000000"/>
                </a:solidFill>
                <a:latin typeface="Verdana"/>
              </a:rPr>
              <a:t>7.5B+ Monthly </a:t>
            </a:r>
            <a:r>
              <a:rPr lang="en-US" sz="2160" b="1" dirty="0">
                <a:solidFill>
                  <a:srgbClr val="000000"/>
                </a:solidFill>
                <a:latin typeface="Verdana"/>
              </a:rPr>
              <a:t>API Requests</a:t>
            </a:r>
          </a:p>
        </p:txBody>
      </p:sp>
      <p:grpSp>
        <p:nvGrpSpPr>
          <p:cNvPr id="18" name="Grupo 95">
            <a:extLst>
              <a:ext uri="{FF2B5EF4-FFF2-40B4-BE49-F238E27FC236}">
                <a16:creationId xmlns:a16="http://schemas.microsoft.com/office/drawing/2014/main" id="{4D5530E7-65B9-43E9-887F-C61694890AA9}"/>
              </a:ext>
            </a:extLst>
          </p:cNvPr>
          <p:cNvGrpSpPr/>
          <p:nvPr/>
        </p:nvGrpSpPr>
        <p:grpSpPr>
          <a:xfrm>
            <a:off x="8962556" y="3509314"/>
            <a:ext cx="180017" cy="1148968"/>
            <a:chOff x="5636169" y="2924428"/>
            <a:chExt cx="150014" cy="957473"/>
          </a:xfrm>
        </p:grpSpPr>
        <p:cxnSp>
          <p:nvCxnSpPr>
            <p:cNvPr id="19" name="Straight Connector 19">
              <a:extLst>
                <a:ext uri="{FF2B5EF4-FFF2-40B4-BE49-F238E27FC236}">
                  <a16:creationId xmlns:a16="http://schemas.microsoft.com/office/drawing/2014/main" id="{0FEC30EC-2679-4BF8-BA2E-BAFBF80BA539}"/>
                </a:ext>
              </a:extLst>
            </p:cNvPr>
            <p:cNvCxnSpPr>
              <a:cxnSpLocks/>
              <a:stCxn id="20" idx="4"/>
              <a:endCxn id="22" idx="0"/>
            </p:cNvCxnSpPr>
            <p:nvPr/>
          </p:nvCxnSpPr>
          <p:spPr>
            <a:xfrm>
              <a:off x="5711176" y="3074440"/>
              <a:ext cx="0" cy="657449"/>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0" name="Oval 20">
              <a:extLst>
                <a:ext uri="{FF2B5EF4-FFF2-40B4-BE49-F238E27FC236}">
                  <a16:creationId xmlns:a16="http://schemas.microsoft.com/office/drawing/2014/main" id="{7BFCF61E-409B-4662-A8AE-3E8D9A706F9E}"/>
                </a:ext>
              </a:extLst>
            </p:cNvPr>
            <p:cNvSpPr/>
            <p:nvPr/>
          </p:nvSpPr>
          <p:spPr>
            <a:xfrm>
              <a:off x="5636169" y="2924428"/>
              <a:ext cx="150014" cy="150012"/>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21" name="Oval 20">
              <a:extLst>
                <a:ext uri="{FF2B5EF4-FFF2-40B4-BE49-F238E27FC236}">
                  <a16:creationId xmlns:a16="http://schemas.microsoft.com/office/drawing/2014/main" id="{5293403D-0FD9-4FCE-912A-E0B0E11D0D25}"/>
                </a:ext>
              </a:extLst>
            </p:cNvPr>
            <p:cNvSpPr/>
            <p:nvPr/>
          </p:nvSpPr>
          <p:spPr>
            <a:xfrm>
              <a:off x="5636169" y="3327870"/>
              <a:ext cx="150014" cy="150012"/>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22" name="Oval 20">
              <a:extLst>
                <a:ext uri="{FF2B5EF4-FFF2-40B4-BE49-F238E27FC236}">
                  <a16:creationId xmlns:a16="http://schemas.microsoft.com/office/drawing/2014/main" id="{35E4FDCE-CEE4-490E-8E42-F941D6B4909B}"/>
                </a:ext>
              </a:extLst>
            </p:cNvPr>
            <p:cNvSpPr/>
            <p:nvPr/>
          </p:nvSpPr>
          <p:spPr>
            <a:xfrm>
              <a:off x="5636169" y="3731889"/>
              <a:ext cx="150014" cy="150012"/>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grpSp>
      <p:pic>
        <p:nvPicPr>
          <p:cNvPr id="23" name="Picture 22">
            <a:extLst>
              <a:ext uri="{FF2B5EF4-FFF2-40B4-BE49-F238E27FC236}">
                <a16:creationId xmlns:a16="http://schemas.microsoft.com/office/drawing/2014/main" id="{6E8D0608-AB1E-4AEE-892B-0E2937C77B3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spTree>
    <p:extLst>
      <p:ext uri="{BB962C8B-B14F-4D97-AF65-F5344CB8AC3E}">
        <p14:creationId xmlns:p14="http://schemas.microsoft.com/office/powerpoint/2010/main" val="32571322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B70E50BF-B8F2-4885-8F37-AE1C48851F4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9269" r="39837" b="2310"/>
          <a:stretch/>
        </p:blipFill>
        <p:spPr>
          <a:xfrm>
            <a:off x="8206327" y="0"/>
            <a:ext cx="6420893" cy="7763551"/>
          </a:xfrm>
          <a:prstGeom prst="rect">
            <a:avLst/>
          </a:prstGeom>
        </p:spPr>
      </p:pic>
      <p:sp>
        <p:nvSpPr>
          <p:cNvPr id="18" name="Title 17"/>
          <p:cNvSpPr>
            <a:spLocks noGrp="1"/>
          </p:cNvSpPr>
          <p:nvPr>
            <p:ph type="title"/>
          </p:nvPr>
        </p:nvSpPr>
        <p:spPr/>
        <p:txBody>
          <a:bodyPr>
            <a:normAutofit/>
          </a:bodyPr>
          <a:lstStyle/>
          <a:p>
            <a:r>
              <a:rPr lang="en-US" sz="4800" b="1"/>
              <a:t>Pervasive Google Integrations</a:t>
            </a:r>
          </a:p>
        </p:txBody>
      </p:sp>
      <p:pic>
        <p:nvPicPr>
          <p:cNvPr id="25" name="Picture 24">
            <a:extLst>
              <a:ext uri="{FF2B5EF4-FFF2-40B4-BE49-F238E27FC236}">
                <a16:creationId xmlns:a16="http://schemas.microsoft.com/office/drawing/2014/main" id="{C60877B8-AC6F-494E-9152-19BD8927B58E}"/>
              </a:ext>
            </a:extLst>
          </p:cNvPr>
          <p:cNvPicPr>
            <a:picLocks noChangeAspect="1"/>
          </p:cNvPicPr>
          <p:nvPr/>
        </p:nvPicPr>
        <p:blipFill>
          <a:blip r:embed="rId4"/>
          <a:stretch>
            <a:fillRect/>
          </a:stretch>
        </p:blipFill>
        <p:spPr>
          <a:xfrm>
            <a:off x="1140591" y="3782534"/>
            <a:ext cx="487427" cy="487427"/>
          </a:xfrm>
          <a:prstGeom prst="rect">
            <a:avLst/>
          </a:prstGeom>
        </p:spPr>
      </p:pic>
      <p:pic>
        <p:nvPicPr>
          <p:cNvPr id="26" name="Picture 25">
            <a:extLst>
              <a:ext uri="{FF2B5EF4-FFF2-40B4-BE49-F238E27FC236}">
                <a16:creationId xmlns:a16="http://schemas.microsoft.com/office/drawing/2014/main" id="{6706F7FC-897D-4892-ACAF-FADA296F6EE4}"/>
              </a:ext>
            </a:extLst>
          </p:cNvPr>
          <p:cNvPicPr>
            <a:picLocks noChangeAspect="1"/>
          </p:cNvPicPr>
          <p:nvPr/>
        </p:nvPicPr>
        <p:blipFill>
          <a:blip r:embed="rId5"/>
          <a:stretch>
            <a:fillRect/>
          </a:stretch>
        </p:blipFill>
        <p:spPr>
          <a:xfrm>
            <a:off x="1111606" y="5107765"/>
            <a:ext cx="545394" cy="545394"/>
          </a:xfrm>
          <a:prstGeom prst="rect">
            <a:avLst/>
          </a:prstGeom>
        </p:spPr>
      </p:pic>
      <p:pic>
        <p:nvPicPr>
          <p:cNvPr id="27" name="Picture 26">
            <a:extLst>
              <a:ext uri="{FF2B5EF4-FFF2-40B4-BE49-F238E27FC236}">
                <a16:creationId xmlns:a16="http://schemas.microsoft.com/office/drawing/2014/main" id="{E9F6956C-1520-47C8-8CE9-C31740AF349D}"/>
              </a:ext>
            </a:extLst>
          </p:cNvPr>
          <p:cNvPicPr>
            <a:picLocks noChangeAspect="1"/>
          </p:cNvPicPr>
          <p:nvPr/>
        </p:nvPicPr>
        <p:blipFill>
          <a:blip r:embed="rId6"/>
          <a:stretch>
            <a:fillRect/>
          </a:stretch>
        </p:blipFill>
        <p:spPr>
          <a:xfrm>
            <a:off x="7843716" y="3654940"/>
            <a:ext cx="487424" cy="487424"/>
          </a:xfrm>
          <a:prstGeom prst="rect">
            <a:avLst/>
          </a:prstGeom>
        </p:spPr>
      </p:pic>
      <p:pic>
        <p:nvPicPr>
          <p:cNvPr id="28" name="Picture 27">
            <a:extLst>
              <a:ext uri="{FF2B5EF4-FFF2-40B4-BE49-F238E27FC236}">
                <a16:creationId xmlns:a16="http://schemas.microsoft.com/office/drawing/2014/main" id="{ECD30D28-604A-41AB-BD89-2E7D1C718FE2}"/>
              </a:ext>
            </a:extLst>
          </p:cNvPr>
          <p:cNvPicPr>
            <a:picLocks noChangeAspect="1"/>
          </p:cNvPicPr>
          <p:nvPr/>
        </p:nvPicPr>
        <p:blipFill>
          <a:blip r:embed="rId7"/>
          <a:stretch>
            <a:fillRect/>
          </a:stretch>
        </p:blipFill>
        <p:spPr>
          <a:xfrm>
            <a:off x="7819159" y="4646689"/>
            <a:ext cx="487427" cy="487427"/>
          </a:xfrm>
          <a:prstGeom prst="rect">
            <a:avLst/>
          </a:prstGeom>
        </p:spPr>
      </p:pic>
      <p:pic>
        <p:nvPicPr>
          <p:cNvPr id="29" name="Picture 2" descr="Image result for chrome logo transparent">
            <a:extLst>
              <a:ext uri="{FF2B5EF4-FFF2-40B4-BE49-F238E27FC236}">
                <a16:creationId xmlns:a16="http://schemas.microsoft.com/office/drawing/2014/main" id="{1D93E962-3C59-4EDC-8F7E-0B077156AC58}"/>
              </a:ext>
            </a:extLst>
          </p:cNvPr>
          <p:cNvPicPr>
            <a:picLocks noChangeAspect="1" noChangeArrowheads="1"/>
          </p:cNvPicPr>
          <p:nvPr/>
        </p:nvPicPr>
        <p:blipFill rotWithShape="1">
          <a:blip r:embed="rId8" cstate="screen">
            <a:extLst>
              <a:ext uri="{28A0092B-C50C-407E-A947-70E740481C1C}">
                <a14:useLocalDpi xmlns:a14="http://schemas.microsoft.com/office/drawing/2010/main"/>
              </a:ext>
            </a:extLst>
          </a:blip>
          <a:srcRect/>
          <a:stretch/>
        </p:blipFill>
        <p:spPr bwMode="auto">
          <a:xfrm>
            <a:off x="1111606" y="2351337"/>
            <a:ext cx="516412" cy="50975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 descr="Image result for google drive logo png">
            <a:extLst>
              <a:ext uri="{FF2B5EF4-FFF2-40B4-BE49-F238E27FC236}">
                <a16:creationId xmlns:a16="http://schemas.microsoft.com/office/drawing/2014/main" id="{E134DF23-C6FF-4F76-A2F5-E064AA75F5DA}"/>
              </a:ext>
            </a:extLst>
          </p:cNvPr>
          <p:cNvPicPr>
            <a:picLocks noChangeAspect="1" noChangeArrowheads="1"/>
          </p:cNvPicPr>
          <p:nvPr/>
        </p:nvPicPr>
        <p:blipFill>
          <a:blip r:embed="rId9" cstate="print">
            <a:extLst>
              <a:ext uri="{28A0092B-C50C-407E-A947-70E740481C1C}">
                <a14:useLocalDpi xmlns:a14="http://schemas.microsoft.com/office/drawing/2010/main"/>
              </a:ext>
            </a:extLst>
          </a:blip>
          <a:srcRect/>
          <a:stretch>
            <a:fillRect/>
          </a:stretch>
        </p:blipFill>
        <p:spPr bwMode="auto">
          <a:xfrm>
            <a:off x="7848143" y="2236187"/>
            <a:ext cx="482995" cy="482995"/>
          </a:xfrm>
          <a:prstGeom prst="rect">
            <a:avLst/>
          </a:prstGeom>
          <a:noFill/>
        </p:spPr>
      </p:pic>
      <p:sp>
        <p:nvSpPr>
          <p:cNvPr id="12" name="object 47">
            <a:extLst>
              <a:ext uri="{FF2B5EF4-FFF2-40B4-BE49-F238E27FC236}">
                <a16:creationId xmlns:a16="http://schemas.microsoft.com/office/drawing/2014/main" id="{B18C439E-8F0A-884D-B725-EF52714662AC}"/>
              </a:ext>
            </a:extLst>
          </p:cNvPr>
          <p:cNvSpPr/>
          <p:nvPr/>
        </p:nvSpPr>
        <p:spPr>
          <a:xfrm>
            <a:off x="7375512" y="5669550"/>
            <a:ext cx="1399273" cy="705421"/>
          </a:xfrm>
          <a:prstGeom prst="rect">
            <a:avLst/>
          </a:prstGeom>
          <a:blipFill>
            <a:blip r:embed="rId10" cstate="hqprint">
              <a:extLst>
                <a:ext uri="{28A0092B-C50C-407E-A947-70E740481C1C}">
                  <a14:useLocalDpi xmlns:a14="http://schemas.microsoft.com/office/drawing/2010/main"/>
                </a:ext>
              </a:extLst>
            </a:blip>
            <a:stretch>
              <a:fillRect/>
            </a:stretch>
          </a:blipFill>
        </p:spPr>
        <p:txBody>
          <a:bodyPr wrap="square" lIns="0" tIns="0" rIns="0" bIns="0" rtlCol="0"/>
          <a:lstStyle/>
          <a:p>
            <a:pPr defTabSz="1097280">
              <a:buClrTx/>
              <a:defRPr/>
            </a:pPr>
            <a:endParaRPr sz="2160" kern="1200">
              <a:solidFill>
                <a:srgbClr val="585858"/>
              </a:solidFill>
              <a:latin typeface="Lato"/>
              <a:ea typeface="+mn-ea"/>
              <a:cs typeface="+mn-cs"/>
            </a:endParaRPr>
          </a:p>
        </p:txBody>
      </p:sp>
      <p:pic>
        <p:nvPicPr>
          <p:cNvPr id="17" name="Picture 16">
            <a:extLst>
              <a:ext uri="{FF2B5EF4-FFF2-40B4-BE49-F238E27FC236}">
                <a16:creationId xmlns:a16="http://schemas.microsoft.com/office/drawing/2014/main" id="{7710E7B3-54D0-4634-B253-3D13A45C816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sp>
        <p:nvSpPr>
          <p:cNvPr id="33" name="Content Placeholder 2">
            <a:extLst>
              <a:ext uri="{FF2B5EF4-FFF2-40B4-BE49-F238E27FC236}">
                <a16:creationId xmlns:a16="http://schemas.microsoft.com/office/drawing/2014/main" id="{E58D1CEA-966B-45B6-9DF0-9E793B13A542}"/>
              </a:ext>
            </a:extLst>
          </p:cNvPr>
          <p:cNvSpPr txBox="1">
            <a:spLocks/>
          </p:cNvSpPr>
          <p:nvPr/>
        </p:nvSpPr>
        <p:spPr>
          <a:xfrm>
            <a:off x="2049084" y="2752370"/>
            <a:ext cx="4120188" cy="1055373"/>
          </a:xfrm>
          <a:prstGeom prst="rect">
            <a:avLst/>
          </a:prstGeom>
        </p:spPr>
        <p:txBody>
          <a:bodyPr vert="horz" lIns="156746" tIns="78373" rIns="156746" bIns="78373" rtlCol="0">
            <a:normAutofit/>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9pPr>
          </a:lstStyle>
          <a:p>
            <a:pPr marL="0" lvl="1" indent="0" defTabSz="1567402">
              <a:spcBef>
                <a:spcPts val="1200"/>
              </a:spcBef>
              <a:buClr>
                <a:srgbClr val="DA281C"/>
              </a:buClr>
              <a:buNone/>
              <a:defRPr/>
            </a:pPr>
            <a:r>
              <a:rPr lang="en-US" sz="1800" dirty="0">
                <a:solidFill>
                  <a:srgbClr val="000000"/>
                </a:solidFill>
                <a:latin typeface="Verdana"/>
              </a:rPr>
              <a:t>Full Web Phone + Click-to-dial</a:t>
            </a:r>
          </a:p>
          <a:p>
            <a:pPr marL="0" lvl="1" indent="0" defTabSz="1567402">
              <a:spcBef>
                <a:spcPts val="1200"/>
              </a:spcBef>
              <a:buClr>
                <a:srgbClr val="DA281C"/>
              </a:buClr>
              <a:buNone/>
              <a:defRPr/>
            </a:pPr>
            <a:r>
              <a:rPr lang="en-US" sz="1800" dirty="0">
                <a:solidFill>
                  <a:srgbClr val="000000"/>
                </a:solidFill>
                <a:latin typeface="Verdana"/>
              </a:rPr>
              <a:t>Meeting on </a:t>
            </a:r>
            <a:r>
              <a:rPr lang="en-US" sz="1800" dirty="0" err="1">
                <a:solidFill>
                  <a:srgbClr val="000000"/>
                </a:solidFill>
                <a:latin typeface="Verdana"/>
              </a:rPr>
              <a:t>ChromeOS</a:t>
            </a:r>
            <a:endParaRPr lang="en-US" sz="1800" dirty="0">
              <a:solidFill>
                <a:srgbClr val="000000"/>
              </a:solidFill>
              <a:latin typeface="Verdana"/>
            </a:endParaRPr>
          </a:p>
        </p:txBody>
      </p:sp>
      <p:cxnSp>
        <p:nvCxnSpPr>
          <p:cNvPr id="35" name="Straight Connector 34">
            <a:extLst>
              <a:ext uri="{FF2B5EF4-FFF2-40B4-BE49-F238E27FC236}">
                <a16:creationId xmlns:a16="http://schemas.microsoft.com/office/drawing/2014/main" id="{5887ADBB-F61E-4E5B-A733-420FC5877BBA}"/>
              </a:ext>
            </a:extLst>
          </p:cNvPr>
          <p:cNvCxnSpPr>
            <a:cxnSpLocks/>
            <a:stCxn id="36" idx="0"/>
            <a:endCxn id="37" idx="4"/>
          </p:cNvCxnSpPr>
          <p:nvPr/>
        </p:nvCxnSpPr>
        <p:spPr>
          <a:xfrm>
            <a:off x="2032318" y="5747427"/>
            <a:ext cx="0" cy="566218"/>
          </a:xfrm>
          <a:prstGeom prst="line">
            <a:avLst/>
          </a:prstGeom>
          <a:ln w="15875">
            <a:solidFill>
              <a:srgbClr val="FF8200"/>
            </a:solidFill>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a16="http://schemas.microsoft.com/office/drawing/2014/main" id="{60A25AA0-3E61-4E1D-9F55-D96320A5B31A}"/>
              </a:ext>
            </a:extLst>
          </p:cNvPr>
          <p:cNvSpPr/>
          <p:nvPr/>
        </p:nvSpPr>
        <p:spPr>
          <a:xfrm>
            <a:off x="1968442" y="5747427"/>
            <a:ext cx="127751" cy="127750"/>
          </a:xfrm>
          <a:prstGeom prst="ellipse">
            <a:avLst/>
          </a:prstGeom>
          <a:solidFill>
            <a:schemeClr val="bg1"/>
          </a:solidFill>
          <a:ln w="15875">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37" name="Oval 36">
            <a:extLst>
              <a:ext uri="{FF2B5EF4-FFF2-40B4-BE49-F238E27FC236}">
                <a16:creationId xmlns:a16="http://schemas.microsoft.com/office/drawing/2014/main" id="{B429FC0F-BC86-4EFD-B4C2-B24426BABE93}"/>
              </a:ext>
            </a:extLst>
          </p:cNvPr>
          <p:cNvSpPr/>
          <p:nvPr/>
        </p:nvSpPr>
        <p:spPr>
          <a:xfrm>
            <a:off x="1968442" y="6185896"/>
            <a:ext cx="127751" cy="127749"/>
          </a:xfrm>
          <a:prstGeom prst="ellipse">
            <a:avLst/>
          </a:prstGeom>
          <a:solidFill>
            <a:schemeClr val="bg1"/>
          </a:solidFill>
          <a:ln w="15875">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41" name="Content Placeholder 2">
            <a:extLst>
              <a:ext uri="{FF2B5EF4-FFF2-40B4-BE49-F238E27FC236}">
                <a16:creationId xmlns:a16="http://schemas.microsoft.com/office/drawing/2014/main" id="{4EE501BE-EDBA-4849-B202-9471FF547D1A}"/>
              </a:ext>
            </a:extLst>
          </p:cNvPr>
          <p:cNvSpPr txBox="1">
            <a:spLocks/>
          </p:cNvSpPr>
          <p:nvPr/>
        </p:nvSpPr>
        <p:spPr>
          <a:xfrm>
            <a:off x="1750170" y="3782534"/>
            <a:ext cx="2324967" cy="611941"/>
          </a:xfrm>
          <a:prstGeom prst="rect">
            <a:avLst/>
          </a:prstGeom>
        </p:spPr>
        <p:txBody>
          <a:bodyPr/>
          <a:lstStyle>
            <a:lvl1pPr marL="228527" indent="-228527" algn="l" defTabSz="914103" rtl="0" eaLnBrk="1" latinLnBrk="0" hangingPunct="1">
              <a:lnSpc>
                <a:spcPct val="90000"/>
              </a:lnSpc>
              <a:spcBef>
                <a:spcPts val="1000"/>
              </a:spcBef>
              <a:buFont typeface="Arial" panose="020B0604020202020204" pitchFamily="34" charset="0"/>
              <a:buChar char="•"/>
              <a:defRPr sz="2799" kern="1200">
                <a:solidFill>
                  <a:schemeClr val="bg1"/>
                </a:solidFill>
                <a:latin typeface="+mn-lt"/>
                <a:ea typeface="Lato" panose="020F0502020204030203" pitchFamily="34" charset="0"/>
                <a:cs typeface="Lato" panose="020F0502020204030203" pitchFamily="34" charset="0"/>
              </a:defRPr>
            </a:lvl1pPr>
            <a:lvl2pPr marL="685579" indent="-228527" algn="l" defTabSz="914103" rtl="0" eaLnBrk="1" latinLnBrk="0" hangingPunct="1">
              <a:lnSpc>
                <a:spcPct val="90000"/>
              </a:lnSpc>
              <a:spcBef>
                <a:spcPts val="500"/>
              </a:spcBef>
              <a:buFont typeface="Arial" panose="020B0604020202020204" pitchFamily="34" charset="0"/>
              <a:buChar char="•"/>
              <a:defRPr sz="2399" kern="1200">
                <a:solidFill>
                  <a:schemeClr val="bg1"/>
                </a:solidFill>
                <a:latin typeface="+mn-lt"/>
                <a:ea typeface="Lato" panose="020F0502020204030203" pitchFamily="34" charset="0"/>
                <a:cs typeface="Lato" panose="020F0502020204030203" pitchFamily="34" charset="0"/>
              </a:defRPr>
            </a:lvl2pPr>
            <a:lvl3pPr marL="1142629" indent="-228527" algn="l" defTabSz="914103"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Lato" panose="020F0502020204030203" pitchFamily="34" charset="0"/>
                <a:cs typeface="Lato" panose="020F0502020204030203" pitchFamily="34" charset="0"/>
              </a:defRPr>
            </a:lvl3pPr>
            <a:lvl4pPr marL="1599680"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4pPr>
            <a:lvl5pPr marL="2056732"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5pPr>
            <a:lvl6pPr marL="2513783"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6pPr>
            <a:lvl7pPr marL="2970836"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7pPr>
            <a:lvl8pPr marL="3427887"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8pPr>
            <a:lvl9pPr marL="3884939"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9pPr>
          </a:lstStyle>
          <a:p>
            <a:pPr marL="0" indent="0" defTabSz="1096896">
              <a:spcBef>
                <a:spcPts val="1200"/>
              </a:spcBef>
              <a:buClrTx/>
              <a:buNone/>
              <a:defRPr/>
            </a:pPr>
            <a:r>
              <a:rPr lang="en-US" sz="2880" dirty="0">
                <a:solidFill>
                  <a:srgbClr val="0073AE"/>
                </a:solidFill>
                <a:latin typeface="Arial"/>
              </a:rPr>
              <a:t> </a:t>
            </a:r>
            <a:r>
              <a:rPr lang="en-US" sz="2160" b="1" dirty="0">
                <a:solidFill>
                  <a:srgbClr val="000000"/>
                </a:solidFill>
                <a:latin typeface="Verdana"/>
                <a:ea typeface="+mn-ea"/>
                <a:cs typeface="+mn-cs"/>
              </a:rPr>
              <a:t>Gmail</a:t>
            </a:r>
          </a:p>
          <a:p>
            <a:pPr marL="274225" indent="-274225" defTabSz="1096896">
              <a:spcBef>
                <a:spcPts val="1200"/>
              </a:spcBef>
              <a:buClrTx/>
              <a:defRPr/>
            </a:pPr>
            <a:endParaRPr lang="en-US" sz="2880" dirty="0">
              <a:solidFill>
                <a:srgbClr val="0073AE"/>
              </a:solidFill>
              <a:latin typeface="Arial"/>
            </a:endParaRPr>
          </a:p>
        </p:txBody>
      </p:sp>
      <p:sp>
        <p:nvSpPr>
          <p:cNvPr id="42" name="Content Placeholder 2">
            <a:extLst>
              <a:ext uri="{FF2B5EF4-FFF2-40B4-BE49-F238E27FC236}">
                <a16:creationId xmlns:a16="http://schemas.microsoft.com/office/drawing/2014/main" id="{26D6FF9D-0A10-4D7C-8D7F-EC3982570053}"/>
              </a:ext>
            </a:extLst>
          </p:cNvPr>
          <p:cNvSpPr txBox="1">
            <a:spLocks/>
          </p:cNvSpPr>
          <p:nvPr/>
        </p:nvSpPr>
        <p:spPr>
          <a:xfrm>
            <a:off x="2052993" y="4261719"/>
            <a:ext cx="4120188" cy="1055373"/>
          </a:xfrm>
          <a:prstGeom prst="rect">
            <a:avLst/>
          </a:prstGeom>
        </p:spPr>
        <p:txBody>
          <a:bodyPr vert="horz" lIns="156746" tIns="78373" rIns="156746" bIns="78373" rtlCol="0">
            <a:normAutofit/>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9pPr>
          </a:lstStyle>
          <a:p>
            <a:pPr marL="0" lvl="1" indent="0" defTabSz="1567402">
              <a:spcBef>
                <a:spcPts val="1200"/>
              </a:spcBef>
              <a:buClr>
                <a:srgbClr val="DA281C"/>
              </a:buClr>
              <a:buNone/>
              <a:defRPr/>
            </a:pPr>
            <a:r>
              <a:rPr lang="en-US" sz="1800" dirty="0">
                <a:solidFill>
                  <a:srgbClr val="000000"/>
                </a:solidFill>
                <a:latin typeface="Verdana"/>
              </a:rPr>
              <a:t>Contacts Integration</a:t>
            </a:r>
          </a:p>
          <a:p>
            <a:pPr marL="0" lvl="1" indent="0" defTabSz="1567402">
              <a:spcBef>
                <a:spcPts val="1200"/>
              </a:spcBef>
              <a:buClr>
                <a:srgbClr val="DA281C"/>
              </a:buClr>
              <a:buNone/>
              <a:defRPr/>
            </a:pPr>
            <a:r>
              <a:rPr lang="en-US" sz="1800" dirty="0">
                <a:solidFill>
                  <a:srgbClr val="000000"/>
                </a:solidFill>
                <a:latin typeface="Verdana"/>
              </a:rPr>
              <a:t>Native Gmail Add-on</a:t>
            </a:r>
          </a:p>
        </p:txBody>
      </p:sp>
      <p:sp>
        <p:nvSpPr>
          <p:cNvPr id="43" name="Content Placeholder 2">
            <a:extLst>
              <a:ext uri="{FF2B5EF4-FFF2-40B4-BE49-F238E27FC236}">
                <a16:creationId xmlns:a16="http://schemas.microsoft.com/office/drawing/2014/main" id="{2E4A96DC-CE7E-4236-8229-FEECEEC7284D}"/>
              </a:ext>
            </a:extLst>
          </p:cNvPr>
          <p:cNvSpPr txBox="1">
            <a:spLocks/>
          </p:cNvSpPr>
          <p:nvPr/>
        </p:nvSpPr>
        <p:spPr>
          <a:xfrm>
            <a:off x="2050659" y="5633924"/>
            <a:ext cx="4120188" cy="1055373"/>
          </a:xfrm>
          <a:prstGeom prst="rect">
            <a:avLst/>
          </a:prstGeom>
        </p:spPr>
        <p:txBody>
          <a:bodyPr vert="horz" lIns="156746" tIns="78373" rIns="156746" bIns="78373" rtlCol="0">
            <a:normAutofit/>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9pPr>
          </a:lstStyle>
          <a:p>
            <a:pPr marL="0" lvl="1" indent="0" defTabSz="1567402">
              <a:spcBef>
                <a:spcPts val="1200"/>
              </a:spcBef>
              <a:buClr>
                <a:srgbClr val="DA281C"/>
              </a:buClr>
              <a:buNone/>
              <a:defRPr/>
            </a:pPr>
            <a:r>
              <a:rPr lang="en-US" sz="1800" dirty="0">
                <a:solidFill>
                  <a:srgbClr val="000000"/>
                </a:solidFill>
                <a:latin typeface="Verdana"/>
              </a:rPr>
              <a:t>Schedule Meeting</a:t>
            </a:r>
          </a:p>
          <a:p>
            <a:pPr marL="0" lvl="1" indent="0" defTabSz="1567402">
              <a:spcBef>
                <a:spcPts val="1200"/>
              </a:spcBef>
              <a:buClr>
                <a:srgbClr val="DA281C"/>
              </a:buClr>
              <a:buNone/>
              <a:defRPr/>
            </a:pPr>
            <a:r>
              <a:rPr lang="en-US" sz="1800" dirty="0">
                <a:solidFill>
                  <a:srgbClr val="000000"/>
                </a:solidFill>
                <a:latin typeface="Verdana"/>
              </a:rPr>
              <a:t>Room Support</a:t>
            </a:r>
          </a:p>
        </p:txBody>
      </p:sp>
      <p:sp>
        <p:nvSpPr>
          <p:cNvPr id="45" name="Content Placeholder 2">
            <a:extLst>
              <a:ext uri="{FF2B5EF4-FFF2-40B4-BE49-F238E27FC236}">
                <a16:creationId xmlns:a16="http://schemas.microsoft.com/office/drawing/2014/main" id="{DD2B1052-A9CC-4F32-9883-2DA9704D83CB}"/>
              </a:ext>
            </a:extLst>
          </p:cNvPr>
          <p:cNvSpPr txBox="1">
            <a:spLocks/>
          </p:cNvSpPr>
          <p:nvPr/>
        </p:nvSpPr>
        <p:spPr>
          <a:xfrm>
            <a:off x="1864601" y="5228711"/>
            <a:ext cx="2324967" cy="611941"/>
          </a:xfrm>
          <a:prstGeom prst="rect">
            <a:avLst/>
          </a:prstGeom>
        </p:spPr>
        <p:txBody>
          <a:bodyPr/>
          <a:lstStyle>
            <a:lvl1pPr marL="228527" indent="-228527" algn="l" defTabSz="914103" rtl="0" eaLnBrk="1" latinLnBrk="0" hangingPunct="1">
              <a:lnSpc>
                <a:spcPct val="90000"/>
              </a:lnSpc>
              <a:spcBef>
                <a:spcPts val="1000"/>
              </a:spcBef>
              <a:buFont typeface="Arial" panose="020B0604020202020204" pitchFamily="34" charset="0"/>
              <a:buChar char="•"/>
              <a:defRPr sz="2799" kern="1200">
                <a:solidFill>
                  <a:schemeClr val="bg1"/>
                </a:solidFill>
                <a:latin typeface="+mn-lt"/>
                <a:ea typeface="Lato" panose="020F0502020204030203" pitchFamily="34" charset="0"/>
                <a:cs typeface="Lato" panose="020F0502020204030203" pitchFamily="34" charset="0"/>
              </a:defRPr>
            </a:lvl1pPr>
            <a:lvl2pPr marL="685579" indent="-228527" algn="l" defTabSz="914103" rtl="0" eaLnBrk="1" latinLnBrk="0" hangingPunct="1">
              <a:lnSpc>
                <a:spcPct val="90000"/>
              </a:lnSpc>
              <a:spcBef>
                <a:spcPts val="500"/>
              </a:spcBef>
              <a:buFont typeface="Arial" panose="020B0604020202020204" pitchFamily="34" charset="0"/>
              <a:buChar char="•"/>
              <a:defRPr sz="2399" kern="1200">
                <a:solidFill>
                  <a:schemeClr val="bg1"/>
                </a:solidFill>
                <a:latin typeface="+mn-lt"/>
                <a:ea typeface="Lato" panose="020F0502020204030203" pitchFamily="34" charset="0"/>
                <a:cs typeface="Lato" panose="020F0502020204030203" pitchFamily="34" charset="0"/>
              </a:defRPr>
            </a:lvl2pPr>
            <a:lvl3pPr marL="1142629" indent="-228527" algn="l" defTabSz="914103"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Lato" panose="020F0502020204030203" pitchFamily="34" charset="0"/>
                <a:cs typeface="Lato" panose="020F0502020204030203" pitchFamily="34" charset="0"/>
              </a:defRPr>
            </a:lvl3pPr>
            <a:lvl4pPr marL="1599680"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4pPr>
            <a:lvl5pPr marL="2056732"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5pPr>
            <a:lvl6pPr marL="2513783"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6pPr>
            <a:lvl7pPr marL="2970836"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7pPr>
            <a:lvl8pPr marL="3427887"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8pPr>
            <a:lvl9pPr marL="3884939"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9pPr>
          </a:lstStyle>
          <a:p>
            <a:pPr marL="0" indent="0" defTabSz="1096896">
              <a:spcBef>
                <a:spcPts val="1200"/>
              </a:spcBef>
              <a:buClrTx/>
              <a:buNone/>
              <a:defRPr/>
            </a:pPr>
            <a:r>
              <a:rPr lang="en-US" sz="2160" b="1" dirty="0">
                <a:solidFill>
                  <a:srgbClr val="000000"/>
                </a:solidFill>
                <a:latin typeface="Verdana"/>
                <a:ea typeface="+mn-ea"/>
                <a:cs typeface="+mn-cs"/>
              </a:rPr>
              <a:t>Calendar</a:t>
            </a:r>
          </a:p>
          <a:p>
            <a:pPr marL="274225" indent="-274225" defTabSz="1096896">
              <a:spcBef>
                <a:spcPts val="1200"/>
              </a:spcBef>
              <a:buClrTx/>
              <a:defRPr/>
            </a:pPr>
            <a:endParaRPr lang="en-US" sz="2880" dirty="0">
              <a:solidFill>
                <a:srgbClr val="0073AE"/>
              </a:solidFill>
              <a:latin typeface="Arial"/>
            </a:endParaRPr>
          </a:p>
        </p:txBody>
      </p:sp>
      <p:sp>
        <p:nvSpPr>
          <p:cNvPr id="46" name="Content Placeholder 2">
            <a:extLst>
              <a:ext uri="{FF2B5EF4-FFF2-40B4-BE49-F238E27FC236}">
                <a16:creationId xmlns:a16="http://schemas.microsoft.com/office/drawing/2014/main" id="{01DF1BBA-F30E-42D1-9640-610F14FAF914}"/>
              </a:ext>
            </a:extLst>
          </p:cNvPr>
          <p:cNvSpPr txBox="1">
            <a:spLocks/>
          </p:cNvSpPr>
          <p:nvPr/>
        </p:nvSpPr>
        <p:spPr>
          <a:xfrm>
            <a:off x="1864098" y="2341486"/>
            <a:ext cx="3697273" cy="611941"/>
          </a:xfrm>
          <a:prstGeom prst="rect">
            <a:avLst/>
          </a:prstGeom>
        </p:spPr>
        <p:txBody>
          <a:bodyPr/>
          <a:lstStyle>
            <a:lvl1pPr marL="228527" indent="-228527" algn="l" defTabSz="914103" rtl="0" eaLnBrk="1" latinLnBrk="0" hangingPunct="1">
              <a:lnSpc>
                <a:spcPct val="90000"/>
              </a:lnSpc>
              <a:spcBef>
                <a:spcPts val="1000"/>
              </a:spcBef>
              <a:buFont typeface="Arial" panose="020B0604020202020204" pitchFamily="34" charset="0"/>
              <a:buChar char="•"/>
              <a:defRPr sz="2799" kern="1200">
                <a:solidFill>
                  <a:schemeClr val="bg1"/>
                </a:solidFill>
                <a:latin typeface="+mn-lt"/>
                <a:ea typeface="Lato" panose="020F0502020204030203" pitchFamily="34" charset="0"/>
                <a:cs typeface="Lato" panose="020F0502020204030203" pitchFamily="34" charset="0"/>
              </a:defRPr>
            </a:lvl1pPr>
            <a:lvl2pPr marL="685579" indent="-228527" algn="l" defTabSz="914103" rtl="0" eaLnBrk="1" latinLnBrk="0" hangingPunct="1">
              <a:lnSpc>
                <a:spcPct val="90000"/>
              </a:lnSpc>
              <a:spcBef>
                <a:spcPts val="500"/>
              </a:spcBef>
              <a:buFont typeface="Arial" panose="020B0604020202020204" pitchFamily="34" charset="0"/>
              <a:buChar char="•"/>
              <a:defRPr sz="2399" kern="1200">
                <a:solidFill>
                  <a:schemeClr val="bg1"/>
                </a:solidFill>
                <a:latin typeface="+mn-lt"/>
                <a:ea typeface="Lato" panose="020F0502020204030203" pitchFamily="34" charset="0"/>
                <a:cs typeface="Lato" panose="020F0502020204030203" pitchFamily="34" charset="0"/>
              </a:defRPr>
            </a:lvl2pPr>
            <a:lvl3pPr marL="1142629" indent="-228527" algn="l" defTabSz="914103"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Lato" panose="020F0502020204030203" pitchFamily="34" charset="0"/>
                <a:cs typeface="Lato" panose="020F0502020204030203" pitchFamily="34" charset="0"/>
              </a:defRPr>
            </a:lvl3pPr>
            <a:lvl4pPr marL="1599680"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4pPr>
            <a:lvl5pPr marL="2056732"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5pPr>
            <a:lvl6pPr marL="2513783"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6pPr>
            <a:lvl7pPr marL="2970836"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7pPr>
            <a:lvl8pPr marL="3427887"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8pPr>
            <a:lvl9pPr marL="3884939"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9pPr>
          </a:lstStyle>
          <a:p>
            <a:pPr marL="0" indent="0" defTabSz="1096896">
              <a:spcBef>
                <a:spcPts val="1200"/>
              </a:spcBef>
              <a:buClrTx/>
              <a:buNone/>
              <a:defRPr/>
            </a:pPr>
            <a:r>
              <a:rPr lang="en-US" sz="2160" b="1" dirty="0">
                <a:solidFill>
                  <a:srgbClr val="000000"/>
                </a:solidFill>
                <a:latin typeface="Verdana"/>
                <a:ea typeface="+mn-ea"/>
                <a:cs typeface="+mn-cs"/>
              </a:rPr>
              <a:t>Chrome Browser &amp; OS</a:t>
            </a:r>
          </a:p>
          <a:p>
            <a:pPr marL="0" indent="0" defTabSz="1096896">
              <a:spcBef>
                <a:spcPts val="1200"/>
              </a:spcBef>
              <a:buClrTx/>
              <a:buNone/>
              <a:defRPr/>
            </a:pPr>
            <a:endParaRPr lang="en-US" sz="2880" dirty="0">
              <a:solidFill>
                <a:srgbClr val="0073AE"/>
              </a:solidFill>
              <a:latin typeface="Arial"/>
            </a:endParaRPr>
          </a:p>
        </p:txBody>
      </p:sp>
      <p:sp>
        <p:nvSpPr>
          <p:cNvPr id="47" name="Content Placeholder 2">
            <a:extLst>
              <a:ext uri="{FF2B5EF4-FFF2-40B4-BE49-F238E27FC236}">
                <a16:creationId xmlns:a16="http://schemas.microsoft.com/office/drawing/2014/main" id="{06FC00F9-BAC8-4ACE-A745-E96A3526282E}"/>
              </a:ext>
            </a:extLst>
          </p:cNvPr>
          <p:cNvSpPr txBox="1">
            <a:spLocks/>
          </p:cNvSpPr>
          <p:nvPr/>
        </p:nvSpPr>
        <p:spPr>
          <a:xfrm>
            <a:off x="8550708" y="2283244"/>
            <a:ext cx="3697273" cy="611941"/>
          </a:xfrm>
          <a:prstGeom prst="rect">
            <a:avLst/>
          </a:prstGeom>
        </p:spPr>
        <p:txBody>
          <a:bodyPr/>
          <a:lstStyle>
            <a:lvl1pPr marL="228527" indent="-228527" algn="l" defTabSz="914103" rtl="0" eaLnBrk="1" latinLnBrk="0" hangingPunct="1">
              <a:lnSpc>
                <a:spcPct val="90000"/>
              </a:lnSpc>
              <a:spcBef>
                <a:spcPts val="1000"/>
              </a:spcBef>
              <a:buFont typeface="Arial" panose="020B0604020202020204" pitchFamily="34" charset="0"/>
              <a:buChar char="•"/>
              <a:defRPr sz="2799" kern="1200">
                <a:solidFill>
                  <a:schemeClr val="bg1"/>
                </a:solidFill>
                <a:latin typeface="+mn-lt"/>
                <a:ea typeface="Lato" panose="020F0502020204030203" pitchFamily="34" charset="0"/>
                <a:cs typeface="Lato" panose="020F0502020204030203" pitchFamily="34" charset="0"/>
              </a:defRPr>
            </a:lvl1pPr>
            <a:lvl2pPr marL="685579" indent="-228527" algn="l" defTabSz="914103" rtl="0" eaLnBrk="1" latinLnBrk="0" hangingPunct="1">
              <a:lnSpc>
                <a:spcPct val="90000"/>
              </a:lnSpc>
              <a:spcBef>
                <a:spcPts val="500"/>
              </a:spcBef>
              <a:buFont typeface="Arial" panose="020B0604020202020204" pitchFamily="34" charset="0"/>
              <a:buChar char="•"/>
              <a:defRPr sz="2399" kern="1200">
                <a:solidFill>
                  <a:schemeClr val="bg1"/>
                </a:solidFill>
                <a:latin typeface="+mn-lt"/>
                <a:ea typeface="Lato" panose="020F0502020204030203" pitchFamily="34" charset="0"/>
                <a:cs typeface="Lato" panose="020F0502020204030203" pitchFamily="34" charset="0"/>
              </a:defRPr>
            </a:lvl2pPr>
            <a:lvl3pPr marL="1142629" indent="-228527" algn="l" defTabSz="914103"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Lato" panose="020F0502020204030203" pitchFamily="34" charset="0"/>
                <a:cs typeface="Lato" panose="020F0502020204030203" pitchFamily="34" charset="0"/>
              </a:defRPr>
            </a:lvl3pPr>
            <a:lvl4pPr marL="1599680"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4pPr>
            <a:lvl5pPr marL="2056732"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5pPr>
            <a:lvl6pPr marL="2513783"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6pPr>
            <a:lvl7pPr marL="2970836"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7pPr>
            <a:lvl8pPr marL="3427887"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8pPr>
            <a:lvl9pPr marL="3884939"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9pPr>
          </a:lstStyle>
          <a:p>
            <a:pPr marL="0" indent="0" defTabSz="1096896">
              <a:spcBef>
                <a:spcPts val="1200"/>
              </a:spcBef>
              <a:buClrTx/>
              <a:buNone/>
              <a:defRPr/>
            </a:pPr>
            <a:r>
              <a:rPr lang="en-US" sz="2160" b="1" dirty="0">
                <a:solidFill>
                  <a:srgbClr val="000000"/>
                </a:solidFill>
                <a:latin typeface="Verdana"/>
                <a:ea typeface="+mn-ea"/>
                <a:cs typeface="+mn-cs"/>
              </a:rPr>
              <a:t>Drive</a:t>
            </a:r>
          </a:p>
          <a:p>
            <a:pPr marL="274225" indent="-274225" defTabSz="1096896">
              <a:spcBef>
                <a:spcPts val="1200"/>
              </a:spcBef>
              <a:buClrTx/>
              <a:defRPr/>
            </a:pPr>
            <a:endParaRPr lang="en-US" sz="2880" dirty="0">
              <a:solidFill>
                <a:srgbClr val="0073AE"/>
              </a:solidFill>
              <a:latin typeface="Arial"/>
            </a:endParaRPr>
          </a:p>
        </p:txBody>
      </p:sp>
      <p:sp>
        <p:nvSpPr>
          <p:cNvPr id="48" name="Content Placeholder 2">
            <a:extLst>
              <a:ext uri="{FF2B5EF4-FFF2-40B4-BE49-F238E27FC236}">
                <a16:creationId xmlns:a16="http://schemas.microsoft.com/office/drawing/2014/main" id="{39C633D5-1C0C-4F41-B49C-453A9E198477}"/>
              </a:ext>
            </a:extLst>
          </p:cNvPr>
          <p:cNvSpPr txBox="1">
            <a:spLocks/>
          </p:cNvSpPr>
          <p:nvPr/>
        </p:nvSpPr>
        <p:spPr>
          <a:xfrm>
            <a:off x="8549213" y="3734230"/>
            <a:ext cx="3697273" cy="611941"/>
          </a:xfrm>
          <a:prstGeom prst="rect">
            <a:avLst/>
          </a:prstGeom>
        </p:spPr>
        <p:txBody>
          <a:bodyPr/>
          <a:lstStyle>
            <a:lvl1pPr marL="228527" indent="-228527" algn="l" defTabSz="914103" rtl="0" eaLnBrk="1" latinLnBrk="0" hangingPunct="1">
              <a:lnSpc>
                <a:spcPct val="90000"/>
              </a:lnSpc>
              <a:spcBef>
                <a:spcPts val="1000"/>
              </a:spcBef>
              <a:buFont typeface="Arial" panose="020B0604020202020204" pitchFamily="34" charset="0"/>
              <a:buChar char="•"/>
              <a:defRPr sz="2799" kern="1200">
                <a:solidFill>
                  <a:schemeClr val="bg1"/>
                </a:solidFill>
                <a:latin typeface="+mn-lt"/>
                <a:ea typeface="Lato" panose="020F0502020204030203" pitchFamily="34" charset="0"/>
                <a:cs typeface="Lato" panose="020F0502020204030203" pitchFamily="34" charset="0"/>
              </a:defRPr>
            </a:lvl1pPr>
            <a:lvl2pPr marL="685579" indent="-228527" algn="l" defTabSz="914103" rtl="0" eaLnBrk="1" latinLnBrk="0" hangingPunct="1">
              <a:lnSpc>
                <a:spcPct val="90000"/>
              </a:lnSpc>
              <a:spcBef>
                <a:spcPts val="500"/>
              </a:spcBef>
              <a:buFont typeface="Arial" panose="020B0604020202020204" pitchFamily="34" charset="0"/>
              <a:buChar char="•"/>
              <a:defRPr sz="2399" kern="1200">
                <a:solidFill>
                  <a:schemeClr val="bg1"/>
                </a:solidFill>
                <a:latin typeface="+mn-lt"/>
                <a:ea typeface="Lato" panose="020F0502020204030203" pitchFamily="34" charset="0"/>
                <a:cs typeface="Lato" panose="020F0502020204030203" pitchFamily="34" charset="0"/>
              </a:defRPr>
            </a:lvl2pPr>
            <a:lvl3pPr marL="1142629" indent="-228527" algn="l" defTabSz="914103"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Lato" panose="020F0502020204030203" pitchFamily="34" charset="0"/>
                <a:cs typeface="Lato" panose="020F0502020204030203" pitchFamily="34" charset="0"/>
              </a:defRPr>
            </a:lvl3pPr>
            <a:lvl4pPr marL="1599680"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4pPr>
            <a:lvl5pPr marL="2056732"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5pPr>
            <a:lvl6pPr marL="2513783"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6pPr>
            <a:lvl7pPr marL="2970836"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7pPr>
            <a:lvl8pPr marL="3427887"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8pPr>
            <a:lvl9pPr marL="3884939"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9pPr>
          </a:lstStyle>
          <a:p>
            <a:pPr marL="0" indent="0" defTabSz="1096896">
              <a:spcBef>
                <a:spcPts val="1200"/>
              </a:spcBef>
              <a:buClrTx/>
              <a:buNone/>
              <a:defRPr/>
            </a:pPr>
            <a:r>
              <a:rPr lang="en-US" sz="2160" b="1" dirty="0">
                <a:solidFill>
                  <a:srgbClr val="000000"/>
                </a:solidFill>
                <a:latin typeface="Verdana"/>
                <a:ea typeface="+mn-ea"/>
                <a:cs typeface="+mn-cs"/>
              </a:rPr>
              <a:t>Docs</a:t>
            </a:r>
          </a:p>
          <a:p>
            <a:pPr marL="274225" indent="-274225" defTabSz="1096896">
              <a:spcBef>
                <a:spcPts val="1200"/>
              </a:spcBef>
              <a:buClrTx/>
              <a:defRPr/>
            </a:pPr>
            <a:endParaRPr lang="en-US" sz="2880" dirty="0">
              <a:solidFill>
                <a:srgbClr val="0073AE"/>
              </a:solidFill>
              <a:latin typeface="Arial"/>
            </a:endParaRPr>
          </a:p>
        </p:txBody>
      </p:sp>
      <p:sp>
        <p:nvSpPr>
          <p:cNvPr id="49" name="Content Placeholder 2">
            <a:extLst>
              <a:ext uri="{FF2B5EF4-FFF2-40B4-BE49-F238E27FC236}">
                <a16:creationId xmlns:a16="http://schemas.microsoft.com/office/drawing/2014/main" id="{E73213DF-F4E8-438D-AC76-49FC17C94BE7}"/>
              </a:ext>
            </a:extLst>
          </p:cNvPr>
          <p:cNvSpPr txBox="1">
            <a:spLocks/>
          </p:cNvSpPr>
          <p:nvPr/>
        </p:nvSpPr>
        <p:spPr>
          <a:xfrm>
            <a:off x="8537608" y="4716065"/>
            <a:ext cx="3697273" cy="611941"/>
          </a:xfrm>
          <a:prstGeom prst="rect">
            <a:avLst/>
          </a:prstGeom>
        </p:spPr>
        <p:txBody>
          <a:bodyPr/>
          <a:lstStyle>
            <a:lvl1pPr marL="228527" indent="-228527" algn="l" defTabSz="914103" rtl="0" eaLnBrk="1" latinLnBrk="0" hangingPunct="1">
              <a:lnSpc>
                <a:spcPct val="90000"/>
              </a:lnSpc>
              <a:spcBef>
                <a:spcPts val="1000"/>
              </a:spcBef>
              <a:buFont typeface="Arial" panose="020B0604020202020204" pitchFamily="34" charset="0"/>
              <a:buChar char="•"/>
              <a:defRPr sz="2799" kern="1200">
                <a:solidFill>
                  <a:schemeClr val="bg1"/>
                </a:solidFill>
                <a:latin typeface="+mn-lt"/>
                <a:ea typeface="Lato" panose="020F0502020204030203" pitchFamily="34" charset="0"/>
                <a:cs typeface="Lato" panose="020F0502020204030203" pitchFamily="34" charset="0"/>
              </a:defRPr>
            </a:lvl1pPr>
            <a:lvl2pPr marL="685579" indent="-228527" algn="l" defTabSz="914103" rtl="0" eaLnBrk="1" latinLnBrk="0" hangingPunct="1">
              <a:lnSpc>
                <a:spcPct val="90000"/>
              </a:lnSpc>
              <a:spcBef>
                <a:spcPts val="500"/>
              </a:spcBef>
              <a:buFont typeface="Arial" panose="020B0604020202020204" pitchFamily="34" charset="0"/>
              <a:buChar char="•"/>
              <a:defRPr sz="2399" kern="1200">
                <a:solidFill>
                  <a:schemeClr val="bg1"/>
                </a:solidFill>
                <a:latin typeface="+mn-lt"/>
                <a:ea typeface="Lato" panose="020F0502020204030203" pitchFamily="34" charset="0"/>
                <a:cs typeface="Lato" panose="020F0502020204030203" pitchFamily="34" charset="0"/>
              </a:defRPr>
            </a:lvl2pPr>
            <a:lvl3pPr marL="1142629" indent="-228527" algn="l" defTabSz="914103"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Lato" panose="020F0502020204030203" pitchFamily="34" charset="0"/>
                <a:cs typeface="Lato" panose="020F0502020204030203" pitchFamily="34" charset="0"/>
              </a:defRPr>
            </a:lvl3pPr>
            <a:lvl4pPr marL="1599680"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4pPr>
            <a:lvl5pPr marL="2056732"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5pPr>
            <a:lvl6pPr marL="2513783"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6pPr>
            <a:lvl7pPr marL="2970836"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7pPr>
            <a:lvl8pPr marL="3427887"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8pPr>
            <a:lvl9pPr marL="3884939"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9pPr>
          </a:lstStyle>
          <a:p>
            <a:pPr marL="0" indent="0" defTabSz="1096896">
              <a:spcBef>
                <a:spcPts val="1200"/>
              </a:spcBef>
              <a:buClrTx/>
              <a:buNone/>
              <a:defRPr/>
            </a:pPr>
            <a:r>
              <a:rPr lang="en-US" sz="2160" b="1" dirty="0">
                <a:solidFill>
                  <a:srgbClr val="000000"/>
                </a:solidFill>
                <a:latin typeface="Verdana"/>
                <a:ea typeface="+mn-ea"/>
                <a:cs typeface="+mn-cs"/>
              </a:rPr>
              <a:t>Identity</a:t>
            </a:r>
          </a:p>
          <a:p>
            <a:pPr marL="274225" indent="-274225" defTabSz="1096896">
              <a:spcBef>
                <a:spcPts val="1200"/>
              </a:spcBef>
              <a:buClrTx/>
              <a:defRPr/>
            </a:pPr>
            <a:endParaRPr lang="en-US" sz="2880" dirty="0">
              <a:solidFill>
                <a:srgbClr val="0073AE"/>
              </a:solidFill>
              <a:latin typeface="Arial"/>
            </a:endParaRPr>
          </a:p>
        </p:txBody>
      </p:sp>
      <p:sp>
        <p:nvSpPr>
          <p:cNvPr id="50" name="Content Placeholder 2">
            <a:extLst>
              <a:ext uri="{FF2B5EF4-FFF2-40B4-BE49-F238E27FC236}">
                <a16:creationId xmlns:a16="http://schemas.microsoft.com/office/drawing/2014/main" id="{F8263630-622B-49C6-AFDA-5B09D1368026}"/>
              </a:ext>
            </a:extLst>
          </p:cNvPr>
          <p:cNvSpPr txBox="1">
            <a:spLocks/>
          </p:cNvSpPr>
          <p:nvPr/>
        </p:nvSpPr>
        <p:spPr>
          <a:xfrm>
            <a:off x="8551207" y="5823627"/>
            <a:ext cx="3697273" cy="611941"/>
          </a:xfrm>
          <a:prstGeom prst="rect">
            <a:avLst/>
          </a:prstGeom>
        </p:spPr>
        <p:txBody>
          <a:bodyPr/>
          <a:lstStyle>
            <a:lvl1pPr marL="228527" indent="-228527" algn="l" defTabSz="914103" rtl="0" eaLnBrk="1" latinLnBrk="0" hangingPunct="1">
              <a:lnSpc>
                <a:spcPct val="90000"/>
              </a:lnSpc>
              <a:spcBef>
                <a:spcPts val="1000"/>
              </a:spcBef>
              <a:buFont typeface="Arial" panose="020B0604020202020204" pitchFamily="34" charset="0"/>
              <a:buChar char="•"/>
              <a:defRPr sz="2799" kern="1200">
                <a:solidFill>
                  <a:schemeClr val="bg1"/>
                </a:solidFill>
                <a:latin typeface="+mn-lt"/>
                <a:ea typeface="Lato" panose="020F0502020204030203" pitchFamily="34" charset="0"/>
                <a:cs typeface="Lato" panose="020F0502020204030203" pitchFamily="34" charset="0"/>
              </a:defRPr>
            </a:lvl1pPr>
            <a:lvl2pPr marL="685579" indent="-228527" algn="l" defTabSz="914103" rtl="0" eaLnBrk="1" latinLnBrk="0" hangingPunct="1">
              <a:lnSpc>
                <a:spcPct val="90000"/>
              </a:lnSpc>
              <a:spcBef>
                <a:spcPts val="500"/>
              </a:spcBef>
              <a:buFont typeface="Arial" panose="020B0604020202020204" pitchFamily="34" charset="0"/>
              <a:buChar char="•"/>
              <a:defRPr sz="2399" kern="1200">
                <a:solidFill>
                  <a:schemeClr val="bg1"/>
                </a:solidFill>
                <a:latin typeface="+mn-lt"/>
                <a:ea typeface="Lato" panose="020F0502020204030203" pitchFamily="34" charset="0"/>
                <a:cs typeface="Lato" panose="020F0502020204030203" pitchFamily="34" charset="0"/>
              </a:defRPr>
            </a:lvl2pPr>
            <a:lvl3pPr marL="1142629" indent="-228527" algn="l" defTabSz="914103"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Lato" panose="020F0502020204030203" pitchFamily="34" charset="0"/>
                <a:cs typeface="Lato" panose="020F0502020204030203" pitchFamily="34" charset="0"/>
              </a:defRPr>
            </a:lvl3pPr>
            <a:lvl4pPr marL="1599680"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4pPr>
            <a:lvl5pPr marL="2056732"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5pPr>
            <a:lvl6pPr marL="2513783"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6pPr>
            <a:lvl7pPr marL="2970836"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7pPr>
            <a:lvl8pPr marL="3427887"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8pPr>
            <a:lvl9pPr marL="3884939"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9pPr>
          </a:lstStyle>
          <a:p>
            <a:pPr marL="0" indent="0" defTabSz="1096896">
              <a:spcBef>
                <a:spcPts val="1200"/>
              </a:spcBef>
              <a:buClrTx/>
              <a:buNone/>
              <a:defRPr/>
            </a:pPr>
            <a:r>
              <a:rPr lang="en-US" sz="2160" b="1" dirty="0">
                <a:solidFill>
                  <a:srgbClr val="000000"/>
                </a:solidFill>
                <a:latin typeface="Verdana"/>
                <a:ea typeface="+mn-ea"/>
                <a:cs typeface="+mn-cs"/>
              </a:rPr>
              <a:t>Hangouts</a:t>
            </a:r>
          </a:p>
          <a:p>
            <a:pPr marL="274225" indent="-274225" defTabSz="1096896">
              <a:spcBef>
                <a:spcPts val="1200"/>
              </a:spcBef>
              <a:buClrTx/>
              <a:defRPr/>
            </a:pPr>
            <a:endParaRPr lang="en-US" sz="2880" dirty="0">
              <a:solidFill>
                <a:srgbClr val="0073AE"/>
              </a:solidFill>
              <a:latin typeface="Arial"/>
            </a:endParaRPr>
          </a:p>
        </p:txBody>
      </p:sp>
      <p:cxnSp>
        <p:nvCxnSpPr>
          <p:cNvPr id="51" name="Straight Connector 50">
            <a:extLst>
              <a:ext uri="{FF2B5EF4-FFF2-40B4-BE49-F238E27FC236}">
                <a16:creationId xmlns:a16="http://schemas.microsoft.com/office/drawing/2014/main" id="{C88AACA8-B2C1-45F0-A1D3-7D054A3ECA01}"/>
              </a:ext>
            </a:extLst>
          </p:cNvPr>
          <p:cNvCxnSpPr>
            <a:cxnSpLocks/>
            <a:stCxn id="52" idx="0"/>
            <a:endCxn id="53" idx="4"/>
          </p:cNvCxnSpPr>
          <p:nvPr/>
        </p:nvCxnSpPr>
        <p:spPr>
          <a:xfrm>
            <a:off x="2032318" y="4398687"/>
            <a:ext cx="0" cy="566218"/>
          </a:xfrm>
          <a:prstGeom prst="line">
            <a:avLst/>
          </a:prstGeom>
          <a:ln w="15875">
            <a:solidFill>
              <a:srgbClr val="FF8200"/>
            </a:solidFill>
          </a:ln>
        </p:spPr>
        <p:style>
          <a:lnRef idx="1">
            <a:schemeClr val="accent1"/>
          </a:lnRef>
          <a:fillRef idx="0">
            <a:schemeClr val="accent1"/>
          </a:fillRef>
          <a:effectRef idx="0">
            <a:schemeClr val="accent1"/>
          </a:effectRef>
          <a:fontRef idx="minor">
            <a:schemeClr val="tx1"/>
          </a:fontRef>
        </p:style>
      </p:cxnSp>
      <p:sp>
        <p:nvSpPr>
          <p:cNvPr id="52" name="Oval 51">
            <a:extLst>
              <a:ext uri="{FF2B5EF4-FFF2-40B4-BE49-F238E27FC236}">
                <a16:creationId xmlns:a16="http://schemas.microsoft.com/office/drawing/2014/main" id="{F8BB5D4F-EC74-4444-91FC-DCD39AE445BA}"/>
              </a:ext>
            </a:extLst>
          </p:cNvPr>
          <p:cNvSpPr/>
          <p:nvPr/>
        </p:nvSpPr>
        <p:spPr>
          <a:xfrm>
            <a:off x="1968442" y="4398687"/>
            <a:ext cx="127751" cy="127750"/>
          </a:xfrm>
          <a:prstGeom prst="ellipse">
            <a:avLst/>
          </a:prstGeom>
          <a:solidFill>
            <a:schemeClr val="bg1"/>
          </a:solidFill>
          <a:ln w="15875">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53" name="Oval 52">
            <a:extLst>
              <a:ext uri="{FF2B5EF4-FFF2-40B4-BE49-F238E27FC236}">
                <a16:creationId xmlns:a16="http://schemas.microsoft.com/office/drawing/2014/main" id="{1522E26A-470A-466D-B97E-8E8B3148C369}"/>
              </a:ext>
            </a:extLst>
          </p:cNvPr>
          <p:cNvSpPr/>
          <p:nvPr/>
        </p:nvSpPr>
        <p:spPr>
          <a:xfrm>
            <a:off x="1968442" y="4837156"/>
            <a:ext cx="127751" cy="127749"/>
          </a:xfrm>
          <a:prstGeom prst="ellipse">
            <a:avLst/>
          </a:prstGeom>
          <a:solidFill>
            <a:schemeClr val="bg1"/>
          </a:solidFill>
          <a:ln w="15875">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cxnSp>
        <p:nvCxnSpPr>
          <p:cNvPr id="54" name="Straight Connector 53">
            <a:extLst>
              <a:ext uri="{FF2B5EF4-FFF2-40B4-BE49-F238E27FC236}">
                <a16:creationId xmlns:a16="http://schemas.microsoft.com/office/drawing/2014/main" id="{F3626076-7225-43D9-AB0A-E2D0416081B7}"/>
              </a:ext>
            </a:extLst>
          </p:cNvPr>
          <p:cNvCxnSpPr>
            <a:cxnSpLocks/>
            <a:stCxn id="55" idx="0"/>
            <a:endCxn id="56" idx="4"/>
          </p:cNvCxnSpPr>
          <p:nvPr/>
        </p:nvCxnSpPr>
        <p:spPr>
          <a:xfrm>
            <a:off x="2035850" y="2850755"/>
            <a:ext cx="0" cy="566218"/>
          </a:xfrm>
          <a:prstGeom prst="line">
            <a:avLst/>
          </a:prstGeom>
          <a:ln w="15875">
            <a:solidFill>
              <a:srgbClr val="FF8200"/>
            </a:solidFill>
          </a:ln>
        </p:spPr>
        <p:style>
          <a:lnRef idx="1">
            <a:schemeClr val="accent1"/>
          </a:lnRef>
          <a:fillRef idx="0">
            <a:schemeClr val="accent1"/>
          </a:fillRef>
          <a:effectRef idx="0">
            <a:schemeClr val="accent1"/>
          </a:effectRef>
          <a:fontRef idx="minor">
            <a:schemeClr val="tx1"/>
          </a:fontRef>
        </p:style>
      </p:cxnSp>
      <p:sp>
        <p:nvSpPr>
          <p:cNvPr id="55" name="Oval 54">
            <a:extLst>
              <a:ext uri="{FF2B5EF4-FFF2-40B4-BE49-F238E27FC236}">
                <a16:creationId xmlns:a16="http://schemas.microsoft.com/office/drawing/2014/main" id="{FE9A8B1A-7A68-43AA-AD94-4DD920EB0C10}"/>
              </a:ext>
            </a:extLst>
          </p:cNvPr>
          <p:cNvSpPr/>
          <p:nvPr/>
        </p:nvSpPr>
        <p:spPr>
          <a:xfrm>
            <a:off x="1971974" y="2850755"/>
            <a:ext cx="127751" cy="127750"/>
          </a:xfrm>
          <a:prstGeom prst="ellipse">
            <a:avLst/>
          </a:prstGeom>
          <a:solidFill>
            <a:schemeClr val="bg1"/>
          </a:solidFill>
          <a:ln w="15875">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56" name="Oval 55">
            <a:extLst>
              <a:ext uri="{FF2B5EF4-FFF2-40B4-BE49-F238E27FC236}">
                <a16:creationId xmlns:a16="http://schemas.microsoft.com/office/drawing/2014/main" id="{1F946DF1-A9B7-4D95-A4C6-0AC0A8D75735}"/>
              </a:ext>
            </a:extLst>
          </p:cNvPr>
          <p:cNvSpPr/>
          <p:nvPr/>
        </p:nvSpPr>
        <p:spPr>
          <a:xfrm>
            <a:off x="1971974" y="3289224"/>
            <a:ext cx="127751" cy="127749"/>
          </a:xfrm>
          <a:prstGeom prst="ellipse">
            <a:avLst/>
          </a:prstGeom>
          <a:solidFill>
            <a:schemeClr val="bg1"/>
          </a:solidFill>
          <a:ln w="15875">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57" name="Content Placeholder 2">
            <a:extLst>
              <a:ext uri="{FF2B5EF4-FFF2-40B4-BE49-F238E27FC236}">
                <a16:creationId xmlns:a16="http://schemas.microsoft.com/office/drawing/2014/main" id="{04CF6D0C-9864-4CBE-9352-9351EF31789A}"/>
              </a:ext>
            </a:extLst>
          </p:cNvPr>
          <p:cNvSpPr txBox="1">
            <a:spLocks/>
          </p:cNvSpPr>
          <p:nvPr/>
        </p:nvSpPr>
        <p:spPr>
          <a:xfrm>
            <a:off x="8774785" y="2706482"/>
            <a:ext cx="4120188" cy="1055373"/>
          </a:xfrm>
          <a:prstGeom prst="rect">
            <a:avLst/>
          </a:prstGeom>
        </p:spPr>
        <p:txBody>
          <a:bodyPr vert="horz" lIns="156746" tIns="78373" rIns="156746" bIns="78373" rtlCol="0">
            <a:normAutofit/>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9pPr>
          </a:lstStyle>
          <a:p>
            <a:pPr marL="0" lvl="1" indent="0" defTabSz="1567402">
              <a:spcBef>
                <a:spcPts val="1200"/>
              </a:spcBef>
              <a:buClr>
                <a:srgbClr val="DA281C"/>
              </a:buClr>
              <a:buNone/>
              <a:defRPr/>
            </a:pPr>
            <a:r>
              <a:rPr lang="en-US" sz="1800" dirty="0">
                <a:solidFill>
                  <a:srgbClr val="000000"/>
                </a:solidFill>
                <a:latin typeface="Verdana"/>
              </a:rPr>
              <a:t>Load from G-Drive</a:t>
            </a:r>
          </a:p>
          <a:p>
            <a:pPr marL="0" lvl="1" indent="0" defTabSz="1567402">
              <a:spcBef>
                <a:spcPts val="1200"/>
              </a:spcBef>
              <a:buClr>
                <a:srgbClr val="DA281C"/>
              </a:buClr>
              <a:buNone/>
              <a:defRPr/>
            </a:pPr>
            <a:r>
              <a:rPr lang="en-US" sz="1800" dirty="0">
                <a:solidFill>
                  <a:srgbClr val="000000"/>
                </a:solidFill>
                <a:latin typeface="Verdana"/>
              </a:rPr>
              <a:t>Archive Files to G-Drive</a:t>
            </a:r>
          </a:p>
        </p:txBody>
      </p:sp>
      <p:sp>
        <p:nvSpPr>
          <p:cNvPr id="58" name="Content Placeholder 2">
            <a:extLst>
              <a:ext uri="{FF2B5EF4-FFF2-40B4-BE49-F238E27FC236}">
                <a16:creationId xmlns:a16="http://schemas.microsoft.com/office/drawing/2014/main" id="{E0B5E2E9-88B3-41AF-B314-3C281844A7E1}"/>
              </a:ext>
            </a:extLst>
          </p:cNvPr>
          <p:cNvSpPr txBox="1">
            <a:spLocks/>
          </p:cNvSpPr>
          <p:nvPr/>
        </p:nvSpPr>
        <p:spPr>
          <a:xfrm>
            <a:off x="8790513" y="6222140"/>
            <a:ext cx="4120188" cy="1055373"/>
          </a:xfrm>
          <a:prstGeom prst="rect">
            <a:avLst/>
          </a:prstGeom>
        </p:spPr>
        <p:txBody>
          <a:bodyPr vert="horz" lIns="156746" tIns="78373" rIns="156746" bIns="78373" rtlCol="0">
            <a:normAutofit/>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9pPr>
          </a:lstStyle>
          <a:p>
            <a:pPr marL="0" lvl="1" indent="0" defTabSz="1567402">
              <a:lnSpc>
                <a:spcPts val="2300"/>
              </a:lnSpc>
              <a:spcBef>
                <a:spcPts val="1200"/>
              </a:spcBef>
              <a:buClr>
                <a:srgbClr val="DA281C"/>
              </a:buClr>
              <a:buNone/>
              <a:defRPr/>
            </a:pPr>
            <a:r>
              <a:rPr lang="en-US" sz="1800" dirty="0">
                <a:solidFill>
                  <a:srgbClr val="000000"/>
                </a:solidFill>
                <a:latin typeface="Verdana"/>
              </a:rPr>
              <a:t>Chat for Native, Intuitive Experience</a:t>
            </a:r>
          </a:p>
        </p:txBody>
      </p:sp>
      <p:sp>
        <p:nvSpPr>
          <p:cNvPr id="59" name="Content Placeholder 2">
            <a:extLst>
              <a:ext uri="{FF2B5EF4-FFF2-40B4-BE49-F238E27FC236}">
                <a16:creationId xmlns:a16="http://schemas.microsoft.com/office/drawing/2014/main" id="{BB0FB940-EE01-4061-9DC6-853FA3F376F9}"/>
              </a:ext>
            </a:extLst>
          </p:cNvPr>
          <p:cNvSpPr txBox="1">
            <a:spLocks/>
          </p:cNvSpPr>
          <p:nvPr/>
        </p:nvSpPr>
        <p:spPr>
          <a:xfrm>
            <a:off x="8773336" y="5112040"/>
            <a:ext cx="4120188" cy="1055373"/>
          </a:xfrm>
          <a:prstGeom prst="rect">
            <a:avLst/>
          </a:prstGeom>
        </p:spPr>
        <p:txBody>
          <a:bodyPr vert="horz" lIns="156746" tIns="78373" rIns="156746" bIns="78373" rtlCol="0">
            <a:normAutofit/>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9pPr>
          </a:lstStyle>
          <a:p>
            <a:pPr marL="0" lvl="1" indent="0" defTabSz="1567402">
              <a:lnSpc>
                <a:spcPts val="2300"/>
              </a:lnSpc>
              <a:spcBef>
                <a:spcPts val="1200"/>
              </a:spcBef>
              <a:buClr>
                <a:srgbClr val="DA281C"/>
              </a:buClr>
              <a:buNone/>
              <a:defRPr/>
            </a:pPr>
            <a:r>
              <a:rPr lang="en-US" sz="1800" dirty="0">
                <a:solidFill>
                  <a:srgbClr val="000000"/>
                </a:solidFill>
                <a:latin typeface="Verdana"/>
              </a:rPr>
              <a:t>SSO &amp; Provisioning</a:t>
            </a:r>
          </a:p>
        </p:txBody>
      </p:sp>
      <p:sp>
        <p:nvSpPr>
          <p:cNvPr id="60" name="Content Placeholder 2">
            <a:extLst>
              <a:ext uri="{FF2B5EF4-FFF2-40B4-BE49-F238E27FC236}">
                <a16:creationId xmlns:a16="http://schemas.microsoft.com/office/drawing/2014/main" id="{F8323E8C-509D-4DE2-B2F4-C36ECA073671}"/>
              </a:ext>
            </a:extLst>
          </p:cNvPr>
          <p:cNvSpPr txBox="1">
            <a:spLocks/>
          </p:cNvSpPr>
          <p:nvPr/>
        </p:nvSpPr>
        <p:spPr>
          <a:xfrm>
            <a:off x="8790641" y="4140329"/>
            <a:ext cx="4120188" cy="1055373"/>
          </a:xfrm>
          <a:prstGeom prst="rect">
            <a:avLst/>
          </a:prstGeom>
        </p:spPr>
        <p:txBody>
          <a:bodyPr vert="horz" lIns="156746" tIns="78373" rIns="156746" bIns="78373" rtlCol="0">
            <a:normAutofit/>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9pPr>
          </a:lstStyle>
          <a:p>
            <a:pPr marL="0" lvl="1" indent="0" defTabSz="1567402">
              <a:lnSpc>
                <a:spcPts val="2300"/>
              </a:lnSpc>
              <a:spcBef>
                <a:spcPts val="1200"/>
              </a:spcBef>
              <a:buClr>
                <a:srgbClr val="DA281C"/>
              </a:buClr>
              <a:buNone/>
              <a:defRPr/>
            </a:pPr>
            <a:r>
              <a:rPr lang="en-US" sz="1800" dirty="0">
                <a:solidFill>
                  <a:srgbClr val="000000"/>
                </a:solidFill>
                <a:latin typeface="Verdana"/>
              </a:rPr>
              <a:t>Send G-Doc as Fax</a:t>
            </a:r>
          </a:p>
        </p:txBody>
      </p:sp>
      <p:cxnSp>
        <p:nvCxnSpPr>
          <p:cNvPr id="61" name="Straight Connector 60">
            <a:extLst>
              <a:ext uri="{FF2B5EF4-FFF2-40B4-BE49-F238E27FC236}">
                <a16:creationId xmlns:a16="http://schemas.microsoft.com/office/drawing/2014/main" id="{D9BDFCA5-F3E0-4DB2-A4CE-C23C4DB52DA4}"/>
              </a:ext>
            </a:extLst>
          </p:cNvPr>
          <p:cNvCxnSpPr>
            <a:cxnSpLocks/>
            <a:stCxn id="62" idx="0"/>
            <a:endCxn id="63" idx="4"/>
          </p:cNvCxnSpPr>
          <p:nvPr/>
        </p:nvCxnSpPr>
        <p:spPr>
          <a:xfrm>
            <a:off x="8737918" y="2813727"/>
            <a:ext cx="0" cy="566218"/>
          </a:xfrm>
          <a:prstGeom prst="line">
            <a:avLst/>
          </a:prstGeom>
          <a:ln w="15875">
            <a:solidFill>
              <a:srgbClr val="FF8200"/>
            </a:solidFill>
          </a:ln>
        </p:spPr>
        <p:style>
          <a:lnRef idx="1">
            <a:schemeClr val="accent1"/>
          </a:lnRef>
          <a:fillRef idx="0">
            <a:schemeClr val="accent1"/>
          </a:fillRef>
          <a:effectRef idx="0">
            <a:schemeClr val="accent1"/>
          </a:effectRef>
          <a:fontRef idx="minor">
            <a:schemeClr val="tx1"/>
          </a:fontRef>
        </p:style>
      </p:cxnSp>
      <p:sp>
        <p:nvSpPr>
          <p:cNvPr id="62" name="Oval 61">
            <a:extLst>
              <a:ext uri="{FF2B5EF4-FFF2-40B4-BE49-F238E27FC236}">
                <a16:creationId xmlns:a16="http://schemas.microsoft.com/office/drawing/2014/main" id="{8BB6DDF9-9EF5-43C8-8498-1E05A16FC257}"/>
              </a:ext>
            </a:extLst>
          </p:cNvPr>
          <p:cNvSpPr/>
          <p:nvPr/>
        </p:nvSpPr>
        <p:spPr>
          <a:xfrm>
            <a:off x="8674042" y="2813727"/>
            <a:ext cx="127751" cy="127750"/>
          </a:xfrm>
          <a:prstGeom prst="ellipse">
            <a:avLst/>
          </a:prstGeom>
          <a:solidFill>
            <a:schemeClr val="bg1"/>
          </a:solidFill>
          <a:ln w="15875">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63" name="Oval 62">
            <a:extLst>
              <a:ext uri="{FF2B5EF4-FFF2-40B4-BE49-F238E27FC236}">
                <a16:creationId xmlns:a16="http://schemas.microsoft.com/office/drawing/2014/main" id="{19CECB01-0560-4892-B98D-1E76D4A51D05}"/>
              </a:ext>
            </a:extLst>
          </p:cNvPr>
          <p:cNvSpPr/>
          <p:nvPr/>
        </p:nvSpPr>
        <p:spPr>
          <a:xfrm>
            <a:off x="8674042" y="3252196"/>
            <a:ext cx="127751" cy="127749"/>
          </a:xfrm>
          <a:prstGeom prst="ellipse">
            <a:avLst/>
          </a:prstGeom>
          <a:solidFill>
            <a:schemeClr val="bg1"/>
          </a:solidFill>
          <a:ln w="15875">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64" name="Oval 63">
            <a:extLst>
              <a:ext uri="{FF2B5EF4-FFF2-40B4-BE49-F238E27FC236}">
                <a16:creationId xmlns:a16="http://schemas.microsoft.com/office/drawing/2014/main" id="{1EE7DD51-D896-425D-AC86-237F6E2CC55F}"/>
              </a:ext>
            </a:extLst>
          </p:cNvPr>
          <p:cNvSpPr/>
          <p:nvPr/>
        </p:nvSpPr>
        <p:spPr>
          <a:xfrm>
            <a:off x="8674042" y="4280896"/>
            <a:ext cx="127751" cy="127749"/>
          </a:xfrm>
          <a:prstGeom prst="ellipse">
            <a:avLst/>
          </a:prstGeom>
          <a:solidFill>
            <a:schemeClr val="bg1"/>
          </a:solidFill>
          <a:ln w="15875">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65" name="Oval 64">
            <a:extLst>
              <a:ext uri="{FF2B5EF4-FFF2-40B4-BE49-F238E27FC236}">
                <a16:creationId xmlns:a16="http://schemas.microsoft.com/office/drawing/2014/main" id="{CE797FE7-A7C9-4280-A5C2-DBBBCE9B1C9F}"/>
              </a:ext>
            </a:extLst>
          </p:cNvPr>
          <p:cNvSpPr/>
          <p:nvPr/>
        </p:nvSpPr>
        <p:spPr>
          <a:xfrm>
            <a:off x="8674042" y="5258796"/>
            <a:ext cx="127751" cy="127749"/>
          </a:xfrm>
          <a:prstGeom prst="ellipse">
            <a:avLst/>
          </a:prstGeom>
          <a:solidFill>
            <a:schemeClr val="bg1"/>
          </a:solidFill>
          <a:ln w="15875">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66" name="Oval 65">
            <a:extLst>
              <a:ext uri="{FF2B5EF4-FFF2-40B4-BE49-F238E27FC236}">
                <a16:creationId xmlns:a16="http://schemas.microsoft.com/office/drawing/2014/main" id="{974CBC68-FD01-4C7B-8018-2DF6D80D1DC3}"/>
              </a:ext>
            </a:extLst>
          </p:cNvPr>
          <p:cNvSpPr/>
          <p:nvPr/>
        </p:nvSpPr>
        <p:spPr>
          <a:xfrm>
            <a:off x="8674042" y="6363696"/>
            <a:ext cx="127751" cy="127749"/>
          </a:xfrm>
          <a:prstGeom prst="ellipse">
            <a:avLst/>
          </a:prstGeom>
          <a:solidFill>
            <a:schemeClr val="bg1"/>
          </a:solidFill>
          <a:ln w="15875">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68" name="TextBox 67">
            <a:extLst>
              <a:ext uri="{FF2B5EF4-FFF2-40B4-BE49-F238E27FC236}">
                <a16:creationId xmlns:a16="http://schemas.microsoft.com/office/drawing/2014/main" id="{8C2E9500-CB9A-49A0-AC9B-4FB1972AB1EC}"/>
              </a:ext>
            </a:extLst>
          </p:cNvPr>
          <p:cNvSpPr txBox="1"/>
          <p:nvPr/>
        </p:nvSpPr>
        <p:spPr>
          <a:xfrm>
            <a:off x="1269867" y="7845871"/>
            <a:ext cx="7653722" cy="322910"/>
          </a:xfrm>
          <a:prstGeom prst="rect">
            <a:avLst/>
          </a:prstGeom>
          <a:noFill/>
        </p:spPr>
        <p:txBody>
          <a:bodyPr wrap="square" lIns="188087" tIns="94044" rIns="188087" bIns="94044" rtlCol="0" anchor="ctr">
            <a:spAutoFit/>
          </a:bodyPr>
          <a:lstStyle/>
          <a:p>
            <a:pPr marL="0" marR="0" lvl="0" indent="0" defTabSz="1567464" eaLnBrk="1" fontAlgn="auto" latinLnBrk="0" hangingPunct="1">
              <a:lnSpc>
                <a:spcPct val="90000"/>
              </a:lnSpc>
              <a:spcBef>
                <a:spcPts val="0"/>
              </a:spcBef>
              <a:spcAft>
                <a:spcPts val="0"/>
              </a:spcAft>
              <a:buClrTx/>
              <a:buSzTx/>
              <a:buFontTx/>
              <a:buNone/>
              <a:tabLst/>
              <a:defRPr/>
            </a:pPr>
            <a:r>
              <a:rPr kumimoji="0" lang="en-US" sz="960" b="0" i="0" u="none" strike="noStrike" kern="0" cap="none" spc="0" normalizeH="0" baseline="0" noProof="0" dirty="0">
                <a:ln>
                  <a:noFill/>
                </a:ln>
                <a:solidFill>
                  <a:srgbClr val="8F8F8F"/>
                </a:solidFill>
                <a:effectLst/>
                <a:uLnTx/>
                <a:uFillTx/>
              </a:rPr>
              <a:t>Confidential &amp; proprietary. Use pursuant to your signed agreement or Avaya policy</a:t>
            </a:r>
          </a:p>
        </p:txBody>
      </p:sp>
    </p:spTree>
    <p:extLst>
      <p:ext uri="{BB962C8B-B14F-4D97-AF65-F5344CB8AC3E}">
        <p14:creationId xmlns:p14="http://schemas.microsoft.com/office/powerpoint/2010/main" val="231817058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B70E50BF-B8F2-4885-8F37-AE1C48851F4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9269" r="39837" b="2310"/>
          <a:stretch/>
        </p:blipFill>
        <p:spPr>
          <a:xfrm>
            <a:off x="8206327" y="0"/>
            <a:ext cx="6420893" cy="7763551"/>
          </a:xfrm>
          <a:prstGeom prst="rect">
            <a:avLst/>
          </a:prstGeom>
        </p:spPr>
      </p:pic>
      <p:sp>
        <p:nvSpPr>
          <p:cNvPr id="18" name="Title 17"/>
          <p:cNvSpPr>
            <a:spLocks noGrp="1"/>
          </p:cNvSpPr>
          <p:nvPr>
            <p:ph type="title"/>
          </p:nvPr>
        </p:nvSpPr>
        <p:spPr/>
        <p:txBody>
          <a:bodyPr>
            <a:normAutofit/>
          </a:bodyPr>
          <a:lstStyle/>
          <a:p>
            <a:r>
              <a:rPr lang="en-US" sz="4800" b="1" dirty="0"/>
              <a:t>Broad Microsoft Integrations</a:t>
            </a:r>
          </a:p>
        </p:txBody>
      </p:sp>
      <p:pic>
        <p:nvPicPr>
          <p:cNvPr id="17" name="Picture 16">
            <a:extLst>
              <a:ext uri="{FF2B5EF4-FFF2-40B4-BE49-F238E27FC236}">
                <a16:creationId xmlns:a16="http://schemas.microsoft.com/office/drawing/2014/main" id="{7710E7B3-54D0-4634-B253-3D13A45C816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sp>
        <p:nvSpPr>
          <p:cNvPr id="33" name="Content Placeholder 2">
            <a:extLst>
              <a:ext uri="{FF2B5EF4-FFF2-40B4-BE49-F238E27FC236}">
                <a16:creationId xmlns:a16="http://schemas.microsoft.com/office/drawing/2014/main" id="{E58D1CEA-966B-45B6-9DF0-9E793B13A542}"/>
              </a:ext>
            </a:extLst>
          </p:cNvPr>
          <p:cNvSpPr txBox="1">
            <a:spLocks/>
          </p:cNvSpPr>
          <p:nvPr/>
        </p:nvSpPr>
        <p:spPr>
          <a:xfrm>
            <a:off x="2049084" y="2752370"/>
            <a:ext cx="4120188" cy="1055373"/>
          </a:xfrm>
          <a:prstGeom prst="rect">
            <a:avLst/>
          </a:prstGeom>
        </p:spPr>
        <p:txBody>
          <a:bodyPr vert="horz" lIns="156746" tIns="78373" rIns="156746" bIns="78373" rtlCol="0">
            <a:normAutofit/>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9pPr>
          </a:lstStyle>
          <a:p>
            <a:pPr marL="0" marR="0" lvl="1" indent="0" algn="l" defTabSz="1567402" rtl="0" eaLnBrk="1" fontAlgn="auto" latinLnBrk="0" hangingPunct="1">
              <a:lnSpc>
                <a:spcPct val="90000"/>
              </a:lnSpc>
              <a:spcBef>
                <a:spcPts val="1200"/>
              </a:spcBef>
              <a:spcAft>
                <a:spcPts val="0"/>
              </a:spcAft>
              <a:buClr>
                <a:srgbClr val="DA281C"/>
              </a:buClr>
              <a:buSzTx/>
              <a:buFont typeface="Arial" pitchFamily="34" charset="0"/>
              <a:buNone/>
              <a:tabLst/>
              <a:defRPr/>
            </a:pPr>
            <a:r>
              <a:rPr kumimoji="0" lang="en-US" sz="1800" b="0" i="0" u="none" strike="noStrike" kern="1200" cap="none" spc="0" normalizeH="0" baseline="0" noProof="0" dirty="0">
                <a:ln>
                  <a:noFill/>
                </a:ln>
                <a:solidFill>
                  <a:srgbClr val="000000"/>
                </a:solidFill>
                <a:effectLst/>
                <a:uLnTx/>
                <a:uFillTx/>
                <a:latin typeface="Verdana"/>
                <a:ea typeface="+mn-ea"/>
                <a:cs typeface="+mn-cs"/>
                <a:sym typeface="Arial"/>
              </a:rPr>
              <a:t>Full Web Phone + Click-to-dial</a:t>
            </a:r>
          </a:p>
          <a:p>
            <a:pPr marL="0" marR="0" lvl="1" indent="0" algn="l" defTabSz="1567402" rtl="0" eaLnBrk="1" fontAlgn="auto" latinLnBrk="0" hangingPunct="1">
              <a:lnSpc>
                <a:spcPct val="90000"/>
              </a:lnSpc>
              <a:spcBef>
                <a:spcPts val="1200"/>
              </a:spcBef>
              <a:spcAft>
                <a:spcPts val="0"/>
              </a:spcAft>
              <a:buClr>
                <a:srgbClr val="DA281C"/>
              </a:buClr>
              <a:buSzTx/>
              <a:buFont typeface="Arial" pitchFamily="34" charset="0"/>
              <a:buNone/>
              <a:tabLst/>
              <a:defRPr/>
            </a:pPr>
            <a:r>
              <a:rPr kumimoji="0" lang="en-US" sz="1800" b="0" i="0" u="none" strike="noStrike" kern="1200" cap="none" spc="0" normalizeH="0" baseline="0" noProof="0" dirty="0">
                <a:ln>
                  <a:noFill/>
                </a:ln>
                <a:solidFill>
                  <a:srgbClr val="000000"/>
                </a:solidFill>
                <a:effectLst/>
                <a:uLnTx/>
                <a:uFillTx/>
                <a:latin typeface="Verdana"/>
                <a:ea typeface="+mn-ea"/>
                <a:cs typeface="+mn-cs"/>
                <a:sym typeface="Arial"/>
              </a:rPr>
              <a:t>Embedded Softphone</a:t>
            </a:r>
          </a:p>
        </p:txBody>
      </p:sp>
      <p:sp>
        <p:nvSpPr>
          <p:cNvPr id="36" name="Oval 35">
            <a:extLst>
              <a:ext uri="{FF2B5EF4-FFF2-40B4-BE49-F238E27FC236}">
                <a16:creationId xmlns:a16="http://schemas.microsoft.com/office/drawing/2014/main" id="{60A25AA0-3E61-4E1D-9F55-D96320A5B31A}"/>
              </a:ext>
            </a:extLst>
          </p:cNvPr>
          <p:cNvSpPr/>
          <p:nvPr/>
        </p:nvSpPr>
        <p:spPr>
          <a:xfrm>
            <a:off x="1968442" y="5747427"/>
            <a:ext cx="127751" cy="127750"/>
          </a:xfrm>
          <a:prstGeom prst="ellipse">
            <a:avLst/>
          </a:prstGeom>
          <a:solidFill>
            <a:schemeClr val="bg1"/>
          </a:solidFill>
          <a:ln w="15875">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97280"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a:ln>
                <a:noFill/>
              </a:ln>
              <a:solidFill>
                <a:srgbClr val="FFFFFF"/>
              </a:solidFill>
              <a:effectLst/>
              <a:uLnTx/>
              <a:uFillTx/>
              <a:latin typeface="Verdana"/>
              <a:ea typeface="+mn-ea"/>
              <a:cs typeface="+mn-cs"/>
              <a:sym typeface="Arial"/>
            </a:endParaRPr>
          </a:p>
        </p:txBody>
      </p:sp>
      <p:sp>
        <p:nvSpPr>
          <p:cNvPr id="41" name="Content Placeholder 2">
            <a:extLst>
              <a:ext uri="{FF2B5EF4-FFF2-40B4-BE49-F238E27FC236}">
                <a16:creationId xmlns:a16="http://schemas.microsoft.com/office/drawing/2014/main" id="{4EE501BE-EDBA-4849-B202-9471FF547D1A}"/>
              </a:ext>
            </a:extLst>
          </p:cNvPr>
          <p:cNvSpPr txBox="1">
            <a:spLocks/>
          </p:cNvSpPr>
          <p:nvPr/>
        </p:nvSpPr>
        <p:spPr>
          <a:xfrm>
            <a:off x="1750170" y="3782534"/>
            <a:ext cx="2324967" cy="611941"/>
          </a:xfrm>
          <a:prstGeom prst="rect">
            <a:avLst/>
          </a:prstGeom>
        </p:spPr>
        <p:txBody>
          <a:bodyPr/>
          <a:lstStyle>
            <a:lvl1pPr marL="228527" indent="-228527" algn="l" defTabSz="914103" rtl="0" eaLnBrk="1" latinLnBrk="0" hangingPunct="1">
              <a:lnSpc>
                <a:spcPct val="90000"/>
              </a:lnSpc>
              <a:spcBef>
                <a:spcPts val="1000"/>
              </a:spcBef>
              <a:buFont typeface="Arial" panose="020B0604020202020204" pitchFamily="34" charset="0"/>
              <a:buChar char="•"/>
              <a:defRPr sz="2799" kern="1200">
                <a:solidFill>
                  <a:schemeClr val="bg1"/>
                </a:solidFill>
                <a:latin typeface="+mn-lt"/>
                <a:ea typeface="Lato" panose="020F0502020204030203" pitchFamily="34" charset="0"/>
                <a:cs typeface="Lato" panose="020F0502020204030203" pitchFamily="34" charset="0"/>
              </a:defRPr>
            </a:lvl1pPr>
            <a:lvl2pPr marL="685579" indent="-228527" algn="l" defTabSz="914103" rtl="0" eaLnBrk="1" latinLnBrk="0" hangingPunct="1">
              <a:lnSpc>
                <a:spcPct val="90000"/>
              </a:lnSpc>
              <a:spcBef>
                <a:spcPts val="500"/>
              </a:spcBef>
              <a:buFont typeface="Arial" panose="020B0604020202020204" pitchFamily="34" charset="0"/>
              <a:buChar char="•"/>
              <a:defRPr sz="2399" kern="1200">
                <a:solidFill>
                  <a:schemeClr val="bg1"/>
                </a:solidFill>
                <a:latin typeface="+mn-lt"/>
                <a:ea typeface="Lato" panose="020F0502020204030203" pitchFamily="34" charset="0"/>
                <a:cs typeface="Lato" panose="020F0502020204030203" pitchFamily="34" charset="0"/>
              </a:defRPr>
            </a:lvl2pPr>
            <a:lvl3pPr marL="1142629" indent="-228527" algn="l" defTabSz="914103"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Lato" panose="020F0502020204030203" pitchFamily="34" charset="0"/>
                <a:cs typeface="Lato" panose="020F0502020204030203" pitchFamily="34" charset="0"/>
              </a:defRPr>
            </a:lvl3pPr>
            <a:lvl4pPr marL="1599680"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4pPr>
            <a:lvl5pPr marL="2056732"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5pPr>
            <a:lvl6pPr marL="2513783"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6pPr>
            <a:lvl7pPr marL="2970836"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7pPr>
            <a:lvl8pPr marL="3427887"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8pPr>
            <a:lvl9pPr marL="3884939"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9pPr>
          </a:lstStyle>
          <a:p>
            <a:pPr marL="0" marR="0" lvl="0" indent="0" algn="l" defTabSz="1096896" rtl="0" eaLnBrk="1" fontAlgn="auto" latinLnBrk="0" hangingPunct="1">
              <a:lnSpc>
                <a:spcPct val="90000"/>
              </a:lnSpc>
              <a:spcBef>
                <a:spcPts val="1200"/>
              </a:spcBef>
              <a:spcAft>
                <a:spcPts val="0"/>
              </a:spcAft>
              <a:buClrTx/>
              <a:buSzTx/>
              <a:buFont typeface="Arial" panose="020B0604020202020204" pitchFamily="34" charset="0"/>
              <a:buNone/>
              <a:tabLst/>
              <a:defRPr/>
            </a:pPr>
            <a:r>
              <a:rPr kumimoji="0" lang="en-US" sz="2880" b="0" i="0" u="none" strike="noStrike" kern="1200" cap="none" spc="0" normalizeH="0" baseline="0" noProof="0" dirty="0">
                <a:ln>
                  <a:noFill/>
                </a:ln>
                <a:solidFill>
                  <a:srgbClr val="0073AE"/>
                </a:solidFill>
                <a:effectLst/>
                <a:uLnTx/>
                <a:uFillTx/>
                <a:latin typeface="Arial"/>
                <a:sym typeface="Arial"/>
              </a:rPr>
              <a:t> </a:t>
            </a:r>
            <a:r>
              <a:rPr lang="en-US" sz="2160" b="1" dirty="0">
                <a:solidFill>
                  <a:srgbClr val="000000"/>
                </a:solidFill>
                <a:latin typeface="Verdana"/>
                <a:ea typeface="+mn-ea"/>
                <a:cs typeface="+mn-cs"/>
              </a:rPr>
              <a:t>Outlook</a:t>
            </a:r>
            <a:endParaRPr kumimoji="0" lang="en-US" sz="2160" b="1" i="0" u="none" strike="noStrike" kern="1200" cap="none" spc="0" normalizeH="0" baseline="0" noProof="0" dirty="0">
              <a:ln>
                <a:noFill/>
              </a:ln>
              <a:solidFill>
                <a:srgbClr val="000000"/>
              </a:solidFill>
              <a:effectLst/>
              <a:uLnTx/>
              <a:uFillTx/>
              <a:latin typeface="Verdana"/>
              <a:ea typeface="+mn-ea"/>
              <a:cs typeface="+mn-cs"/>
              <a:sym typeface="Arial"/>
            </a:endParaRPr>
          </a:p>
          <a:p>
            <a:pPr marL="274225" marR="0" lvl="0" indent="-274225" algn="l" defTabSz="1096896" rtl="0" eaLnBrk="1" fontAlgn="auto" latinLnBrk="0" hangingPunct="1">
              <a:lnSpc>
                <a:spcPct val="90000"/>
              </a:lnSpc>
              <a:spcBef>
                <a:spcPts val="1200"/>
              </a:spcBef>
              <a:spcAft>
                <a:spcPts val="0"/>
              </a:spcAft>
              <a:buClrTx/>
              <a:buSzTx/>
              <a:buFont typeface="Arial" panose="020B0604020202020204" pitchFamily="34" charset="0"/>
              <a:buChar char="•"/>
              <a:tabLst/>
              <a:defRPr/>
            </a:pPr>
            <a:endParaRPr kumimoji="0" lang="en-US" sz="2880" b="0" i="0" u="none" strike="noStrike" kern="1200" cap="none" spc="0" normalizeH="0" baseline="0" noProof="0" dirty="0">
              <a:ln>
                <a:noFill/>
              </a:ln>
              <a:solidFill>
                <a:srgbClr val="0073AE"/>
              </a:solidFill>
              <a:effectLst/>
              <a:uLnTx/>
              <a:uFillTx/>
              <a:latin typeface="Arial"/>
              <a:sym typeface="Arial"/>
            </a:endParaRPr>
          </a:p>
        </p:txBody>
      </p:sp>
      <p:sp>
        <p:nvSpPr>
          <p:cNvPr id="42" name="Content Placeholder 2">
            <a:extLst>
              <a:ext uri="{FF2B5EF4-FFF2-40B4-BE49-F238E27FC236}">
                <a16:creationId xmlns:a16="http://schemas.microsoft.com/office/drawing/2014/main" id="{26D6FF9D-0A10-4D7C-8D7F-EC3982570053}"/>
              </a:ext>
            </a:extLst>
          </p:cNvPr>
          <p:cNvSpPr txBox="1">
            <a:spLocks/>
          </p:cNvSpPr>
          <p:nvPr/>
        </p:nvSpPr>
        <p:spPr>
          <a:xfrm>
            <a:off x="2052993" y="4261719"/>
            <a:ext cx="4120188" cy="1055373"/>
          </a:xfrm>
          <a:prstGeom prst="rect">
            <a:avLst/>
          </a:prstGeom>
        </p:spPr>
        <p:txBody>
          <a:bodyPr vert="horz" lIns="156746" tIns="78373" rIns="156746" bIns="78373" rtlCol="0">
            <a:normAutofit/>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9pPr>
          </a:lstStyle>
          <a:p>
            <a:pPr marL="0" marR="0" lvl="1" indent="0" algn="l" defTabSz="1567402" rtl="0" eaLnBrk="1" fontAlgn="auto" latinLnBrk="0" hangingPunct="1">
              <a:lnSpc>
                <a:spcPct val="90000"/>
              </a:lnSpc>
              <a:spcBef>
                <a:spcPts val="1200"/>
              </a:spcBef>
              <a:spcAft>
                <a:spcPts val="0"/>
              </a:spcAft>
              <a:buClr>
                <a:srgbClr val="DA281C"/>
              </a:buClr>
              <a:buSzTx/>
              <a:buFont typeface="Arial" pitchFamily="34" charset="0"/>
              <a:buNone/>
              <a:tabLst/>
              <a:defRPr/>
            </a:pPr>
            <a:r>
              <a:rPr kumimoji="0" lang="en-US" sz="1800" b="0" i="0" u="none" strike="noStrike" kern="1200" cap="none" spc="0" normalizeH="0" baseline="0" noProof="0" dirty="0">
                <a:ln>
                  <a:noFill/>
                </a:ln>
                <a:solidFill>
                  <a:srgbClr val="000000"/>
                </a:solidFill>
                <a:effectLst/>
                <a:uLnTx/>
                <a:uFillTx/>
                <a:latin typeface="Verdana"/>
                <a:ea typeface="+mn-ea"/>
                <a:cs typeface="+mn-cs"/>
                <a:sym typeface="Arial"/>
              </a:rPr>
              <a:t>Embedded Softphone</a:t>
            </a:r>
          </a:p>
          <a:p>
            <a:pPr marL="0" marR="0" lvl="1" indent="0" algn="l" defTabSz="1567402" rtl="0" eaLnBrk="1" fontAlgn="auto" latinLnBrk="0" hangingPunct="1">
              <a:lnSpc>
                <a:spcPct val="90000"/>
              </a:lnSpc>
              <a:spcBef>
                <a:spcPts val="1200"/>
              </a:spcBef>
              <a:spcAft>
                <a:spcPts val="0"/>
              </a:spcAft>
              <a:buClr>
                <a:srgbClr val="DA281C"/>
              </a:buClr>
              <a:buSzTx/>
              <a:buFont typeface="Arial" pitchFamily="34" charset="0"/>
              <a:buNone/>
              <a:tabLst/>
              <a:defRPr/>
            </a:pPr>
            <a:r>
              <a:rPr kumimoji="0" lang="en-US" sz="1800" b="0" i="0" u="none" strike="noStrike" kern="1200" cap="none" spc="0" normalizeH="0" baseline="0" noProof="0" dirty="0">
                <a:ln>
                  <a:noFill/>
                </a:ln>
                <a:solidFill>
                  <a:srgbClr val="000000"/>
                </a:solidFill>
                <a:effectLst/>
                <a:uLnTx/>
                <a:uFillTx/>
                <a:latin typeface="Verdana"/>
                <a:ea typeface="+mn-ea"/>
                <a:cs typeface="+mn-cs"/>
                <a:sym typeface="Arial"/>
              </a:rPr>
              <a:t>Meeting Scheduling</a:t>
            </a:r>
          </a:p>
        </p:txBody>
      </p:sp>
      <p:sp>
        <p:nvSpPr>
          <p:cNvPr id="43" name="Content Placeholder 2">
            <a:extLst>
              <a:ext uri="{FF2B5EF4-FFF2-40B4-BE49-F238E27FC236}">
                <a16:creationId xmlns:a16="http://schemas.microsoft.com/office/drawing/2014/main" id="{2E4A96DC-CE7E-4236-8229-FEECEEC7284D}"/>
              </a:ext>
            </a:extLst>
          </p:cNvPr>
          <p:cNvSpPr txBox="1">
            <a:spLocks/>
          </p:cNvSpPr>
          <p:nvPr/>
        </p:nvSpPr>
        <p:spPr>
          <a:xfrm>
            <a:off x="2050659" y="5633924"/>
            <a:ext cx="4120188" cy="1055373"/>
          </a:xfrm>
          <a:prstGeom prst="rect">
            <a:avLst/>
          </a:prstGeom>
        </p:spPr>
        <p:txBody>
          <a:bodyPr vert="horz" lIns="156746" tIns="78373" rIns="156746" bIns="78373" rtlCol="0">
            <a:normAutofit/>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9pPr>
          </a:lstStyle>
          <a:p>
            <a:pPr marL="0" marR="0" lvl="1" indent="0" algn="l" defTabSz="1567402" rtl="0" eaLnBrk="1" fontAlgn="auto" latinLnBrk="0" hangingPunct="1">
              <a:lnSpc>
                <a:spcPct val="90000"/>
              </a:lnSpc>
              <a:spcBef>
                <a:spcPts val="1200"/>
              </a:spcBef>
              <a:spcAft>
                <a:spcPts val="0"/>
              </a:spcAft>
              <a:buClr>
                <a:srgbClr val="DA281C"/>
              </a:buClr>
              <a:buSzTx/>
              <a:buFont typeface="Arial" pitchFamily="34" charset="0"/>
              <a:buNone/>
              <a:tabLst/>
              <a:defRPr/>
            </a:pPr>
            <a:r>
              <a:rPr lang="en-US" sz="1800" dirty="0">
                <a:solidFill>
                  <a:srgbClr val="000000"/>
                </a:solidFill>
                <a:latin typeface="Verdana"/>
              </a:rPr>
              <a:t>MS Active Directory</a:t>
            </a:r>
            <a:endParaRPr kumimoji="0" lang="en-US" sz="1800" b="0" i="0" u="none" strike="noStrike" kern="1200" cap="none" spc="0" normalizeH="0" baseline="0" noProof="0" dirty="0">
              <a:ln>
                <a:noFill/>
              </a:ln>
              <a:solidFill>
                <a:srgbClr val="000000"/>
              </a:solidFill>
              <a:effectLst/>
              <a:uLnTx/>
              <a:uFillTx/>
              <a:latin typeface="Verdana"/>
              <a:ea typeface="+mn-ea"/>
              <a:cs typeface="+mn-cs"/>
              <a:sym typeface="Arial"/>
            </a:endParaRPr>
          </a:p>
        </p:txBody>
      </p:sp>
      <p:sp>
        <p:nvSpPr>
          <p:cNvPr id="45" name="Content Placeholder 2">
            <a:extLst>
              <a:ext uri="{FF2B5EF4-FFF2-40B4-BE49-F238E27FC236}">
                <a16:creationId xmlns:a16="http://schemas.microsoft.com/office/drawing/2014/main" id="{DD2B1052-A9CC-4F32-9883-2DA9704D83CB}"/>
              </a:ext>
            </a:extLst>
          </p:cNvPr>
          <p:cNvSpPr txBox="1">
            <a:spLocks/>
          </p:cNvSpPr>
          <p:nvPr/>
        </p:nvSpPr>
        <p:spPr>
          <a:xfrm>
            <a:off x="1864601" y="5228711"/>
            <a:ext cx="2908638" cy="611941"/>
          </a:xfrm>
          <a:prstGeom prst="rect">
            <a:avLst/>
          </a:prstGeom>
        </p:spPr>
        <p:txBody>
          <a:bodyPr/>
          <a:lstStyle>
            <a:lvl1pPr marL="228527" indent="-228527" algn="l" defTabSz="914103" rtl="0" eaLnBrk="1" latinLnBrk="0" hangingPunct="1">
              <a:lnSpc>
                <a:spcPct val="90000"/>
              </a:lnSpc>
              <a:spcBef>
                <a:spcPts val="1000"/>
              </a:spcBef>
              <a:buFont typeface="Arial" panose="020B0604020202020204" pitchFamily="34" charset="0"/>
              <a:buChar char="•"/>
              <a:defRPr sz="2799" kern="1200">
                <a:solidFill>
                  <a:schemeClr val="bg1"/>
                </a:solidFill>
                <a:latin typeface="+mn-lt"/>
                <a:ea typeface="Lato" panose="020F0502020204030203" pitchFamily="34" charset="0"/>
                <a:cs typeface="Lato" panose="020F0502020204030203" pitchFamily="34" charset="0"/>
              </a:defRPr>
            </a:lvl1pPr>
            <a:lvl2pPr marL="685579" indent="-228527" algn="l" defTabSz="914103" rtl="0" eaLnBrk="1" latinLnBrk="0" hangingPunct="1">
              <a:lnSpc>
                <a:spcPct val="90000"/>
              </a:lnSpc>
              <a:spcBef>
                <a:spcPts val="500"/>
              </a:spcBef>
              <a:buFont typeface="Arial" panose="020B0604020202020204" pitchFamily="34" charset="0"/>
              <a:buChar char="•"/>
              <a:defRPr sz="2399" kern="1200">
                <a:solidFill>
                  <a:schemeClr val="bg1"/>
                </a:solidFill>
                <a:latin typeface="+mn-lt"/>
                <a:ea typeface="Lato" panose="020F0502020204030203" pitchFamily="34" charset="0"/>
                <a:cs typeface="Lato" panose="020F0502020204030203" pitchFamily="34" charset="0"/>
              </a:defRPr>
            </a:lvl2pPr>
            <a:lvl3pPr marL="1142629" indent="-228527" algn="l" defTabSz="914103"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Lato" panose="020F0502020204030203" pitchFamily="34" charset="0"/>
                <a:cs typeface="Lato" panose="020F0502020204030203" pitchFamily="34" charset="0"/>
              </a:defRPr>
            </a:lvl3pPr>
            <a:lvl4pPr marL="1599680"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4pPr>
            <a:lvl5pPr marL="2056732"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5pPr>
            <a:lvl6pPr marL="2513783"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6pPr>
            <a:lvl7pPr marL="2970836"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7pPr>
            <a:lvl8pPr marL="3427887"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8pPr>
            <a:lvl9pPr marL="3884939"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9pPr>
          </a:lstStyle>
          <a:p>
            <a:pPr marL="0" marR="0" lvl="0" indent="0" algn="l" defTabSz="1096896" rtl="0" eaLnBrk="1" fontAlgn="auto" latinLnBrk="0" hangingPunct="1">
              <a:lnSpc>
                <a:spcPct val="90000"/>
              </a:lnSpc>
              <a:spcBef>
                <a:spcPts val="1200"/>
              </a:spcBef>
              <a:spcAft>
                <a:spcPts val="0"/>
              </a:spcAft>
              <a:buClrTx/>
              <a:buSzTx/>
              <a:buFont typeface="Arial" panose="020B0604020202020204" pitchFamily="34" charset="0"/>
              <a:buNone/>
              <a:tabLst/>
              <a:defRPr/>
            </a:pPr>
            <a:r>
              <a:rPr kumimoji="0" lang="en-US" sz="2160" b="1" i="0" u="none" strike="noStrike" kern="1200" cap="none" spc="0" normalizeH="0" baseline="0" noProof="0" dirty="0">
                <a:ln>
                  <a:noFill/>
                </a:ln>
                <a:solidFill>
                  <a:srgbClr val="000000"/>
                </a:solidFill>
                <a:effectLst/>
                <a:uLnTx/>
                <a:uFillTx/>
                <a:latin typeface="Verdana"/>
                <a:ea typeface="+mn-ea"/>
                <a:cs typeface="+mn-cs"/>
                <a:sym typeface="Arial"/>
              </a:rPr>
              <a:t>Microsoft Teams</a:t>
            </a:r>
          </a:p>
          <a:p>
            <a:pPr marL="274225" marR="0" lvl="0" indent="-274225" algn="l" defTabSz="1096896" rtl="0" eaLnBrk="1" fontAlgn="auto" latinLnBrk="0" hangingPunct="1">
              <a:lnSpc>
                <a:spcPct val="90000"/>
              </a:lnSpc>
              <a:spcBef>
                <a:spcPts val="1200"/>
              </a:spcBef>
              <a:spcAft>
                <a:spcPts val="0"/>
              </a:spcAft>
              <a:buClrTx/>
              <a:buSzTx/>
              <a:buFont typeface="Arial" panose="020B0604020202020204" pitchFamily="34" charset="0"/>
              <a:buChar char="•"/>
              <a:tabLst/>
              <a:defRPr/>
            </a:pPr>
            <a:endParaRPr kumimoji="0" lang="en-US" sz="2880" b="0" i="0" u="none" strike="noStrike" kern="1200" cap="none" spc="0" normalizeH="0" baseline="0" noProof="0" dirty="0">
              <a:ln>
                <a:noFill/>
              </a:ln>
              <a:solidFill>
                <a:srgbClr val="0073AE"/>
              </a:solidFill>
              <a:effectLst/>
              <a:uLnTx/>
              <a:uFillTx/>
              <a:latin typeface="Arial"/>
              <a:sym typeface="Arial"/>
            </a:endParaRPr>
          </a:p>
        </p:txBody>
      </p:sp>
      <p:sp>
        <p:nvSpPr>
          <p:cNvPr id="46" name="Content Placeholder 2">
            <a:extLst>
              <a:ext uri="{FF2B5EF4-FFF2-40B4-BE49-F238E27FC236}">
                <a16:creationId xmlns:a16="http://schemas.microsoft.com/office/drawing/2014/main" id="{01DF1BBA-F30E-42D1-9640-610F14FAF914}"/>
              </a:ext>
            </a:extLst>
          </p:cNvPr>
          <p:cNvSpPr txBox="1">
            <a:spLocks/>
          </p:cNvSpPr>
          <p:nvPr/>
        </p:nvSpPr>
        <p:spPr>
          <a:xfrm>
            <a:off x="1864098" y="2341486"/>
            <a:ext cx="3697273" cy="611941"/>
          </a:xfrm>
          <a:prstGeom prst="rect">
            <a:avLst/>
          </a:prstGeom>
        </p:spPr>
        <p:txBody>
          <a:bodyPr/>
          <a:lstStyle>
            <a:lvl1pPr marL="228527" indent="-228527" algn="l" defTabSz="914103" rtl="0" eaLnBrk="1" latinLnBrk="0" hangingPunct="1">
              <a:lnSpc>
                <a:spcPct val="90000"/>
              </a:lnSpc>
              <a:spcBef>
                <a:spcPts val="1000"/>
              </a:spcBef>
              <a:buFont typeface="Arial" panose="020B0604020202020204" pitchFamily="34" charset="0"/>
              <a:buChar char="•"/>
              <a:defRPr sz="2799" kern="1200">
                <a:solidFill>
                  <a:schemeClr val="bg1"/>
                </a:solidFill>
                <a:latin typeface="+mn-lt"/>
                <a:ea typeface="Lato" panose="020F0502020204030203" pitchFamily="34" charset="0"/>
                <a:cs typeface="Lato" panose="020F0502020204030203" pitchFamily="34" charset="0"/>
              </a:defRPr>
            </a:lvl1pPr>
            <a:lvl2pPr marL="685579" indent="-228527" algn="l" defTabSz="914103" rtl="0" eaLnBrk="1" latinLnBrk="0" hangingPunct="1">
              <a:lnSpc>
                <a:spcPct val="90000"/>
              </a:lnSpc>
              <a:spcBef>
                <a:spcPts val="500"/>
              </a:spcBef>
              <a:buFont typeface="Arial" panose="020B0604020202020204" pitchFamily="34" charset="0"/>
              <a:buChar char="•"/>
              <a:defRPr sz="2399" kern="1200">
                <a:solidFill>
                  <a:schemeClr val="bg1"/>
                </a:solidFill>
                <a:latin typeface="+mn-lt"/>
                <a:ea typeface="Lato" panose="020F0502020204030203" pitchFamily="34" charset="0"/>
                <a:cs typeface="Lato" panose="020F0502020204030203" pitchFamily="34" charset="0"/>
              </a:defRPr>
            </a:lvl2pPr>
            <a:lvl3pPr marL="1142629" indent="-228527" algn="l" defTabSz="914103"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Lato" panose="020F0502020204030203" pitchFamily="34" charset="0"/>
                <a:cs typeface="Lato" panose="020F0502020204030203" pitchFamily="34" charset="0"/>
              </a:defRPr>
            </a:lvl3pPr>
            <a:lvl4pPr marL="1599680"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4pPr>
            <a:lvl5pPr marL="2056732"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5pPr>
            <a:lvl6pPr marL="2513783"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6pPr>
            <a:lvl7pPr marL="2970836"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7pPr>
            <a:lvl8pPr marL="3427887"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8pPr>
            <a:lvl9pPr marL="3884939"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9pPr>
          </a:lstStyle>
          <a:p>
            <a:pPr marL="0" marR="0" lvl="0" indent="0" algn="l" defTabSz="1096896" rtl="0" eaLnBrk="1" fontAlgn="auto" latinLnBrk="0" hangingPunct="1">
              <a:lnSpc>
                <a:spcPct val="90000"/>
              </a:lnSpc>
              <a:spcBef>
                <a:spcPts val="1200"/>
              </a:spcBef>
              <a:spcAft>
                <a:spcPts val="0"/>
              </a:spcAft>
              <a:buClrTx/>
              <a:buSzTx/>
              <a:buFont typeface="Arial" panose="020B0604020202020204" pitchFamily="34" charset="0"/>
              <a:buNone/>
              <a:tabLst/>
              <a:defRPr/>
            </a:pPr>
            <a:r>
              <a:rPr kumimoji="0" lang="en-US" sz="2160" b="1" i="0" u="none" strike="noStrike" kern="1200" cap="none" spc="0" normalizeH="0" baseline="0" noProof="0" dirty="0">
                <a:ln>
                  <a:noFill/>
                </a:ln>
                <a:solidFill>
                  <a:srgbClr val="000000"/>
                </a:solidFill>
                <a:effectLst/>
                <a:uLnTx/>
                <a:uFillTx/>
                <a:latin typeface="Verdana"/>
                <a:ea typeface="+mn-ea"/>
                <a:cs typeface="+mn-cs"/>
                <a:sym typeface="Arial"/>
              </a:rPr>
              <a:t>Office 365</a:t>
            </a:r>
          </a:p>
          <a:p>
            <a:pPr marL="274225" marR="0" lvl="0" indent="-274225" algn="l" defTabSz="1096896" rtl="0" eaLnBrk="1" fontAlgn="auto" latinLnBrk="0" hangingPunct="1">
              <a:lnSpc>
                <a:spcPct val="90000"/>
              </a:lnSpc>
              <a:spcBef>
                <a:spcPts val="1200"/>
              </a:spcBef>
              <a:spcAft>
                <a:spcPts val="0"/>
              </a:spcAft>
              <a:buClrTx/>
              <a:buSzTx/>
              <a:buFont typeface="Arial" panose="020B0604020202020204" pitchFamily="34" charset="0"/>
              <a:buChar char="•"/>
              <a:tabLst/>
              <a:defRPr/>
            </a:pPr>
            <a:endParaRPr kumimoji="0" lang="en-US" sz="2880" b="0" i="0" u="none" strike="noStrike" kern="1200" cap="none" spc="0" normalizeH="0" baseline="0" noProof="0" dirty="0">
              <a:ln>
                <a:noFill/>
              </a:ln>
              <a:solidFill>
                <a:srgbClr val="0073AE"/>
              </a:solidFill>
              <a:effectLst/>
              <a:uLnTx/>
              <a:uFillTx/>
              <a:latin typeface="Arial"/>
              <a:sym typeface="Arial"/>
            </a:endParaRPr>
          </a:p>
        </p:txBody>
      </p:sp>
      <p:sp>
        <p:nvSpPr>
          <p:cNvPr id="47" name="Content Placeholder 2">
            <a:extLst>
              <a:ext uri="{FF2B5EF4-FFF2-40B4-BE49-F238E27FC236}">
                <a16:creationId xmlns:a16="http://schemas.microsoft.com/office/drawing/2014/main" id="{06FC00F9-BAC8-4ACE-A745-E96A3526282E}"/>
              </a:ext>
            </a:extLst>
          </p:cNvPr>
          <p:cNvSpPr txBox="1">
            <a:spLocks/>
          </p:cNvSpPr>
          <p:nvPr/>
        </p:nvSpPr>
        <p:spPr>
          <a:xfrm>
            <a:off x="8550708" y="2283244"/>
            <a:ext cx="3697273" cy="611941"/>
          </a:xfrm>
          <a:prstGeom prst="rect">
            <a:avLst/>
          </a:prstGeom>
        </p:spPr>
        <p:txBody>
          <a:bodyPr/>
          <a:lstStyle>
            <a:lvl1pPr marL="228527" indent="-228527" algn="l" defTabSz="914103" rtl="0" eaLnBrk="1" latinLnBrk="0" hangingPunct="1">
              <a:lnSpc>
                <a:spcPct val="90000"/>
              </a:lnSpc>
              <a:spcBef>
                <a:spcPts val="1000"/>
              </a:spcBef>
              <a:buFont typeface="Arial" panose="020B0604020202020204" pitchFamily="34" charset="0"/>
              <a:buChar char="•"/>
              <a:defRPr sz="2799" kern="1200">
                <a:solidFill>
                  <a:schemeClr val="bg1"/>
                </a:solidFill>
                <a:latin typeface="+mn-lt"/>
                <a:ea typeface="Lato" panose="020F0502020204030203" pitchFamily="34" charset="0"/>
                <a:cs typeface="Lato" panose="020F0502020204030203" pitchFamily="34" charset="0"/>
              </a:defRPr>
            </a:lvl1pPr>
            <a:lvl2pPr marL="685579" indent="-228527" algn="l" defTabSz="914103" rtl="0" eaLnBrk="1" latinLnBrk="0" hangingPunct="1">
              <a:lnSpc>
                <a:spcPct val="90000"/>
              </a:lnSpc>
              <a:spcBef>
                <a:spcPts val="500"/>
              </a:spcBef>
              <a:buFont typeface="Arial" panose="020B0604020202020204" pitchFamily="34" charset="0"/>
              <a:buChar char="•"/>
              <a:defRPr sz="2399" kern="1200">
                <a:solidFill>
                  <a:schemeClr val="bg1"/>
                </a:solidFill>
                <a:latin typeface="+mn-lt"/>
                <a:ea typeface="Lato" panose="020F0502020204030203" pitchFamily="34" charset="0"/>
                <a:cs typeface="Lato" panose="020F0502020204030203" pitchFamily="34" charset="0"/>
              </a:defRPr>
            </a:lvl2pPr>
            <a:lvl3pPr marL="1142629" indent="-228527" algn="l" defTabSz="914103"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Lato" panose="020F0502020204030203" pitchFamily="34" charset="0"/>
                <a:cs typeface="Lato" panose="020F0502020204030203" pitchFamily="34" charset="0"/>
              </a:defRPr>
            </a:lvl3pPr>
            <a:lvl4pPr marL="1599680"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4pPr>
            <a:lvl5pPr marL="2056732"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5pPr>
            <a:lvl6pPr marL="2513783"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6pPr>
            <a:lvl7pPr marL="2970836"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7pPr>
            <a:lvl8pPr marL="3427887"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8pPr>
            <a:lvl9pPr marL="3884939"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9pPr>
          </a:lstStyle>
          <a:p>
            <a:pPr marL="0" marR="0" lvl="0" indent="0" algn="l" defTabSz="1096896" rtl="0" eaLnBrk="1" fontAlgn="auto" latinLnBrk="0" hangingPunct="1">
              <a:lnSpc>
                <a:spcPct val="90000"/>
              </a:lnSpc>
              <a:spcBef>
                <a:spcPts val="1200"/>
              </a:spcBef>
              <a:spcAft>
                <a:spcPts val="0"/>
              </a:spcAft>
              <a:buClrTx/>
              <a:buSzTx/>
              <a:buFont typeface="Arial" panose="020B0604020202020204" pitchFamily="34" charset="0"/>
              <a:buNone/>
              <a:tabLst/>
              <a:defRPr/>
            </a:pPr>
            <a:r>
              <a:rPr kumimoji="0" lang="en-US" sz="2160" b="1" i="0" u="none" strike="noStrike" kern="1200" cap="none" spc="0" normalizeH="0" baseline="0" noProof="0" dirty="0">
                <a:ln>
                  <a:noFill/>
                </a:ln>
                <a:solidFill>
                  <a:srgbClr val="000000"/>
                </a:solidFill>
                <a:effectLst/>
                <a:uLnTx/>
                <a:uFillTx/>
                <a:latin typeface="Verdana"/>
                <a:ea typeface="+mn-ea"/>
                <a:cs typeface="+mn-cs"/>
                <a:sym typeface="Arial"/>
              </a:rPr>
              <a:t>Dynamics</a:t>
            </a:r>
          </a:p>
          <a:p>
            <a:pPr marL="274225" marR="0" lvl="0" indent="-274225" algn="l" defTabSz="1096896" rtl="0" eaLnBrk="1" fontAlgn="auto" latinLnBrk="0" hangingPunct="1">
              <a:lnSpc>
                <a:spcPct val="90000"/>
              </a:lnSpc>
              <a:spcBef>
                <a:spcPts val="1200"/>
              </a:spcBef>
              <a:spcAft>
                <a:spcPts val="0"/>
              </a:spcAft>
              <a:buClrTx/>
              <a:buSzTx/>
              <a:buFont typeface="Arial" panose="020B0604020202020204" pitchFamily="34" charset="0"/>
              <a:buChar char="•"/>
              <a:tabLst/>
              <a:defRPr/>
            </a:pPr>
            <a:endParaRPr kumimoji="0" lang="en-US" sz="2880" b="0" i="0" u="none" strike="noStrike" kern="1200" cap="none" spc="0" normalizeH="0" baseline="0" noProof="0" dirty="0">
              <a:ln>
                <a:noFill/>
              </a:ln>
              <a:solidFill>
                <a:srgbClr val="0073AE"/>
              </a:solidFill>
              <a:effectLst/>
              <a:uLnTx/>
              <a:uFillTx/>
              <a:latin typeface="Arial"/>
              <a:sym typeface="Arial"/>
            </a:endParaRPr>
          </a:p>
        </p:txBody>
      </p:sp>
      <p:sp>
        <p:nvSpPr>
          <p:cNvPr id="48" name="Content Placeholder 2">
            <a:extLst>
              <a:ext uri="{FF2B5EF4-FFF2-40B4-BE49-F238E27FC236}">
                <a16:creationId xmlns:a16="http://schemas.microsoft.com/office/drawing/2014/main" id="{39C633D5-1C0C-4F41-B49C-453A9E198477}"/>
              </a:ext>
            </a:extLst>
          </p:cNvPr>
          <p:cNvSpPr txBox="1">
            <a:spLocks/>
          </p:cNvSpPr>
          <p:nvPr/>
        </p:nvSpPr>
        <p:spPr>
          <a:xfrm>
            <a:off x="8549213" y="3734230"/>
            <a:ext cx="3697273" cy="611941"/>
          </a:xfrm>
          <a:prstGeom prst="rect">
            <a:avLst/>
          </a:prstGeom>
        </p:spPr>
        <p:txBody>
          <a:bodyPr/>
          <a:lstStyle>
            <a:lvl1pPr marL="228527" indent="-228527" algn="l" defTabSz="914103" rtl="0" eaLnBrk="1" latinLnBrk="0" hangingPunct="1">
              <a:lnSpc>
                <a:spcPct val="90000"/>
              </a:lnSpc>
              <a:spcBef>
                <a:spcPts val="1000"/>
              </a:spcBef>
              <a:buFont typeface="Arial" panose="020B0604020202020204" pitchFamily="34" charset="0"/>
              <a:buChar char="•"/>
              <a:defRPr sz="2799" kern="1200">
                <a:solidFill>
                  <a:schemeClr val="bg1"/>
                </a:solidFill>
                <a:latin typeface="+mn-lt"/>
                <a:ea typeface="Lato" panose="020F0502020204030203" pitchFamily="34" charset="0"/>
                <a:cs typeface="Lato" panose="020F0502020204030203" pitchFamily="34" charset="0"/>
              </a:defRPr>
            </a:lvl1pPr>
            <a:lvl2pPr marL="685579" indent="-228527" algn="l" defTabSz="914103" rtl="0" eaLnBrk="1" latinLnBrk="0" hangingPunct="1">
              <a:lnSpc>
                <a:spcPct val="90000"/>
              </a:lnSpc>
              <a:spcBef>
                <a:spcPts val="500"/>
              </a:spcBef>
              <a:buFont typeface="Arial" panose="020B0604020202020204" pitchFamily="34" charset="0"/>
              <a:buChar char="•"/>
              <a:defRPr sz="2399" kern="1200">
                <a:solidFill>
                  <a:schemeClr val="bg1"/>
                </a:solidFill>
                <a:latin typeface="+mn-lt"/>
                <a:ea typeface="Lato" panose="020F0502020204030203" pitchFamily="34" charset="0"/>
                <a:cs typeface="Lato" panose="020F0502020204030203" pitchFamily="34" charset="0"/>
              </a:defRPr>
            </a:lvl2pPr>
            <a:lvl3pPr marL="1142629" indent="-228527" algn="l" defTabSz="914103"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Lato" panose="020F0502020204030203" pitchFamily="34" charset="0"/>
                <a:cs typeface="Lato" panose="020F0502020204030203" pitchFamily="34" charset="0"/>
              </a:defRPr>
            </a:lvl3pPr>
            <a:lvl4pPr marL="1599680"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4pPr>
            <a:lvl5pPr marL="2056732" indent="-228527" algn="l" defTabSz="914103" rtl="0" eaLnBrk="1" latinLnBrk="0" hangingPunct="1">
              <a:lnSpc>
                <a:spcPct val="90000"/>
              </a:lnSpc>
              <a:spcBef>
                <a:spcPts val="500"/>
              </a:spcBef>
              <a:buFont typeface="Arial" panose="020B0604020202020204" pitchFamily="34" charset="0"/>
              <a:buChar char="•"/>
              <a:defRPr sz="1866" kern="1200">
                <a:solidFill>
                  <a:schemeClr val="bg1"/>
                </a:solidFill>
                <a:latin typeface="+mn-lt"/>
                <a:ea typeface="Lato" panose="020F0502020204030203" pitchFamily="34" charset="0"/>
                <a:cs typeface="Lato" panose="020F0502020204030203" pitchFamily="34" charset="0"/>
              </a:defRPr>
            </a:lvl5pPr>
            <a:lvl6pPr marL="2513783"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6pPr>
            <a:lvl7pPr marL="2970836"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7pPr>
            <a:lvl8pPr marL="3427887"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8pPr>
            <a:lvl9pPr marL="3884939" indent="-228527" algn="l" defTabSz="914103" rtl="0" eaLnBrk="1" latinLnBrk="0" hangingPunct="1">
              <a:lnSpc>
                <a:spcPct val="90000"/>
              </a:lnSpc>
              <a:spcBef>
                <a:spcPts val="500"/>
              </a:spcBef>
              <a:buFont typeface="Arial" panose="020B0604020202020204" pitchFamily="34" charset="0"/>
              <a:buChar char="•"/>
              <a:defRPr sz="1866" kern="1200">
                <a:solidFill>
                  <a:schemeClr val="tx1"/>
                </a:solidFill>
                <a:latin typeface="+mn-lt"/>
                <a:ea typeface="+mn-ea"/>
                <a:cs typeface="+mn-cs"/>
              </a:defRPr>
            </a:lvl9pPr>
          </a:lstStyle>
          <a:p>
            <a:pPr marL="0" marR="0" lvl="0" indent="0" algn="l" defTabSz="1096896" rtl="0" eaLnBrk="1" fontAlgn="auto" latinLnBrk="0" hangingPunct="1">
              <a:lnSpc>
                <a:spcPct val="90000"/>
              </a:lnSpc>
              <a:spcBef>
                <a:spcPts val="1200"/>
              </a:spcBef>
              <a:spcAft>
                <a:spcPts val="0"/>
              </a:spcAft>
              <a:buClrTx/>
              <a:buSzTx/>
              <a:buFont typeface="Arial" panose="020B0604020202020204" pitchFamily="34" charset="0"/>
              <a:buNone/>
              <a:tabLst/>
              <a:defRPr/>
            </a:pPr>
            <a:r>
              <a:rPr kumimoji="0" lang="en-US" sz="2160" b="1" i="0" u="none" strike="noStrike" kern="1200" cap="none" spc="0" normalizeH="0" baseline="0" noProof="0" dirty="0">
                <a:ln>
                  <a:noFill/>
                </a:ln>
                <a:solidFill>
                  <a:srgbClr val="000000"/>
                </a:solidFill>
                <a:effectLst/>
                <a:uLnTx/>
                <a:uFillTx/>
                <a:latin typeface="Verdana"/>
                <a:ea typeface="+mn-ea"/>
                <a:cs typeface="+mn-cs"/>
                <a:sym typeface="Arial"/>
              </a:rPr>
              <a:t>OneDrive</a:t>
            </a:r>
          </a:p>
          <a:p>
            <a:pPr marL="274225" marR="0" lvl="0" indent="-274225" algn="l" defTabSz="1096896" rtl="0" eaLnBrk="1" fontAlgn="auto" latinLnBrk="0" hangingPunct="1">
              <a:lnSpc>
                <a:spcPct val="90000"/>
              </a:lnSpc>
              <a:spcBef>
                <a:spcPts val="1200"/>
              </a:spcBef>
              <a:spcAft>
                <a:spcPts val="0"/>
              </a:spcAft>
              <a:buClrTx/>
              <a:buSzTx/>
              <a:buFont typeface="Arial" panose="020B0604020202020204" pitchFamily="34" charset="0"/>
              <a:buChar char="•"/>
              <a:tabLst/>
              <a:defRPr/>
            </a:pPr>
            <a:endParaRPr kumimoji="0" lang="en-US" sz="2880" b="0" i="0" u="none" strike="noStrike" kern="1200" cap="none" spc="0" normalizeH="0" baseline="0" noProof="0" dirty="0">
              <a:ln>
                <a:noFill/>
              </a:ln>
              <a:solidFill>
                <a:srgbClr val="0073AE"/>
              </a:solidFill>
              <a:effectLst/>
              <a:uLnTx/>
              <a:uFillTx/>
              <a:latin typeface="Arial"/>
              <a:sym typeface="Arial"/>
            </a:endParaRPr>
          </a:p>
        </p:txBody>
      </p:sp>
      <p:cxnSp>
        <p:nvCxnSpPr>
          <p:cNvPr id="51" name="Straight Connector 50">
            <a:extLst>
              <a:ext uri="{FF2B5EF4-FFF2-40B4-BE49-F238E27FC236}">
                <a16:creationId xmlns:a16="http://schemas.microsoft.com/office/drawing/2014/main" id="{C88AACA8-B2C1-45F0-A1D3-7D054A3ECA01}"/>
              </a:ext>
            </a:extLst>
          </p:cNvPr>
          <p:cNvCxnSpPr>
            <a:cxnSpLocks/>
            <a:stCxn id="52" idx="0"/>
            <a:endCxn id="53" idx="4"/>
          </p:cNvCxnSpPr>
          <p:nvPr/>
        </p:nvCxnSpPr>
        <p:spPr>
          <a:xfrm>
            <a:off x="2032318" y="4398687"/>
            <a:ext cx="0" cy="566218"/>
          </a:xfrm>
          <a:prstGeom prst="line">
            <a:avLst/>
          </a:prstGeom>
          <a:ln w="15875">
            <a:solidFill>
              <a:srgbClr val="FF8200"/>
            </a:solidFill>
          </a:ln>
        </p:spPr>
        <p:style>
          <a:lnRef idx="1">
            <a:schemeClr val="accent1"/>
          </a:lnRef>
          <a:fillRef idx="0">
            <a:schemeClr val="accent1"/>
          </a:fillRef>
          <a:effectRef idx="0">
            <a:schemeClr val="accent1"/>
          </a:effectRef>
          <a:fontRef idx="minor">
            <a:schemeClr val="tx1"/>
          </a:fontRef>
        </p:style>
      </p:cxnSp>
      <p:sp>
        <p:nvSpPr>
          <p:cNvPr id="52" name="Oval 51">
            <a:extLst>
              <a:ext uri="{FF2B5EF4-FFF2-40B4-BE49-F238E27FC236}">
                <a16:creationId xmlns:a16="http://schemas.microsoft.com/office/drawing/2014/main" id="{F8BB5D4F-EC74-4444-91FC-DCD39AE445BA}"/>
              </a:ext>
            </a:extLst>
          </p:cNvPr>
          <p:cNvSpPr/>
          <p:nvPr/>
        </p:nvSpPr>
        <p:spPr>
          <a:xfrm>
            <a:off x="1968442" y="4398687"/>
            <a:ext cx="127751" cy="127750"/>
          </a:xfrm>
          <a:prstGeom prst="ellipse">
            <a:avLst/>
          </a:prstGeom>
          <a:solidFill>
            <a:schemeClr val="bg1"/>
          </a:solidFill>
          <a:ln w="15875">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97280"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a:ln>
                <a:noFill/>
              </a:ln>
              <a:solidFill>
                <a:srgbClr val="FFFFFF"/>
              </a:solidFill>
              <a:effectLst/>
              <a:uLnTx/>
              <a:uFillTx/>
              <a:latin typeface="Verdana"/>
              <a:ea typeface="+mn-ea"/>
              <a:cs typeface="+mn-cs"/>
              <a:sym typeface="Arial"/>
            </a:endParaRPr>
          </a:p>
        </p:txBody>
      </p:sp>
      <p:sp>
        <p:nvSpPr>
          <p:cNvPr id="53" name="Oval 52">
            <a:extLst>
              <a:ext uri="{FF2B5EF4-FFF2-40B4-BE49-F238E27FC236}">
                <a16:creationId xmlns:a16="http://schemas.microsoft.com/office/drawing/2014/main" id="{1522E26A-470A-466D-B97E-8E8B3148C369}"/>
              </a:ext>
            </a:extLst>
          </p:cNvPr>
          <p:cNvSpPr/>
          <p:nvPr/>
        </p:nvSpPr>
        <p:spPr>
          <a:xfrm>
            <a:off x="1968442" y="4837156"/>
            <a:ext cx="127751" cy="127749"/>
          </a:xfrm>
          <a:prstGeom prst="ellipse">
            <a:avLst/>
          </a:prstGeom>
          <a:solidFill>
            <a:schemeClr val="bg1"/>
          </a:solidFill>
          <a:ln w="15875">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97280"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a:ln>
                <a:noFill/>
              </a:ln>
              <a:solidFill>
                <a:srgbClr val="FFFFFF"/>
              </a:solidFill>
              <a:effectLst/>
              <a:uLnTx/>
              <a:uFillTx/>
              <a:latin typeface="Verdana"/>
              <a:ea typeface="+mn-ea"/>
              <a:cs typeface="+mn-cs"/>
              <a:sym typeface="Arial"/>
            </a:endParaRPr>
          </a:p>
        </p:txBody>
      </p:sp>
      <p:cxnSp>
        <p:nvCxnSpPr>
          <p:cNvPr id="54" name="Straight Connector 53">
            <a:extLst>
              <a:ext uri="{FF2B5EF4-FFF2-40B4-BE49-F238E27FC236}">
                <a16:creationId xmlns:a16="http://schemas.microsoft.com/office/drawing/2014/main" id="{F3626076-7225-43D9-AB0A-E2D0416081B7}"/>
              </a:ext>
            </a:extLst>
          </p:cNvPr>
          <p:cNvCxnSpPr>
            <a:cxnSpLocks/>
            <a:stCxn id="55" idx="0"/>
            <a:endCxn id="56" idx="4"/>
          </p:cNvCxnSpPr>
          <p:nvPr/>
        </p:nvCxnSpPr>
        <p:spPr>
          <a:xfrm>
            <a:off x="2035850" y="2850755"/>
            <a:ext cx="0" cy="566218"/>
          </a:xfrm>
          <a:prstGeom prst="line">
            <a:avLst/>
          </a:prstGeom>
          <a:ln w="15875">
            <a:solidFill>
              <a:srgbClr val="FF8200"/>
            </a:solidFill>
          </a:ln>
        </p:spPr>
        <p:style>
          <a:lnRef idx="1">
            <a:schemeClr val="accent1"/>
          </a:lnRef>
          <a:fillRef idx="0">
            <a:schemeClr val="accent1"/>
          </a:fillRef>
          <a:effectRef idx="0">
            <a:schemeClr val="accent1"/>
          </a:effectRef>
          <a:fontRef idx="minor">
            <a:schemeClr val="tx1"/>
          </a:fontRef>
        </p:style>
      </p:cxnSp>
      <p:sp>
        <p:nvSpPr>
          <p:cNvPr id="55" name="Oval 54">
            <a:extLst>
              <a:ext uri="{FF2B5EF4-FFF2-40B4-BE49-F238E27FC236}">
                <a16:creationId xmlns:a16="http://schemas.microsoft.com/office/drawing/2014/main" id="{FE9A8B1A-7A68-43AA-AD94-4DD920EB0C10}"/>
              </a:ext>
            </a:extLst>
          </p:cNvPr>
          <p:cNvSpPr/>
          <p:nvPr/>
        </p:nvSpPr>
        <p:spPr>
          <a:xfrm>
            <a:off x="1971974" y="2850755"/>
            <a:ext cx="127751" cy="127750"/>
          </a:xfrm>
          <a:prstGeom prst="ellipse">
            <a:avLst/>
          </a:prstGeom>
          <a:solidFill>
            <a:schemeClr val="bg1"/>
          </a:solidFill>
          <a:ln w="15875">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97280"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a:ln>
                <a:noFill/>
              </a:ln>
              <a:solidFill>
                <a:srgbClr val="FFFFFF"/>
              </a:solidFill>
              <a:effectLst/>
              <a:uLnTx/>
              <a:uFillTx/>
              <a:latin typeface="Verdana"/>
              <a:ea typeface="+mn-ea"/>
              <a:cs typeface="+mn-cs"/>
              <a:sym typeface="Arial"/>
            </a:endParaRPr>
          </a:p>
        </p:txBody>
      </p:sp>
      <p:sp>
        <p:nvSpPr>
          <p:cNvPr id="56" name="Oval 55">
            <a:extLst>
              <a:ext uri="{FF2B5EF4-FFF2-40B4-BE49-F238E27FC236}">
                <a16:creationId xmlns:a16="http://schemas.microsoft.com/office/drawing/2014/main" id="{1F946DF1-A9B7-4D95-A4C6-0AC0A8D75735}"/>
              </a:ext>
            </a:extLst>
          </p:cNvPr>
          <p:cNvSpPr/>
          <p:nvPr/>
        </p:nvSpPr>
        <p:spPr>
          <a:xfrm>
            <a:off x="1971974" y="3289224"/>
            <a:ext cx="127751" cy="127749"/>
          </a:xfrm>
          <a:prstGeom prst="ellipse">
            <a:avLst/>
          </a:prstGeom>
          <a:solidFill>
            <a:schemeClr val="bg1"/>
          </a:solidFill>
          <a:ln w="15875">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97280"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a:ln>
                <a:noFill/>
              </a:ln>
              <a:solidFill>
                <a:srgbClr val="FFFFFF"/>
              </a:solidFill>
              <a:effectLst/>
              <a:uLnTx/>
              <a:uFillTx/>
              <a:latin typeface="Verdana"/>
              <a:ea typeface="+mn-ea"/>
              <a:cs typeface="+mn-cs"/>
              <a:sym typeface="Arial"/>
            </a:endParaRPr>
          </a:p>
        </p:txBody>
      </p:sp>
      <p:sp>
        <p:nvSpPr>
          <p:cNvPr id="57" name="Content Placeholder 2">
            <a:extLst>
              <a:ext uri="{FF2B5EF4-FFF2-40B4-BE49-F238E27FC236}">
                <a16:creationId xmlns:a16="http://schemas.microsoft.com/office/drawing/2014/main" id="{04CF6D0C-9864-4CBE-9352-9351EF31789A}"/>
              </a:ext>
            </a:extLst>
          </p:cNvPr>
          <p:cNvSpPr txBox="1">
            <a:spLocks/>
          </p:cNvSpPr>
          <p:nvPr/>
        </p:nvSpPr>
        <p:spPr>
          <a:xfrm>
            <a:off x="8774785" y="2706482"/>
            <a:ext cx="4120188" cy="1055373"/>
          </a:xfrm>
          <a:prstGeom prst="rect">
            <a:avLst/>
          </a:prstGeom>
        </p:spPr>
        <p:txBody>
          <a:bodyPr vert="horz" lIns="156746" tIns="78373" rIns="156746" bIns="78373" rtlCol="0">
            <a:normAutofit/>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9pPr>
          </a:lstStyle>
          <a:p>
            <a:pPr marL="0" marR="0" lvl="1" indent="0" algn="l" defTabSz="1567402" rtl="0" eaLnBrk="1" fontAlgn="auto" latinLnBrk="0" hangingPunct="1">
              <a:lnSpc>
                <a:spcPct val="90000"/>
              </a:lnSpc>
              <a:spcBef>
                <a:spcPts val="1200"/>
              </a:spcBef>
              <a:spcAft>
                <a:spcPts val="0"/>
              </a:spcAft>
              <a:buClr>
                <a:srgbClr val="DA281C"/>
              </a:buClr>
              <a:buSzTx/>
              <a:buFont typeface="Arial" pitchFamily="34" charset="0"/>
              <a:buNone/>
              <a:tabLst/>
              <a:defRPr/>
            </a:pPr>
            <a:r>
              <a:rPr kumimoji="0" lang="en-US" sz="1800" b="0" i="0" u="none" strike="noStrike" kern="1200" cap="none" spc="0" normalizeH="0" baseline="0" noProof="0" dirty="0">
                <a:ln>
                  <a:noFill/>
                </a:ln>
                <a:solidFill>
                  <a:srgbClr val="000000"/>
                </a:solidFill>
                <a:effectLst/>
                <a:uLnTx/>
                <a:uFillTx/>
                <a:latin typeface="Verdana"/>
                <a:ea typeface="+mn-ea"/>
                <a:cs typeface="+mn-cs"/>
                <a:sym typeface="Arial"/>
              </a:rPr>
              <a:t>CTI Integration</a:t>
            </a:r>
          </a:p>
          <a:p>
            <a:pPr marL="0" marR="0" lvl="1" indent="0" algn="l" defTabSz="1567402" rtl="0" eaLnBrk="1" fontAlgn="auto" latinLnBrk="0" hangingPunct="1">
              <a:lnSpc>
                <a:spcPct val="90000"/>
              </a:lnSpc>
              <a:spcBef>
                <a:spcPts val="1200"/>
              </a:spcBef>
              <a:spcAft>
                <a:spcPts val="0"/>
              </a:spcAft>
              <a:buClr>
                <a:srgbClr val="DA281C"/>
              </a:buClr>
              <a:buSzTx/>
              <a:buFont typeface="Arial" pitchFamily="34" charset="0"/>
              <a:buNone/>
              <a:tabLst/>
              <a:defRPr/>
            </a:pPr>
            <a:r>
              <a:rPr kumimoji="0" lang="en-US" sz="1800" b="0" i="0" u="none" strike="noStrike" kern="1200" cap="none" spc="0" normalizeH="0" baseline="0" noProof="0" dirty="0">
                <a:ln>
                  <a:noFill/>
                </a:ln>
                <a:solidFill>
                  <a:srgbClr val="000000"/>
                </a:solidFill>
                <a:effectLst/>
                <a:uLnTx/>
                <a:uFillTx/>
                <a:latin typeface="Verdana"/>
                <a:ea typeface="+mn-ea"/>
                <a:cs typeface="+mn-cs"/>
                <a:sym typeface="Arial"/>
              </a:rPr>
              <a:t>C2D, Screen Pop, Logging</a:t>
            </a:r>
          </a:p>
        </p:txBody>
      </p:sp>
      <p:sp>
        <p:nvSpPr>
          <p:cNvPr id="60" name="Content Placeholder 2">
            <a:extLst>
              <a:ext uri="{FF2B5EF4-FFF2-40B4-BE49-F238E27FC236}">
                <a16:creationId xmlns:a16="http://schemas.microsoft.com/office/drawing/2014/main" id="{F8323E8C-509D-4DE2-B2F4-C36ECA073671}"/>
              </a:ext>
            </a:extLst>
          </p:cNvPr>
          <p:cNvSpPr txBox="1">
            <a:spLocks/>
          </p:cNvSpPr>
          <p:nvPr/>
        </p:nvSpPr>
        <p:spPr>
          <a:xfrm>
            <a:off x="8790641" y="4140329"/>
            <a:ext cx="4120188" cy="1055373"/>
          </a:xfrm>
          <a:prstGeom prst="rect">
            <a:avLst/>
          </a:prstGeom>
        </p:spPr>
        <p:txBody>
          <a:bodyPr vert="horz" lIns="156746" tIns="78373" rIns="156746" bIns="78373" rtlCol="0">
            <a:normAutofit/>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300" kern="1200">
                <a:solidFill>
                  <a:schemeClr val="tx1"/>
                </a:solidFill>
                <a:latin typeface="+mn-lt"/>
                <a:ea typeface="+mn-ea"/>
                <a:cs typeface="+mn-cs"/>
              </a:defRPr>
            </a:lvl9pPr>
          </a:lstStyle>
          <a:p>
            <a:pPr marL="0" marR="0" lvl="1" indent="0" algn="l" defTabSz="1567402" rtl="0" eaLnBrk="1" fontAlgn="auto" latinLnBrk="0" hangingPunct="1">
              <a:lnSpc>
                <a:spcPts val="2300"/>
              </a:lnSpc>
              <a:spcBef>
                <a:spcPts val="1200"/>
              </a:spcBef>
              <a:spcAft>
                <a:spcPts val="0"/>
              </a:spcAft>
              <a:buClr>
                <a:srgbClr val="DA281C"/>
              </a:buClr>
              <a:buSzTx/>
              <a:buFont typeface="Arial" pitchFamily="34" charset="0"/>
              <a:buNone/>
              <a:tabLst/>
              <a:defRPr/>
            </a:pPr>
            <a:r>
              <a:rPr kumimoji="0" lang="en-US" sz="1800" b="0" i="0" u="none" strike="noStrike" kern="1200" cap="none" spc="0" normalizeH="0" baseline="0" noProof="0" dirty="0">
                <a:ln>
                  <a:noFill/>
                </a:ln>
                <a:solidFill>
                  <a:srgbClr val="000000"/>
                </a:solidFill>
                <a:effectLst/>
                <a:uLnTx/>
                <a:uFillTx/>
                <a:latin typeface="Verdana"/>
                <a:ea typeface="+mn-ea"/>
                <a:cs typeface="+mn-cs"/>
                <a:sym typeface="Arial"/>
              </a:rPr>
              <a:t>Share Files</a:t>
            </a:r>
          </a:p>
        </p:txBody>
      </p:sp>
      <p:cxnSp>
        <p:nvCxnSpPr>
          <p:cNvPr id="61" name="Straight Connector 60">
            <a:extLst>
              <a:ext uri="{FF2B5EF4-FFF2-40B4-BE49-F238E27FC236}">
                <a16:creationId xmlns:a16="http://schemas.microsoft.com/office/drawing/2014/main" id="{D9BDFCA5-F3E0-4DB2-A4CE-C23C4DB52DA4}"/>
              </a:ext>
            </a:extLst>
          </p:cNvPr>
          <p:cNvCxnSpPr>
            <a:cxnSpLocks/>
            <a:stCxn id="62" idx="0"/>
            <a:endCxn id="63" idx="4"/>
          </p:cNvCxnSpPr>
          <p:nvPr/>
        </p:nvCxnSpPr>
        <p:spPr>
          <a:xfrm>
            <a:off x="8737918" y="2813727"/>
            <a:ext cx="0" cy="566218"/>
          </a:xfrm>
          <a:prstGeom prst="line">
            <a:avLst/>
          </a:prstGeom>
          <a:ln w="15875">
            <a:solidFill>
              <a:srgbClr val="FF8200"/>
            </a:solidFill>
          </a:ln>
        </p:spPr>
        <p:style>
          <a:lnRef idx="1">
            <a:schemeClr val="accent1"/>
          </a:lnRef>
          <a:fillRef idx="0">
            <a:schemeClr val="accent1"/>
          </a:fillRef>
          <a:effectRef idx="0">
            <a:schemeClr val="accent1"/>
          </a:effectRef>
          <a:fontRef idx="minor">
            <a:schemeClr val="tx1"/>
          </a:fontRef>
        </p:style>
      </p:cxnSp>
      <p:sp>
        <p:nvSpPr>
          <p:cNvPr id="62" name="Oval 61">
            <a:extLst>
              <a:ext uri="{FF2B5EF4-FFF2-40B4-BE49-F238E27FC236}">
                <a16:creationId xmlns:a16="http://schemas.microsoft.com/office/drawing/2014/main" id="{8BB6DDF9-9EF5-43C8-8498-1E05A16FC257}"/>
              </a:ext>
            </a:extLst>
          </p:cNvPr>
          <p:cNvSpPr/>
          <p:nvPr/>
        </p:nvSpPr>
        <p:spPr>
          <a:xfrm>
            <a:off x="8674042" y="2813727"/>
            <a:ext cx="127751" cy="127750"/>
          </a:xfrm>
          <a:prstGeom prst="ellipse">
            <a:avLst/>
          </a:prstGeom>
          <a:solidFill>
            <a:schemeClr val="bg1"/>
          </a:solidFill>
          <a:ln w="15875">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97280"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a:ln>
                <a:noFill/>
              </a:ln>
              <a:solidFill>
                <a:srgbClr val="FFFFFF"/>
              </a:solidFill>
              <a:effectLst/>
              <a:uLnTx/>
              <a:uFillTx/>
              <a:latin typeface="Verdana"/>
              <a:ea typeface="+mn-ea"/>
              <a:cs typeface="+mn-cs"/>
              <a:sym typeface="Arial"/>
            </a:endParaRPr>
          </a:p>
        </p:txBody>
      </p:sp>
      <p:sp>
        <p:nvSpPr>
          <p:cNvPr id="63" name="Oval 62">
            <a:extLst>
              <a:ext uri="{FF2B5EF4-FFF2-40B4-BE49-F238E27FC236}">
                <a16:creationId xmlns:a16="http://schemas.microsoft.com/office/drawing/2014/main" id="{19CECB01-0560-4892-B98D-1E76D4A51D05}"/>
              </a:ext>
            </a:extLst>
          </p:cNvPr>
          <p:cNvSpPr/>
          <p:nvPr/>
        </p:nvSpPr>
        <p:spPr>
          <a:xfrm>
            <a:off x="8674042" y="3252196"/>
            <a:ext cx="127751" cy="127749"/>
          </a:xfrm>
          <a:prstGeom prst="ellipse">
            <a:avLst/>
          </a:prstGeom>
          <a:solidFill>
            <a:schemeClr val="bg1"/>
          </a:solidFill>
          <a:ln w="15875">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97280"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a:ln>
                <a:noFill/>
              </a:ln>
              <a:solidFill>
                <a:srgbClr val="FFFFFF"/>
              </a:solidFill>
              <a:effectLst/>
              <a:uLnTx/>
              <a:uFillTx/>
              <a:latin typeface="Verdana"/>
              <a:ea typeface="+mn-ea"/>
              <a:cs typeface="+mn-cs"/>
              <a:sym typeface="Arial"/>
            </a:endParaRPr>
          </a:p>
        </p:txBody>
      </p:sp>
      <p:sp>
        <p:nvSpPr>
          <p:cNvPr id="64" name="Oval 63">
            <a:extLst>
              <a:ext uri="{FF2B5EF4-FFF2-40B4-BE49-F238E27FC236}">
                <a16:creationId xmlns:a16="http://schemas.microsoft.com/office/drawing/2014/main" id="{1EE7DD51-D896-425D-AC86-237F6E2CC55F}"/>
              </a:ext>
            </a:extLst>
          </p:cNvPr>
          <p:cNvSpPr/>
          <p:nvPr/>
        </p:nvSpPr>
        <p:spPr>
          <a:xfrm>
            <a:off x="8674042" y="4280896"/>
            <a:ext cx="127751" cy="127749"/>
          </a:xfrm>
          <a:prstGeom prst="ellipse">
            <a:avLst/>
          </a:prstGeom>
          <a:solidFill>
            <a:schemeClr val="bg1"/>
          </a:solidFill>
          <a:ln w="15875">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97280"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a:ln>
                <a:noFill/>
              </a:ln>
              <a:solidFill>
                <a:srgbClr val="FFFFFF"/>
              </a:solidFill>
              <a:effectLst/>
              <a:uLnTx/>
              <a:uFillTx/>
              <a:latin typeface="Verdana"/>
              <a:ea typeface="+mn-ea"/>
              <a:cs typeface="+mn-cs"/>
              <a:sym typeface="Arial"/>
            </a:endParaRPr>
          </a:p>
        </p:txBody>
      </p:sp>
      <p:pic>
        <p:nvPicPr>
          <p:cNvPr id="44" name="Picture 43">
            <a:extLst>
              <a:ext uri="{FF2B5EF4-FFF2-40B4-BE49-F238E27FC236}">
                <a16:creationId xmlns:a16="http://schemas.microsoft.com/office/drawing/2014/main" id="{D38D8003-E67B-4D4D-97A8-244F4D5C8EE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9202" y="3768115"/>
            <a:ext cx="555704" cy="561318"/>
          </a:xfrm>
          <a:prstGeom prst="rect">
            <a:avLst/>
          </a:prstGeom>
          <a:noFill/>
        </p:spPr>
      </p:pic>
      <p:pic>
        <p:nvPicPr>
          <p:cNvPr id="67" name="Picture 66">
            <a:extLst>
              <a:ext uri="{FF2B5EF4-FFF2-40B4-BE49-F238E27FC236}">
                <a16:creationId xmlns:a16="http://schemas.microsoft.com/office/drawing/2014/main" id="{0C1D69A3-1C94-4E99-A990-05A74847C98A}"/>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23081" y="5173584"/>
            <a:ext cx="627762" cy="589919"/>
          </a:xfrm>
          <a:prstGeom prst="rect">
            <a:avLst/>
          </a:prstGeom>
        </p:spPr>
      </p:pic>
      <p:pic>
        <p:nvPicPr>
          <p:cNvPr id="68" name="Picture 67">
            <a:extLst>
              <a:ext uri="{FF2B5EF4-FFF2-40B4-BE49-F238E27FC236}">
                <a16:creationId xmlns:a16="http://schemas.microsoft.com/office/drawing/2014/main" id="{CD1002BD-E65B-4192-BA76-1262C5A27211}"/>
              </a:ext>
            </a:extLst>
          </p:cNvPr>
          <p:cNvPicPr>
            <a:picLocks noChangeAspect="1"/>
          </p:cNvPicPr>
          <p:nvPr/>
        </p:nvPicPr>
        <p:blipFill rotWithShape="1">
          <a:blip r:embed="rId7" cstate="hqprint">
            <a:extLst>
              <a:ext uri="{28A0092B-C50C-407E-A947-70E740481C1C}">
                <a14:useLocalDpi xmlns:a14="http://schemas.microsoft.com/office/drawing/2010/main"/>
              </a:ext>
            </a:extLst>
          </a:blip>
          <a:srcRect/>
          <a:stretch/>
        </p:blipFill>
        <p:spPr>
          <a:xfrm>
            <a:off x="988160" y="2211580"/>
            <a:ext cx="772160" cy="761203"/>
          </a:xfrm>
          <a:prstGeom prst="rect">
            <a:avLst/>
          </a:prstGeom>
        </p:spPr>
      </p:pic>
      <p:sp>
        <p:nvSpPr>
          <p:cNvPr id="70" name="TextBox 69">
            <a:extLst>
              <a:ext uri="{FF2B5EF4-FFF2-40B4-BE49-F238E27FC236}">
                <a16:creationId xmlns:a16="http://schemas.microsoft.com/office/drawing/2014/main" id="{18D13F0C-264C-4D17-BE15-53C218800431}"/>
              </a:ext>
            </a:extLst>
          </p:cNvPr>
          <p:cNvSpPr txBox="1"/>
          <p:nvPr/>
        </p:nvSpPr>
        <p:spPr>
          <a:xfrm>
            <a:off x="1269867" y="7845871"/>
            <a:ext cx="7653722" cy="322910"/>
          </a:xfrm>
          <a:prstGeom prst="rect">
            <a:avLst/>
          </a:prstGeom>
          <a:noFill/>
        </p:spPr>
        <p:txBody>
          <a:bodyPr wrap="square" lIns="188087" tIns="94044" rIns="188087" bIns="94044" rtlCol="0" anchor="ctr">
            <a:spAutoFit/>
          </a:bodyPr>
          <a:lstStyle/>
          <a:p>
            <a:pPr marL="0" marR="0" lvl="0" indent="0" defTabSz="1567464" eaLnBrk="1" fontAlgn="auto" latinLnBrk="0" hangingPunct="1">
              <a:lnSpc>
                <a:spcPct val="90000"/>
              </a:lnSpc>
              <a:spcBef>
                <a:spcPts val="0"/>
              </a:spcBef>
              <a:spcAft>
                <a:spcPts val="0"/>
              </a:spcAft>
              <a:buClrTx/>
              <a:buSzTx/>
              <a:buFontTx/>
              <a:buNone/>
              <a:tabLst/>
              <a:defRPr/>
            </a:pPr>
            <a:r>
              <a:rPr kumimoji="0" lang="en-US" sz="960" b="0" i="0" u="none" strike="noStrike" kern="0" cap="none" spc="0" normalizeH="0" baseline="0" noProof="0" dirty="0">
                <a:ln>
                  <a:noFill/>
                </a:ln>
                <a:solidFill>
                  <a:srgbClr val="8F8F8F"/>
                </a:solidFill>
                <a:effectLst/>
                <a:uLnTx/>
                <a:uFillTx/>
              </a:rPr>
              <a:t>Confidential &amp; proprietary. Use pursuant to your signed agreement or Avaya policy</a:t>
            </a:r>
          </a:p>
        </p:txBody>
      </p:sp>
      <p:pic>
        <p:nvPicPr>
          <p:cNvPr id="71" name="Picture 70">
            <a:extLst>
              <a:ext uri="{FF2B5EF4-FFF2-40B4-BE49-F238E27FC236}">
                <a16:creationId xmlns:a16="http://schemas.microsoft.com/office/drawing/2014/main" id="{3CA51E6E-F40A-4D11-8EDD-3897C355BDF0}"/>
              </a:ext>
            </a:extLst>
          </p:cNvPr>
          <p:cNvPicPr>
            <a:picLocks noChangeAspect="1"/>
          </p:cNvPicPr>
          <p:nvPr/>
        </p:nvPicPr>
        <p:blipFill rotWithShape="1">
          <a:blip r:embed="rId8" cstate="hqprint">
            <a:extLst>
              <a:ext uri="{28A0092B-C50C-407E-A947-70E740481C1C}">
                <a14:useLocalDpi xmlns:a14="http://schemas.microsoft.com/office/drawing/2010/main"/>
              </a:ext>
            </a:extLst>
          </a:blip>
          <a:srcRect/>
          <a:stretch/>
        </p:blipFill>
        <p:spPr>
          <a:xfrm>
            <a:off x="7764628" y="2202914"/>
            <a:ext cx="623130" cy="623339"/>
          </a:xfrm>
          <a:prstGeom prst="rect">
            <a:avLst/>
          </a:prstGeom>
          <a:noFill/>
          <a:ln w="38100">
            <a:solidFill>
              <a:schemeClr val="bg1"/>
            </a:solidFill>
          </a:ln>
        </p:spPr>
      </p:pic>
      <p:pic>
        <p:nvPicPr>
          <p:cNvPr id="72" name="Picture 71">
            <a:extLst>
              <a:ext uri="{FF2B5EF4-FFF2-40B4-BE49-F238E27FC236}">
                <a16:creationId xmlns:a16="http://schemas.microsoft.com/office/drawing/2014/main" id="{21506E2A-BC53-4F8F-9BBD-A699B1CD003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569708" y="3632761"/>
            <a:ext cx="885968" cy="546856"/>
          </a:xfrm>
          <a:prstGeom prst="rect">
            <a:avLst/>
          </a:prstGeom>
          <a:noFill/>
        </p:spPr>
      </p:pic>
    </p:spTree>
    <p:extLst>
      <p:ext uri="{BB962C8B-B14F-4D97-AF65-F5344CB8AC3E}">
        <p14:creationId xmlns:p14="http://schemas.microsoft.com/office/powerpoint/2010/main" val="41793191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rma libre 14">
            <a:extLst>
              <a:ext uri="{FF2B5EF4-FFF2-40B4-BE49-F238E27FC236}">
                <a16:creationId xmlns:a16="http://schemas.microsoft.com/office/drawing/2014/main" id="{417DBD66-1D45-064E-8D23-7F8352442114}"/>
              </a:ext>
            </a:extLst>
          </p:cNvPr>
          <p:cNvSpPr>
            <a:spLocks noChangeArrowheads="1"/>
          </p:cNvSpPr>
          <p:nvPr/>
        </p:nvSpPr>
        <p:spPr bwMode="auto">
          <a:xfrm>
            <a:off x="2" y="1"/>
            <a:ext cx="5257921" cy="7760724"/>
          </a:xfrm>
          <a:custGeom>
            <a:avLst/>
            <a:gdLst>
              <a:gd name="connsiteX0" fmla="*/ 2274082 w 4381601"/>
              <a:gd name="connsiteY0" fmla="*/ 6388729 h 6467270"/>
              <a:gd name="connsiteX1" fmla="*/ 2354688 w 4381601"/>
              <a:gd name="connsiteY1" fmla="*/ 6467270 h 6467270"/>
              <a:gd name="connsiteX2" fmla="*/ 2195878 w 4381601"/>
              <a:gd name="connsiteY2" fmla="*/ 6467270 h 6467270"/>
              <a:gd name="connsiteX3" fmla="*/ 4381601 w 4381601"/>
              <a:gd name="connsiteY3" fmla="*/ 6207712 h 6467270"/>
              <a:gd name="connsiteX4" fmla="*/ 4381601 w 4381601"/>
              <a:gd name="connsiteY4" fmla="*/ 6467270 h 6467270"/>
              <a:gd name="connsiteX5" fmla="*/ 4120567 w 4381601"/>
              <a:gd name="connsiteY5" fmla="*/ 6467270 h 6467270"/>
              <a:gd name="connsiteX6" fmla="*/ 4201751 w 4381601"/>
              <a:gd name="connsiteY6" fmla="*/ 6388495 h 6467270"/>
              <a:gd name="connsiteX7" fmla="*/ 4337996 w 4381601"/>
              <a:gd name="connsiteY7" fmla="*/ 6252847 h 6467270"/>
              <a:gd name="connsiteX8" fmla="*/ 2005714 w 4381601"/>
              <a:gd name="connsiteY8" fmla="*/ 6113237 h 6467270"/>
              <a:gd name="connsiteX9" fmla="*/ 2142074 w 4381601"/>
              <a:gd name="connsiteY9" fmla="*/ 6253622 h 6467270"/>
              <a:gd name="connsiteX10" fmla="*/ 2005714 w 4381601"/>
              <a:gd name="connsiteY10" fmla="*/ 6389249 h 6467270"/>
              <a:gd name="connsiteX11" fmla="*/ 1925226 w 4381601"/>
              <a:gd name="connsiteY11" fmla="*/ 6467270 h 6467270"/>
              <a:gd name="connsiteX12" fmla="*/ 1651065 w 4381601"/>
              <a:gd name="connsiteY12" fmla="*/ 6467270 h 6467270"/>
              <a:gd name="connsiteX13" fmla="*/ 1728826 w 4381601"/>
              <a:gd name="connsiteY13" fmla="*/ 6389249 h 6467270"/>
              <a:gd name="connsiteX14" fmla="*/ 1865186 w 4381601"/>
              <a:gd name="connsiteY14" fmla="*/ 6253622 h 6467270"/>
              <a:gd name="connsiteX15" fmla="*/ 0 w 4381601"/>
              <a:gd name="connsiteY15" fmla="*/ 5760603 h 6467270"/>
              <a:gd name="connsiteX16" fmla="*/ 76604 w 4381601"/>
              <a:gd name="connsiteY16" fmla="*/ 5839518 h 6467270"/>
              <a:gd name="connsiteX17" fmla="*/ 217023 w 4381601"/>
              <a:gd name="connsiteY17" fmla="*/ 5975127 h 6467270"/>
              <a:gd name="connsiteX18" fmla="*/ 76604 w 4381601"/>
              <a:gd name="connsiteY18" fmla="*/ 6111332 h 6467270"/>
              <a:gd name="connsiteX19" fmla="*/ 0 w 4381601"/>
              <a:gd name="connsiteY19" fmla="*/ 6034757 h 6467270"/>
              <a:gd name="connsiteX20" fmla="*/ 902992 w 4381601"/>
              <a:gd name="connsiteY20" fmla="*/ 5564874 h 6467270"/>
              <a:gd name="connsiteX21" fmla="*/ 1043504 w 4381601"/>
              <a:gd name="connsiteY21" fmla="*/ 5701095 h 6467270"/>
              <a:gd name="connsiteX22" fmla="*/ 1179847 w 4381601"/>
              <a:gd name="connsiteY22" fmla="*/ 5841480 h 6467270"/>
              <a:gd name="connsiteX23" fmla="*/ 1315596 w 4381601"/>
              <a:gd name="connsiteY23" fmla="*/ 5977107 h 6467270"/>
              <a:gd name="connsiteX24" fmla="*/ 1179847 w 4381601"/>
              <a:gd name="connsiteY24" fmla="*/ 6113328 h 6467270"/>
              <a:gd name="connsiteX25" fmla="*/ 1043504 w 4381601"/>
              <a:gd name="connsiteY25" fmla="*/ 6253713 h 6467270"/>
              <a:gd name="connsiteX26" fmla="*/ 902992 w 4381601"/>
              <a:gd name="connsiteY26" fmla="*/ 6389340 h 6467270"/>
              <a:gd name="connsiteX27" fmla="*/ 824992 w 4381601"/>
              <a:gd name="connsiteY27" fmla="*/ 6467270 h 6467270"/>
              <a:gd name="connsiteX28" fmla="*/ 550516 w 4381601"/>
              <a:gd name="connsiteY28" fmla="*/ 6467270 h 6467270"/>
              <a:gd name="connsiteX29" fmla="*/ 630900 w 4381601"/>
              <a:gd name="connsiteY29" fmla="*/ 6389340 h 6467270"/>
              <a:gd name="connsiteX30" fmla="*/ 766648 w 4381601"/>
              <a:gd name="connsiteY30" fmla="*/ 6253713 h 6467270"/>
              <a:gd name="connsiteX31" fmla="*/ 902992 w 4381601"/>
              <a:gd name="connsiteY31" fmla="*/ 6113328 h 6467270"/>
              <a:gd name="connsiteX32" fmla="*/ 1043504 w 4381601"/>
              <a:gd name="connsiteY32" fmla="*/ 5977107 h 6467270"/>
              <a:gd name="connsiteX33" fmla="*/ 902992 w 4381601"/>
              <a:gd name="connsiteY33" fmla="*/ 5841480 h 6467270"/>
              <a:gd name="connsiteX34" fmla="*/ 766648 w 4381601"/>
              <a:gd name="connsiteY34" fmla="*/ 5701095 h 6467270"/>
              <a:gd name="connsiteX35" fmla="*/ 4061640 w 4381601"/>
              <a:gd name="connsiteY35" fmla="*/ 5428439 h 6467270"/>
              <a:gd name="connsiteX36" fmla="*/ 4202266 w 4381601"/>
              <a:gd name="connsiteY36" fmla="*/ 5564299 h 6467270"/>
              <a:gd name="connsiteX37" fmla="*/ 4338722 w 4381601"/>
              <a:gd name="connsiteY37" fmla="*/ 5700754 h 6467270"/>
              <a:gd name="connsiteX38" fmla="*/ 4381601 w 4381601"/>
              <a:gd name="connsiteY38" fmla="*/ 5745138 h 6467270"/>
              <a:gd name="connsiteX39" fmla="*/ 4381601 w 4381601"/>
              <a:gd name="connsiteY39" fmla="*/ 5934361 h 6467270"/>
              <a:gd name="connsiteX40" fmla="*/ 4338722 w 4381601"/>
              <a:gd name="connsiteY40" fmla="*/ 5977240 h 6467270"/>
              <a:gd name="connsiteX41" fmla="*/ 4202266 w 4381601"/>
              <a:gd name="connsiteY41" fmla="*/ 5841381 h 6467270"/>
              <a:gd name="connsiteX42" fmla="*/ 4061640 w 4381601"/>
              <a:gd name="connsiteY42" fmla="*/ 5700754 h 6467270"/>
              <a:gd name="connsiteX43" fmla="*/ 3925184 w 4381601"/>
              <a:gd name="connsiteY43" fmla="*/ 5841381 h 6467270"/>
              <a:gd name="connsiteX44" fmla="*/ 4061640 w 4381601"/>
              <a:gd name="connsiteY44" fmla="*/ 5977240 h 6467270"/>
              <a:gd name="connsiteX45" fmla="*/ 4202266 w 4381601"/>
              <a:gd name="connsiteY45" fmla="*/ 6113696 h 6467270"/>
              <a:gd name="connsiteX46" fmla="*/ 4061640 w 4381601"/>
              <a:gd name="connsiteY46" fmla="*/ 6254323 h 6467270"/>
              <a:gd name="connsiteX47" fmla="*/ 3925184 w 4381601"/>
              <a:gd name="connsiteY47" fmla="*/ 6113696 h 6467270"/>
              <a:gd name="connsiteX48" fmla="*/ 3789326 w 4381601"/>
              <a:gd name="connsiteY48" fmla="*/ 5977240 h 6467270"/>
              <a:gd name="connsiteX49" fmla="*/ 3648699 w 4381601"/>
              <a:gd name="connsiteY49" fmla="*/ 5841381 h 6467270"/>
              <a:gd name="connsiteX50" fmla="*/ 3789326 w 4381601"/>
              <a:gd name="connsiteY50" fmla="*/ 5700754 h 6467270"/>
              <a:gd name="connsiteX51" fmla="*/ 3925184 w 4381601"/>
              <a:gd name="connsiteY51" fmla="*/ 5564299 h 6467270"/>
              <a:gd name="connsiteX52" fmla="*/ 4381601 w 4381601"/>
              <a:gd name="connsiteY52" fmla="*/ 5384414 h 6467270"/>
              <a:gd name="connsiteX53" fmla="*/ 4381601 w 4381601"/>
              <a:gd name="connsiteY53" fmla="*/ 5475606 h 6467270"/>
              <a:gd name="connsiteX54" fmla="*/ 4336118 w 4381601"/>
              <a:gd name="connsiteY54" fmla="*/ 5430110 h 6467270"/>
              <a:gd name="connsiteX55" fmla="*/ 1179180 w 4381601"/>
              <a:gd name="connsiteY55" fmla="*/ 5292004 h 6467270"/>
              <a:gd name="connsiteX56" fmla="*/ 1314944 w 4381601"/>
              <a:gd name="connsiteY56" fmla="*/ 5428187 h 6467270"/>
              <a:gd name="connsiteX57" fmla="*/ 1451306 w 4381601"/>
              <a:gd name="connsiteY57" fmla="*/ 5563776 h 6467270"/>
              <a:gd name="connsiteX58" fmla="*/ 1591834 w 4381601"/>
              <a:gd name="connsiteY58" fmla="*/ 5699958 h 6467270"/>
              <a:gd name="connsiteX59" fmla="*/ 1727598 w 4381601"/>
              <a:gd name="connsiteY59" fmla="*/ 5840304 h 6467270"/>
              <a:gd name="connsiteX60" fmla="*/ 1863958 w 4381601"/>
              <a:gd name="connsiteY60" fmla="*/ 5975892 h 6467270"/>
              <a:gd name="connsiteX61" fmla="*/ 1727598 w 4381601"/>
              <a:gd name="connsiteY61" fmla="*/ 6112074 h 6467270"/>
              <a:gd name="connsiteX62" fmla="*/ 1591834 w 4381601"/>
              <a:gd name="connsiteY62" fmla="*/ 6252420 h 6467270"/>
              <a:gd name="connsiteX63" fmla="*/ 1451306 w 4381601"/>
              <a:gd name="connsiteY63" fmla="*/ 6388008 h 6467270"/>
              <a:gd name="connsiteX64" fmla="*/ 1371939 w 4381601"/>
              <a:gd name="connsiteY64" fmla="*/ 6467270 h 6467270"/>
              <a:gd name="connsiteX65" fmla="*/ 1099815 w 4381601"/>
              <a:gd name="connsiteY65" fmla="*/ 6467270 h 6467270"/>
              <a:gd name="connsiteX66" fmla="*/ 1179180 w 4381601"/>
              <a:gd name="connsiteY66" fmla="*/ 6388008 h 6467270"/>
              <a:gd name="connsiteX67" fmla="*/ 1314944 w 4381601"/>
              <a:gd name="connsiteY67" fmla="*/ 6252420 h 6467270"/>
              <a:gd name="connsiteX68" fmla="*/ 1451306 w 4381601"/>
              <a:gd name="connsiteY68" fmla="*/ 6112074 h 6467270"/>
              <a:gd name="connsiteX69" fmla="*/ 1591834 w 4381601"/>
              <a:gd name="connsiteY69" fmla="*/ 5975892 h 6467270"/>
              <a:gd name="connsiteX70" fmla="*/ 1451306 w 4381601"/>
              <a:gd name="connsiteY70" fmla="*/ 5840304 h 6467270"/>
              <a:gd name="connsiteX71" fmla="*/ 1314944 w 4381601"/>
              <a:gd name="connsiteY71" fmla="*/ 5699958 h 6467270"/>
              <a:gd name="connsiteX72" fmla="*/ 1179180 w 4381601"/>
              <a:gd name="connsiteY72" fmla="*/ 5563776 h 6467270"/>
              <a:gd name="connsiteX73" fmla="*/ 1042820 w 4381601"/>
              <a:gd name="connsiteY73" fmla="*/ 5428187 h 6467270"/>
              <a:gd name="connsiteX74" fmla="*/ 3790359 w 4381601"/>
              <a:gd name="connsiteY74" fmla="*/ 5152947 h 6467270"/>
              <a:gd name="connsiteX75" fmla="*/ 3926220 w 4381601"/>
              <a:gd name="connsiteY75" fmla="*/ 5293468 h 6467270"/>
              <a:gd name="connsiteX76" fmla="*/ 3790359 w 4381601"/>
              <a:gd name="connsiteY76" fmla="*/ 5429821 h 6467270"/>
              <a:gd name="connsiteX77" fmla="*/ 3649732 w 4381601"/>
              <a:gd name="connsiteY77" fmla="*/ 5565578 h 6467270"/>
              <a:gd name="connsiteX78" fmla="*/ 3513277 w 4381601"/>
              <a:gd name="connsiteY78" fmla="*/ 5701930 h 6467270"/>
              <a:gd name="connsiteX79" fmla="*/ 3377418 w 4381601"/>
              <a:gd name="connsiteY79" fmla="*/ 5842451 h 6467270"/>
              <a:gd name="connsiteX80" fmla="*/ 3513277 w 4381601"/>
              <a:gd name="connsiteY80" fmla="*/ 5978208 h 6467270"/>
              <a:gd name="connsiteX81" fmla="*/ 3649732 w 4381601"/>
              <a:gd name="connsiteY81" fmla="*/ 6114561 h 6467270"/>
              <a:gd name="connsiteX82" fmla="*/ 3790359 w 4381601"/>
              <a:gd name="connsiteY82" fmla="*/ 6255082 h 6467270"/>
              <a:gd name="connsiteX83" fmla="*/ 3926220 w 4381601"/>
              <a:gd name="connsiteY83" fmla="*/ 6390839 h 6467270"/>
              <a:gd name="connsiteX84" fmla="*/ 3850065 w 4381601"/>
              <a:gd name="connsiteY84" fmla="*/ 6467270 h 6467270"/>
              <a:gd name="connsiteX85" fmla="*/ 3728559 w 4381601"/>
              <a:gd name="connsiteY85" fmla="*/ 6467270 h 6467270"/>
              <a:gd name="connsiteX86" fmla="*/ 3649732 w 4381601"/>
              <a:gd name="connsiteY86" fmla="*/ 6390839 h 6467270"/>
              <a:gd name="connsiteX87" fmla="*/ 3513277 w 4381601"/>
              <a:gd name="connsiteY87" fmla="*/ 6255082 h 6467270"/>
              <a:gd name="connsiteX88" fmla="*/ 3377418 w 4381601"/>
              <a:gd name="connsiteY88" fmla="*/ 6114561 h 6467270"/>
              <a:gd name="connsiteX89" fmla="*/ 3236791 w 4381601"/>
              <a:gd name="connsiteY89" fmla="*/ 5978208 h 6467270"/>
              <a:gd name="connsiteX90" fmla="*/ 3100336 w 4381601"/>
              <a:gd name="connsiteY90" fmla="*/ 5842451 h 6467270"/>
              <a:gd name="connsiteX91" fmla="*/ 3236791 w 4381601"/>
              <a:gd name="connsiteY91" fmla="*/ 5701930 h 6467270"/>
              <a:gd name="connsiteX92" fmla="*/ 3377418 w 4381601"/>
              <a:gd name="connsiteY92" fmla="*/ 5565578 h 6467270"/>
              <a:gd name="connsiteX93" fmla="*/ 3513277 w 4381601"/>
              <a:gd name="connsiteY93" fmla="*/ 5429821 h 6467270"/>
              <a:gd name="connsiteX94" fmla="*/ 3649732 w 4381601"/>
              <a:gd name="connsiteY94" fmla="*/ 5293468 h 6467270"/>
              <a:gd name="connsiteX95" fmla="*/ 1449912 w 4381601"/>
              <a:gd name="connsiteY95" fmla="*/ 5016513 h 6467270"/>
              <a:gd name="connsiteX96" fmla="*/ 1590424 w 4381601"/>
              <a:gd name="connsiteY96" fmla="*/ 5152821 h 6467270"/>
              <a:gd name="connsiteX97" fmla="*/ 1726173 w 4381601"/>
              <a:gd name="connsiteY97" fmla="*/ 5293297 h 6467270"/>
              <a:gd name="connsiteX98" fmla="*/ 1862518 w 4381601"/>
              <a:gd name="connsiteY98" fmla="*/ 5429605 h 6467270"/>
              <a:gd name="connsiteX99" fmla="*/ 2003030 w 4381601"/>
              <a:gd name="connsiteY99" fmla="*/ 5565319 h 6467270"/>
              <a:gd name="connsiteX100" fmla="*/ 2139374 w 4381601"/>
              <a:gd name="connsiteY100" fmla="*/ 5701628 h 6467270"/>
              <a:gd name="connsiteX101" fmla="*/ 2275124 w 4381601"/>
              <a:gd name="connsiteY101" fmla="*/ 5842102 h 6467270"/>
              <a:gd name="connsiteX102" fmla="*/ 2415040 w 4381601"/>
              <a:gd name="connsiteY102" fmla="*/ 5977816 h 6467270"/>
              <a:gd name="connsiteX103" fmla="*/ 2550790 w 4381601"/>
              <a:gd name="connsiteY103" fmla="*/ 6114125 h 6467270"/>
              <a:gd name="connsiteX104" fmla="*/ 2687134 w 4381601"/>
              <a:gd name="connsiteY104" fmla="*/ 6254600 h 6467270"/>
              <a:gd name="connsiteX105" fmla="*/ 2823478 w 4381601"/>
              <a:gd name="connsiteY105" fmla="*/ 6390313 h 6467270"/>
              <a:gd name="connsiteX106" fmla="*/ 2902808 w 4381601"/>
              <a:gd name="connsiteY106" fmla="*/ 6467270 h 6467270"/>
              <a:gd name="connsiteX107" fmla="*/ 2627767 w 4381601"/>
              <a:gd name="connsiteY107" fmla="*/ 6467270 h 6467270"/>
              <a:gd name="connsiteX108" fmla="*/ 2550790 w 4381601"/>
              <a:gd name="connsiteY108" fmla="*/ 6390313 h 6467270"/>
              <a:gd name="connsiteX109" fmla="*/ 2415040 w 4381601"/>
              <a:gd name="connsiteY109" fmla="*/ 6254600 h 6467270"/>
              <a:gd name="connsiteX110" fmla="*/ 2275124 w 4381601"/>
              <a:gd name="connsiteY110" fmla="*/ 6114125 h 6467270"/>
              <a:gd name="connsiteX111" fmla="*/ 2139374 w 4381601"/>
              <a:gd name="connsiteY111" fmla="*/ 5977816 h 6467270"/>
              <a:gd name="connsiteX112" fmla="*/ 2003030 w 4381601"/>
              <a:gd name="connsiteY112" fmla="*/ 5842102 h 6467270"/>
              <a:gd name="connsiteX113" fmla="*/ 1862518 w 4381601"/>
              <a:gd name="connsiteY113" fmla="*/ 5701628 h 6467270"/>
              <a:gd name="connsiteX114" fmla="*/ 1726173 w 4381601"/>
              <a:gd name="connsiteY114" fmla="*/ 5565319 h 6467270"/>
              <a:gd name="connsiteX115" fmla="*/ 1590424 w 4381601"/>
              <a:gd name="connsiteY115" fmla="*/ 5429605 h 6467270"/>
              <a:gd name="connsiteX116" fmla="*/ 1449912 w 4381601"/>
              <a:gd name="connsiteY116" fmla="*/ 5293297 h 6467270"/>
              <a:gd name="connsiteX117" fmla="*/ 1313568 w 4381601"/>
              <a:gd name="connsiteY117" fmla="*/ 5152821 h 6467270"/>
              <a:gd name="connsiteX118" fmla="*/ 0 w 4381601"/>
              <a:gd name="connsiteY118" fmla="*/ 4938321 h 6467270"/>
              <a:gd name="connsiteX119" fmla="*/ 76604 w 4381601"/>
              <a:gd name="connsiteY119" fmla="*/ 5014562 h 6467270"/>
              <a:gd name="connsiteX120" fmla="*/ 217023 w 4381601"/>
              <a:gd name="connsiteY120" fmla="*/ 5150766 h 6467270"/>
              <a:gd name="connsiteX121" fmla="*/ 352683 w 4381601"/>
              <a:gd name="connsiteY121" fmla="*/ 5291134 h 6467270"/>
              <a:gd name="connsiteX122" fmla="*/ 217023 w 4381601"/>
              <a:gd name="connsiteY122" fmla="*/ 5427338 h 6467270"/>
              <a:gd name="connsiteX123" fmla="*/ 76604 w 4381601"/>
              <a:gd name="connsiteY123" fmla="*/ 5562947 h 6467270"/>
              <a:gd name="connsiteX124" fmla="*/ 0 w 4381601"/>
              <a:gd name="connsiteY124" fmla="*/ 5639522 h 6467270"/>
              <a:gd name="connsiteX125" fmla="*/ 0 w 4381601"/>
              <a:gd name="connsiteY125" fmla="*/ 5367709 h 6467270"/>
              <a:gd name="connsiteX126" fmla="*/ 76604 w 4381601"/>
              <a:gd name="connsiteY126" fmla="*/ 5291134 h 6467270"/>
              <a:gd name="connsiteX127" fmla="*/ 0 w 4381601"/>
              <a:gd name="connsiteY127" fmla="*/ 5212218 h 6467270"/>
              <a:gd name="connsiteX128" fmla="*/ 4200157 w 4381601"/>
              <a:gd name="connsiteY128" fmla="*/ 4468151 h 6467270"/>
              <a:gd name="connsiteX129" fmla="*/ 4336434 w 4381601"/>
              <a:gd name="connsiteY129" fmla="*/ 4604010 h 6467270"/>
              <a:gd name="connsiteX130" fmla="*/ 4381601 w 4381601"/>
              <a:gd name="connsiteY130" fmla="*/ 4649435 h 6467270"/>
              <a:gd name="connsiteX131" fmla="*/ 4381601 w 4381601"/>
              <a:gd name="connsiteY131" fmla="*/ 5107983 h 6467270"/>
              <a:gd name="connsiteX132" fmla="*/ 4336434 w 4381601"/>
              <a:gd name="connsiteY132" fmla="*/ 5153407 h 6467270"/>
              <a:gd name="connsiteX133" fmla="*/ 4200157 w 4381601"/>
              <a:gd name="connsiteY133" fmla="*/ 5294034 h 6467270"/>
              <a:gd name="connsiteX134" fmla="*/ 4059715 w 4381601"/>
              <a:gd name="connsiteY134" fmla="*/ 5153407 h 6467270"/>
              <a:gd name="connsiteX135" fmla="*/ 3923438 w 4381601"/>
              <a:gd name="connsiteY135" fmla="*/ 5016952 h 6467270"/>
              <a:gd name="connsiteX136" fmla="*/ 3787756 w 4381601"/>
              <a:gd name="connsiteY136" fmla="*/ 4881092 h 6467270"/>
              <a:gd name="connsiteX137" fmla="*/ 3923438 w 4381601"/>
              <a:gd name="connsiteY137" fmla="*/ 4740466 h 6467270"/>
              <a:gd name="connsiteX138" fmla="*/ 4059715 w 4381601"/>
              <a:gd name="connsiteY138" fmla="*/ 4881092 h 6467270"/>
              <a:gd name="connsiteX139" fmla="*/ 4200157 w 4381601"/>
              <a:gd name="connsiteY139" fmla="*/ 5016952 h 6467270"/>
              <a:gd name="connsiteX140" fmla="*/ 4336434 w 4381601"/>
              <a:gd name="connsiteY140" fmla="*/ 4881092 h 6467270"/>
              <a:gd name="connsiteX141" fmla="*/ 4200157 w 4381601"/>
              <a:gd name="connsiteY141" fmla="*/ 4740466 h 6467270"/>
              <a:gd name="connsiteX142" fmla="*/ 4059715 w 4381601"/>
              <a:gd name="connsiteY142" fmla="*/ 4604010 h 6467270"/>
              <a:gd name="connsiteX143" fmla="*/ 4381601 w 4381601"/>
              <a:gd name="connsiteY143" fmla="*/ 4283200 h 6467270"/>
              <a:gd name="connsiteX144" fmla="*/ 4381601 w 4381601"/>
              <a:gd name="connsiteY144" fmla="*/ 4375989 h 6467270"/>
              <a:gd name="connsiteX145" fmla="*/ 4336118 w 4381601"/>
              <a:gd name="connsiteY145" fmla="*/ 4328896 h 6467270"/>
              <a:gd name="connsiteX146" fmla="*/ 4381601 w 4381601"/>
              <a:gd name="connsiteY146" fmla="*/ 3734151 h 6467270"/>
              <a:gd name="connsiteX147" fmla="*/ 4381601 w 4381601"/>
              <a:gd name="connsiteY147" fmla="*/ 4009331 h 6467270"/>
              <a:gd name="connsiteX148" fmla="*/ 4336381 w 4381601"/>
              <a:gd name="connsiteY148" fmla="*/ 4056142 h 6467270"/>
              <a:gd name="connsiteX149" fmla="*/ 4200188 w 4381601"/>
              <a:gd name="connsiteY149" fmla="*/ 4191752 h 6467270"/>
              <a:gd name="connsiteX150" fmla="*/ 4059832 w 4381601"/>
              <a:gd name="connsiteY150" fmla="*/ 4327958 h 6467270"/>
              <a:gd name="connsiteX151" fmla="*/ 3923639 w 4381601"/>
              <a:gd name="connsiteY151" fmla="*/ 4468326 h 6467270"/>
              <a:gd name="connsiteX152" fmla="*/ 3788041 w 4381601"/>
              <a:gd name="connsiteY152" fmla="*/ 4603936 h 6467270"/>
              <a:gd name="connsiteX153" fmla="*/ 3647684 w 4381601"/>
              <a:gd name="connsiteY153" fmla="*/ 4740141 h 6467270"/>
              <a:gd name="connsiteX154" fmla="*/ 3511491 w 4381601"/>
              <a:gd name="connsiteY154" fmla="*/ 4880510 h 6467270"/>
              <a:gd name="connsiteX155" fmla="*/ 3647684 w 4381601"/>
              <a:gd name="connsiteY155" fmla="*/ 5016120 h 6467270"/>
              <a:gd name="connsiteX156" fmla="*/ 3511491 w 4381601"/>
              <a:gd name="connsiteY156" fmla="*/ 5152325 h 6467270"/>
              <a:gd name="connsiteX157" fmla="*/ 3375893 w 4381601"/>
              <a:gd name="connsiteY157" fmla="*/ 5292694 h 6467270"/>
              <a:gd name="connsiteX158" fmla="*/ 3235536 w 4381601"/>
              <a:gd name="connsiteY158" fmla="*/ 5428899 h 6467270"/>
              <a:gd name="connsiteX159" fmla="*/ 3099344 w 4381601"/>
              <a:gd name="connsiteY159" fmla="*/ 5564509 h 6467270"/>
              <a:gd name="connsiteX160" fmla="*/ 2963746 w 4381601"/>
              <a:gd name="connsiteY160" fmla="*/ 5700714 h 6467270"/>
              <a:gd name="connsiteX161" fmla="*/ 2823390 w 4381601"/>
              <a:gd name="connsiteY161" fmla="*/ 5564509 h 6467270"/>
              <a:gd name="connsiteX162" fmla="*/ 2963746 w 4381601"/>
              <a:gd name="connsiteY162" fmla="*/ 5428899 h 6467270"/>
              <a:gd name="connsiteX163" fmla="*/ 3099344 w 4381601"/>
              <a:gd name="connsiteY163" fmla="*/ 5292694 h 6467270"/>
              <a:gd name="connsiteX164" fmla="*/ 3235536 w 4381601"/>
              <a:gd name="connsiteY164" fmla="*/ 5152325 h 6467270"/>
              <a:gd name="connsiteX165" fmla="*/ 3375893 w 4381601"/>
              <a:gd name="connsiteY165" fmla="*/ 5016120 h 6467270"/>
              <a:gd name="connsiteX166" fmla="*/ 3235536 w 4381601"/>
              <a:gd name="connsiteY166" fmla="*/ 4880510 h 6467270"/>
              <a:gd name="connsiteX167" fmla="*/ 3099344 w 4381601"/>
              <a:gd name="connsiteY167" fmla="*/ 5016120 h 6467270"/>
              <a:gd name="connsiteX168" fmla="*/ 2963746 w 4381601"/>
              <a:gd name="connsiteY168" fmla="*/ 5152325 h 6467270"/>
              <a:gd name="connsiteX169" fmla="*/ 2823390 w 4381601"/>
              <a:gd name="connsiteY169" fmla="*/ 5292694 h 6467270"/>
              <a:gd name="connsiteX170" fmla="*/ 2687196 w 4381601"/>
              <a:gd name="connsiteY170" fmla="*/ 5428899 h 6467270"/>
              <a:gd name="connsiteX171" fmla="*/ 2551003 w 4381601"/>
              <a:gd name="connsiteY171" fmla="*/ 5292694 h 6467270"/>
              <a:gd name="connsiteX172" fmla="*/ 2415405 w 4381601"/>
              <a:gd name="connsiteY172" fmla="*/ 5152325 h 6467270"/>
              <a:gd name="connsiteX173" fmla="*/ 2275644 w 4381601"/>
              <a:gd name="connsiteY173" fmla="*/ 5016120 h 6467270"/>
              <a:gd name="connsiteX174" fmla="*/ 2140046 w 4381601"/>
              <a:gd name="connsiteY174" fmla="*/ 4880510 h 6467270"/>
              <a:gd name="connsiteX175" fmla="*/ 2275644 w 4381601"/>
              <a:gd name="connsiteY175" fmla="*/ 4740141 h 6467270"/>
              <a:gd name="connsiteX176" fmla="*/ 2415405 w 4381601"/>
              <a:gd name="connsiteY176" fmla="*/ 4880510 h 6467270"/>
              <a:gd name="connsiteX177" fmla="*/ 2551003 w 4381601"/>
              <a:gd name="connsiteY177" fmla="*/ 5016120 h 6467270"/>
              <a:gd name="connsiteX178" fmla="*/ 2687196 w 4381601"/>
              <a:gd name="connsiteY178" fmla="*/ 5152325 h 6467270"/>
              <a:gd name="connsiteX179" fmla="*/ 2823390 w 4381601"/>
              <a:gd name="connsiteY179" fmla="*/ 5016120 h 6467270"/>
              <a:gd name="connsiteX180" fmla="*/ 2963746 w 4381601"/>
              <a:gd name="connsiteY180" fmla="*/ 4880510 h 6467270"/>
              <a:gd name="connsiteX181" fmla="*/ 3099344 w 4381601"/>
              <a:gd name="connsiteY181" fmla="*/ 4740141 h 6467270"/>
              <a:gd name="connsiteX182" fmla="*/ 3235536 w 4381601"/>
              <a:gd name="connsiteY182" fmla="*/ 4603936 h 6467270"/>
              <a:gd name="connsiteX183" fmla="*/ 3375893 w 4381601"/>
              <a:gd name="connsiteY183" fmla="*/ 4740141 h 6467270"/>
              <a:gd name="connsiteX184" fmla="*/ 3511491 w 4381601"/>
              <a:gd name="connsiteY184" fmla="*/ 4603936 h 6467270"/>
              <a:gd name="connsiteX185" fmla="*/ 3647684 w 4381601"/>
              <a:gd name="connsiteY185" fmla="*/ 4468326 h 6467270"/>
              <a:gd name="connsiteX186" fmla="*/ 3788041 w 4381601"/>
              <a:gd name="connsiteY186" fmla="*/ 4327958 h 6467270"/>
              <a:gd name="connsiteX187" fmla="*/ 3923639 w 4381601"/>
              <a:gd name="connsiteY187" fmla="*/ 4191752 h 6467270"/>
              <a:gd name="connsiteX188" fmla="*/ 4059832 w 4381601"/>
              <a:gd name="connsiteY188" fmla="*/ 4056142 h 6467270"/>
              <a:gd name="connsiteX189" fmla="*/ 4200188 w 4381601"/>
              <a:gd name="connsiteY189" fmla="*/ 3915776 h 6467270"/>
              <a:gd name="connsiteX190" fmla="*/ 4336381 w 4381601"/>
              <a:gd name="connsiteY190" fmla="*/ 3779573 h 6467270"/>
              <a:gd name="connsiteX191" fmla="*/ 2687410 w 4381601"/>
              <a:gd name="connsiteY191" fmla="*/ 3232377 h 6467270"/>
              <a:gd name="connsiteX192" fmla="*/ 2823632 w 4381601"/>
              <a:gd name="connsiteY192" fmla="*/ 3368013 h 6467270"/>
              <a:gd name="connsiteX193" fmla="*/ 2687410 w 4381601"/>
              <a:gd name="connsiteY193" fmla="*/ 3507811 h 6467270"/>
              <a:gd name="connsiteX194" fmla="*/ 2551188 w 4381601"/>
              <a:gd name="connsiteY194" fmla="*/ 3643447 h 6467270"/>
              <a:gd name="connsiteX195" fmla="*/ 2415561 w 4381601"/>
              <a:gd name="connsiteY195" fmla="*/ 3779679 h 6467270"/>
              <a:gd name="connsiteX196" fmla="*/ 2275769 w 4381601"/>
              <a:gd name="connsiteY196" fmla="*/ 3915909 h 6467270"/>
              <a:gd name="connsiteX197" fmla="*/ 2140142 w 4381601"/>
              <a:gd name="connsiteY197" fmla="*/ 4056301 h 6467270"/>
              <a:gd name="connsiteX198" fmla="*/ 2003920 w 4381601"/>
              <a:gd name="connsiteY198" fmla="*/ 4191938 h 6467270"/>
              <a:gd name="connsiteX199" fmla="*/ 2140142 w 4381601"/>
              <a:gd name="connsiteY199" fmla="*/ 4328170 h 6467270"/>
              <a:gd name="connsiteX200" fmla="*/ 2275769 w 4381601"/>
              <a:gd name="connsiteY200" fmla="*/ 4191938 h 6467270"/>
              <a:gd name="connsiteX201" fmla="*/ 2415561 w 4381601"/>
              <a:gd name="connsiteY201" fmla="*/ 4056301 h 6467270"/>
              <a:gd name="connsiteX202" fmla="*/ 2551188 w 4381601"/>
              <a:gd name="connsiteY202" fmla="*/ 3915909 h 6467270"/>
              <a:gd name="connsiteX203" fmla="*/ 2687410 w 4381601"/>
              <a:gd name="connsiteY203" fmla="*/ 4056301 h 6467270"/>
              <a:gd name="connsiteX204" fmla="*/ 2551188 w 4381601"/>
              <a:gd name="connsiteY204" fmla="*/ 4191938 h 6467270"/>
              <a:gd name="connsiteX205" fmla="*/ 2415561 w 4381601"/>
              <a:gd name="connsiteY205" fmla="*/ 4328170 h 6467270"/>
              <a:gd name="connsiteX206" fmla="*/ 2551188 w 4381601"/>
              <a:gd name="connsiteY206" fmla="*/ 4468566 h 6467270"/>
              <a:gd name="connsiteX207" fmla="*/ 2687410 w 4381601"/>
              <a:gd name="connsiteY207" fmla="*/ 4604203 h 6467270"/>
              <a:gd name="connsiteX208" fmla="*/ 2823632 w 4381601"/>
              <a:gd name="connsiteY208" fmla="*/ 4740434 h 6467270"/>
              <a:gd name="connsiteX209" fmla="*/ 2687410 w 4381601"/>
              <a:gd name="connsiteY209" fmla="*/ 4880830 h 6467270"/>
              <a:gd name="connsiteX210" fmla="*/ 2551188 w 4381601"/>
              <a:gd name="connsiteY210" fmla="*/ 4740434 h 6467270"/>
              <a:gd name="connsiteX211" fmla="*/ 2415561 w 4381601"/>
              <a:gd name="connsiteY211" fmla="*/ 4604203 h 6467270"/>
              <a:gd name="connsiteX212" fmla="*/ 2275769 w 4381601"/>
              <a:gd name="connsiteY212" fmla="*/ 4468566 h 6467270"/>
              <a:gd name="connsiteX213" fmla="*/ 2140142 w 4381601"/>
              <a:gd name="connsiteY213" fmla="*/ 4604203 h 6467270"/>
              <a:gd name="connsiteX214" fmla="*/ 2003920 w 4381601"/>
              <a:gd name="connsiteY214" fmla="*/ 4740434 h 6467270"/>
              <a:gd name="connsiteX215" fmla="*/ 1863534 w 4381601"/>
              <a:gd name="connsiteY215" fmla="*/ 4880830 h 6467270"/>
              <a:gd name="connsiteX216" fmla="*/ 2003920 w 4381601"/>
              <a:gd name="connsiteY216" fmla="*/ 5016467 h 6467270"/>
              <a:gd name="connsiteX217" fmla="*/ 2140142 w 4381601"/>
              <a:gd name="connsiteY217" fmla="*/ 5152699 h 6467270"/>
              <a:gd name="connsiteX218" fmla="*/ 2275769 w 4381601"/>
              <a:gd name="connsiteY218" fmla="*/ 5293094 h 6467270"/>
              <a:gd name="connsiteX219" fmla="*/ 2415561 w 4381601"/>
              <a:gd name="connsiteY219" fmla="*/ 5429326 h 6467270"/>
              <a:gd name="connsiteX220" fmla="*/ 2551188 w 4381601"/>
              <a:gd name="connsiteY220" fmla="*/ 5564963 h 6467270"/>
              <a:gd name="connsiteX221" fmla="*/ 2687410 w 4381601"/>
              <a:gd name="connsiteY221" fmla="*/ 5701194 h 6467270"/>
              <a:gd name="connsiteX222" fmla="*/ 2823632 w 4381601"/>
              <a:gd name="connsiteY222" fmla="*/ 5841590 h 6467270"/>
              <a:gd name="connsiteX223" fmla="*/ 2964018 w 4381601"/>
              <a:gd name="connsiteY223" fmla="*/ 5977227 h 6467270"/>
              <a:gd name="connsiteX224" fmla="*/ 3099646 w 4381601"/>
              <a:gd name="connsiteY224" fmla="*/ 6113458 h 6467270"/>
              <a:gd name="connsiteX225" fmla="*/ 3235868 w 4381601"/>
              <a:gd name="connsiteY225" fmla="*/ 6253854 h 6467270"/>
              <a:gd name="connsiteX226" fmla="*/ 3376254 w 4381601"/>
              <a:gd name="connsiteY226" fmla="*/ 6389491 h 6467270"/>
              <a:gd name="connsiteX227" fmla="*/ 3453688 w 4381601"/>
              <a:gd name="connsiteY227" fmla="*/ 6467270 h 6467270"/>
              <a:gd name="connsiteX228" fmla="*/ 3177420 w 4381601"/>
              <a:gd name="connsiteY228" fmla="*/ 6467270 h 6467270"/>
              <a:gd name="connsiteX229" fmla="*/ 3099646 w 4381601"/>
              <a:gd name="connsiteY229" fmla="*/ 6389491 h 6467270"/>
              <a:gd name="connsiteX230" fmla="*/ 2964018 w 4381601"/>
              <a:gd name="connsiteY230" fmla="*/ 6253854 h 6467270"/>
              <a:gd name="connsiteX231" fmla="*/ 2823632 w 4381601"/>
              <a:gd name="connsiteY231" fmla="*/ 6113458 h 6467270"/>
              <a:gd name="connsiteX232" fmla="*/ 2687410 w 4381601"/>
              <a:gd name="connsiteY232" fmla="*/ 5977227 h 6467270"/>
              <a:gd name="connsiteX233" fmla="*/ 2551188 w 4381601"/>
              <a:gd name="connsiteY233" fmla="*/ 5841590 h 6467270"/>
              <a:gd name="connsiteX234" fmla="*/ 2415561 w 4381601"/>
              <a:gd name="connsiteY234" fmla="*/ 5701194 h 6467270"/>
              <a:gd name="connsiteX235" fmla="*/ 2275769 w 4381601"/>
              <a:gd name="connsiteY235" fmla="*/ 5564963 h 6467270"/>
              <a:gd name="connsiteX236" fmla="*/ 2140142 w 4381601"/>
              <a:gd name="connsiteY236" fmla="*/ 5429326 h 6467270"/>
              <a:gd name="connsiteX237" fmla="*/ 2003920 w 4381601"/>
              <a:gd name="connsiteY237" fmla="*/ 5293094 h 6467270"/>
              <a:gd name="connsiteX238" fmla="*/ 1863534 w 4381601"/>
              <a:gd name="connsiteY238" fmla="*/ 5152699 h 6467270"/>
              <a:gd name="connsiteX239" fmla="*/ 1727312 w 4381601"/>
              <a:gd name="connsiteY239" fmla="*/ 5016467 h 6467270"/>
              <a:gd name="connsiteX240" fmla="*/ 1591684 w 4381601"/>
              <a:gd name="connsiteY240" fmla="*/ 4880830 h 6467270"/>
              <a:gd name="connsiteX241" fmla="*/ 1727312 w 4381601"/>
              <a:gd name="connsiteY241" fmla="*/ 4740434 h 6467270"/>
              <a:gd name="connsiteX242" fmla="*/ 1863534 w 4381601"/>
              <a:gd name="connsiteY242" fmla="*/ 4604203 h 6467270"/>
              <a:gd name="connsiteX243" fmla="*/ 2003920 w 4381601"/>
              <a:gd name="connsiteY243" fmla="*/ 4468566 h 6467270"/>
              <a:gd name="connsiteX244" fmla="*/ 1863534 w 4381601"/>
              <a:gd name="connsiteY244" fmla="*/ 4328170 h 6467270"/>
              <a:gd name="connsiteX245" fmla="*/ 1727312 w 4381601"/>
              <a:gd name="connsiteY245" fmla="*/ 4191938 h 6467270"/>
              <a:gd name="connsiteX246" fmla="*/ 1863534 w 4381601"/>
              <a:gd name="connsiteY246" fmla="*/ 4056301 h 6467270"/>
              <a:gd name="connsiteX247" fmla="*/ 2003920 w 4381601"/>
              <a:gd name="connsiteY247" fmla="*/ 3915909 h 6467270"/>
              <a:gd name="connsiteX248" fmla="*/ 2140142 w 4381601"/>
              <a:gd name="connsiteY248" fmla="*/ 3779679 h 6467270"/>
              <a:gd name="connsiteX249" fmla="*/ 2275769 w 4381601"/>
              <a:gd name="connsiteY249" fmla="*/ 3643447 h 6467270"/>
              <a:gd name="connsiteX250" fmla="*/ 2415561 w 4381601"/>
              <a:gd name="connsiteY250" fmla="*/ 3507811 h 6467270"/>
              <a:gd name="connsiteX251" fmla="*/ 2551188 w 4381601"/>
              <a:gd name="connsiteY251" fmla="*/ 3368013 h 6467270"/>
              <a:gd name="connsiteX252" fmla="*/ 4381601 w 4381601"/>
              <a:gd name="connsiteY252" fmla="*/ 3187196 h 6467270"/>
              <a:gd name="connsiteX253" fmla="*/ 4381601 w 4381601"/>
              <a:gd name="connsiteY253" fmla="*/ 3461526 h 6467270"/>
              <a:gd name="connsiteX254" fmla="*/ 4337842 w 4381601"/>
              <a:gd name="connsiteY254" fmla="*/ 3506638 h 6467270"/>
              <a:gd name="connsiteX255" fmla="*/ 4201621 w 4381601"/>
              <a:gd name="connsiteY255" fmla="*/ 3642298 h 6467270"/>
              <a:gd name="connsiteX256" fmla="*/ 4061236 w 4381601"/>
              <a:gd name="connsiteY256" fmla="*/ 3778552 h 6467270"/>
              <a:gd name="connsiteX257" fmla="*/ 3925014 w 4381601"/>
              <a:gd name="connsiteY257" fmla="*/ 3914803 h 6467270"/>
              <a:gd name="connsiteX258" fmla="*/ 3789388 w 4381601"/>
              <a:gd name="connsiteY258" fmla="*/ 4055221 h 6467270"/>
              <a:gd name="connsiteX259" fmla="*/ 3649003 w 4381601"/>
              <a:gd name="connsiteY259" fmla="*/ 4190880 h 6467270"/>
              <a:gd name="connsiteX260" fmla="*/ 3512782 w 4381601"/>
              <a:gd name="connsiteY260" fmla="*/ 4327136 h 6467270"/>
              <a:gd name="connsiteX261" fmla="*/ 3377156 w 4381601"/>
              <a:gd name="connsiteY261" fmla="*/ 4467555 h 6467270"/>
              <a:gd name="connsiteX262" fmla="*/ 3236770 w 4381601"/>
              <a:gd name="connsiteY262" fmla="*/ 4327136 h 6467270"/>
              <a:gd name="connsiteX263" fmla="*/ 3377156 w 4381601"/>
              <a:gd name="connsiteY263" fmla="*/ 4190880 h 6467270"/>
              <a:gd name="connsiteX264" fmla="*/ 3512782 w 4381601"/>
              <a:gd name="connsiteY264" fmla="*/ 4055221 h 6467270"/>
              <a:gd name="connsiteX265" fmla="*/ 3649003 w 4381601"/>
              <a:gd name="connsiteY265" fmla="*/ 3914803 h 6467270"/>
              <a:gd name="connsiteX266" fmla="*/ 3789388 w 4381601"/>
              <a:gd name="connsiteY266" fmla="*/ 3778552 h 6467270"/>
              <a:gd name="connsiteX267" fmla="*/ 3925014 w 4381601"/>
              <a:gd name="connsiteY267" fmla="*/ 3642298 h 6467270"/>
              <a:gd name="connsiteX268" fmla="*/ 4061236 w 4381601"/>
              <a:gd name="connsiteY268" fmla="*/ 3506638 h 6467270"/>
              <a:gd name="connsiteX269" fmla="*/ 4201621 w 4381601"/>
              <a:gd name="connsiteY269" fmla="*/ 3366817 h 6467270"/>
              <a:gd name="connsiteX270" fmla="*/ 4337842 w 4381601"/>
              <a:gd name="connsiteY270" fmla="*/ 3231158 h 6467270"/>
              <a:gd name="connsiteX271" fmla="*/ 0 w 4381601"/>
              <a:gd name="connsiteY271" fmla="*/ 3015777 h 6467270"/>
              <a:gd name="connsiteX272" fmla="*/ 75869 w 4381601"/>
              <a:gd name="connsiteY272" fmla="*/ 3093975 h 6467270"/>
              <a:gd name="connsiteX273" fmla="*/ 216249 w 4381601"/>
              <a:gd name="connsiteY273" fmla="*/ 3230207 h 6467270"/>
              <a:gd name="connsiteX274" fmla="*/ 75869 w 4381601"/>
              <a:gd name="connsiteY274" fmla="*/ 3365843 h 6467270"/>
              <a:gd name="connsiteX275" fmla="*/ 0 w 4381601"/>
              <a:gd name="connsiteY275" fmla="*/ 3443709 h 6467270"/>
              <a:gd name="connsiteX276" fmla="*/ 3786856 w 4381601"/>
              <a:gd name="connsiteY276" fmla="*/ 2684014 h 6467270"/>
              <a:gd name="connsiteX277" fmla="*/ 3922482 w 4381601"/>
              <a:gd name="connsiteY277" fmla="*/ 2819625 h 6467270"/>
              <a:gd name="connsiteX278" fmla="*/ 4058704 w 4381601"/>
              <a:gd name="connsiteY278" fmla="*/ 2955833 h 6467270"/>
              <a:gd name="connsiteX279" fmla="*/ 4199090 w 4381601"/>
              <a:gd name="connsiteY279" fmla="*/ 3096204 h 6467270"/>
              <a:gd name="connsiteX280" fmla="*/ 4058704 w 4381601"/>
              <a:gd name="connsiteY280" fmla="*/ 3232411 h 6467270"/>
              <a:gd name="connsiteX281" fmla="*/ 3922482 w 4381601"/>
              <a:gd name="connsiteY281" fmla="*/ 3368023 h 6467270"/>
              <a:gd name="connsiteX282" fmla="*/ 3786856 w 4381601"/>
              <a:gd name="connsiteY282" fmla="*/ 3507795 h 6467270"/>
              <a:gd name="connsiteX283" fmla="*/ 3646472 w 4381601"/>
              <a:gd name="connsiteY283" fmla="*/ 3643407 h 6467270"/>
              <a:gd name="connsiteX284" fmla="*/ 3510250 w 4381601"/>
              <a:gd name="connsiteY284" fmla="*/ 3779614 h 6467270"/>
              <a:gd name="connsiteX285" fmla="*/ 3374623 w 4381601"/>
              <a:gd name="connsiteY285" fmla="*/ 3915818 h 6467270"/>
              <a:gd name="connsiteX286" fmla="*/ 3234238 w 4381601"/>
              <a:gd name="connsiteY286" fmla="*/ 4056187 h 6467270"/>
              <a:gd name="connsiteX287" fmla="*/ 3098017 w 4381601"/>
              <a:gd name="connsiteY287" fmla="*/ 4191799 h 6467270"/>
              <a:gd name="connsiteX288" fmla="*/ 2962390 w 4381601"/>
              <a:gd name="connsiteY288" fmla="*/ 4328006 h 6467270"/>
              <a:gd name="connsiteX289" fmla="*/ 3098017 w 4381601"/>
              <a:gd name="connsiteY289" fmla="*/ 4468377 h 6467270"/>
              <a:gd name="connsiteX290" fmla="*/ 2962390 w 4381601"/>
              <a:gd name="connsiteY290" fmla="*/ 4603990 h 6467270"/>
              <a:gd name="connsiteX291" fmla="*/ 2822005 w 4381601"/>
              <a:gd name="connsiteY291" fmla="*/ 4468377 h 6467270"/>
              <a:gd name="connsiteX292" fmla="*/ 2685784 w 4381601"/>
              <a:gd name="connsiteY292" fmla="*/ 4328006 h 6467270"/>
              <a:gd name="connsiteX293" fmla="*/ 2822005 w 4381601"/>
              <a:gd name="connsiteY293" fmla="*/ 4191799 h 6467270"/>
              <a:gd name="connsiteX294" fmla="*/ 2962390 w 4381601"/>
              <a:gd name="connsiteY294" fmla="*/ 4056187 h 6467270"/>
              <a:gd name="connsiteX295" fmla="*/ 3098017 w 4381601"/>
              <a:gd name="connsiteY295" fmla="*/ 3915818 h 6467270"/>
              <a:gd name="connsiteX296" fmla="*/ 3234238 w 4381601"/>
              <a:gd name="connsiteY296" fmla="*/ 3779614 h 6467270"/>
              <a:gd name="connsiteX297" fmla="*/ 3374623 w 4381601"/>
              <a:gd name="connsiteY297" fmla="*/ 3643407 h 6467270"/>
              <a:gd name="connsiteX298" fmla="*/ 3510250 w 4381601"/>
              <a:gd name="connsiteY298" fmla="*/ 3507795 h 6467270"/>
              <a:gd name="connsiteX299" fmla="*/ 3646472 w 4381601"/>
              <a:gd name="connsiteY299" fmla="*/ 3368023 h 6467270"/>
              <a:gd name="connsiteX300" fmla="*/ 3786856 w 4381601"/>
              <a:gd name="connsiteY300" fmla="*/ 3232411 h 6467270"/>
              <a:gd name="connsiteX301" fmla="*/ 3922482 w 4381601"/>
              <a:gd name="connsiteY301" fmla="*/ 3096204 h 6467270"/>
              <a:gd name="connsiteX302" fmla="*/ 3786856 w 4381601"/>
              <a:gd name="connsiteY302" fmla="*/ 2955833 h 6467270"/>
              <a:gd name="connsiteX303" fmla="*/ 3646472 w 4381601"/>
              <a:gd name="connsiteY303" fmla="*/ 2819625 h 6467270"/>
              <a:gd name="connsiteX304" fmla="*/ 0 w 4381601"/>
              <a:gd name="connsiteY304" fmla="*/ 2466071 h 6467270"/>
              <a:gd name="connsiteX305" fmla="*/ 78799 w 4381601"/>
              <a:gd name="connsiteY305" fmla="*/ 2544811 h 6467270"/>
              <a:gd name="connsiteX306" fmla="*/ 219426 w 4381601"/>
              <a:gd name="connsiteY306" fmla="*/ 2685331 h 6467270"/>
              <a:gd name="connsiteX307" fmla="*/ 355285 w 4381601"/>
              <a:gd name="connsiteY307" fmla="*/ 2821088 h 6467270"/>
              <a:gd name="connsiteX308" fmla="*/ 491740 w 4381601"/>
              <a:gd name="connsiteY308" fmla="*/ 2957440 h 6467270"/>
              <a:gd name="connsiteX309" fmla="*/ 355285 w 4381601"/>
              <a:gd name="connsiteY309" fmla="*/ 3097962 h 6467270"/>
              <a:gd name="connsiteX310" fmla="*/ 219426 w 4381601"/>
              <a:gd name="connsiteY310" fmla="*/ 2957440 h 6467270"/>
              <a:gd name="connsiteX311" fmla="*/ 78799 w 4381601"/>
              <a:gd name="connsiteY311" fmla="*/ 2821088 h 6467270"/>
              <a:gd name="connsiteX312" fmla="*/ 0 w 4381601"/>
              <a:gd name="connsiteY312" fmla="*/ 2742692 h 6467270"/>
              <a:gd name="connsiteX313" fmla="*/ 4061236 w 4381601"/>
              <a:gd name="connsiteY313" fmla="*/ 2405897 h 6467270"/>
              <a:gd name="connsiteX314" fmla="*/ 4201621 w 4381601"/>
              <a:gd name="connsiteY314" fmla="*/ 2542151 h 6467270"/>
              <a:gd name="connsiteX315" fmla="*/ 4337842 w 4381601"/>
              <a:gd name="connsiteY315" fmla="*/ 2682570 h 6467270"/>
              <a:gd name="connsiteX316" fmla="*/ 4381601 w 4381601"/>
              <a:gd name="connsiteY316" fmla="*/ 2726340 h 6467270"/>
              <a:gd name="connsiteX317" fmla="*/ 4381601 w 4381601"/>
              <a:gd name="connsiteY317" fmla="*/ 2999789 h 6467270"/>
              <a:gd name="connsiteX318" fmla="*/ 4337842 w 4381601"/>
              <a:gd name="connsiteY318" fmla="*/ 2954484 h 6467270"/>
              <a:gd name="connsiteX319" fmla="*/ 4201621 w 4381601"/>
              <a:gd name="connsiteY319" fmla="*/ 2818230 h 6467270"/>
              <a:gd name="connsiteX320" fmla="*/ 4061236 w 4381601"/>
              <a:gd name="connsiteY320" fmla="*/ 2682570 h 6467270"/>
              <a:gd name="connsiteX321" fmla="*/ 3925014 w 4381601"/>
              <a:gd name="connsiteY321" fmla="*/ 2542151 h 6467270"/>
              <a:gd name="connsiteX322" fmla="*/ 4335983 w 4381601"/>
              <a:gd name="connsiteY322" fmla="*/ 2135652 h 6467270"/>
              <a:gd name="connsiteX323" fmla="*/ 4381601 w 4381601"/>
              <a:gd name="connsiteY323" fmla="*/ 2181425 h 6467270"/>
              <a:gd name="connsiteX324" fmla="*/ 4381601 w 4381601"/>
              <a:gd name="connsiteY324" fmla="*/ 2453161 h 6467270"/>
              <a:gd name="connsiteX325" fmla="*/ 4335983 w 4381601"/>
              <a:gd name="connsiteY325" fmla="*/ 2407388 h 6467270"/>
              <a:gd name="connsiteX326" fmla="*/ 4199684 w 4381601"/>
              <a:gd name="connsiteY326" fmla="*/ 2271816 h 6467270"/>
              <a:gd name="connsiteX327" fmla="*/ 629784 w 4381601"/>
              <a:gd name="connsiteY327" fmla="*/ 1993964 h 6467270"/>
              <a:gd name="connsiteX328" fmla="*/ 765644 w 4381601"/>
              <a:gd name="connsiteY328" fmla="*/ 2134591 h 6467270"/>
              <a:gd name="connsiteX329" fmla="*/ 902100 w 4381601"/>
              <a:gd name="connsiteY329" fmla="*/ 2271046 h 6467270"/>
              <a:gd name="connsiteX330" fmla="*/ 1042726 w 4381601"/>
              <a:gd name="connsiteY330" fmla="*/ 2406904 h 6467270"/>
              <a:gd name="connsiteX331" fmla="*/ 902100 w 4381601"/>
              <a:gd name="connsiteY331" fmla="*/ 2543361 h 6467270"/>
              <a:gd name="connsiteX332" fmla="*/ 765644 w 4381601"/>
              <a:gd name="connsiteY332" fmla="*/ 2406904 h 6467270"/>
              <a:gd name="connsiteX333" fmla="*/ 629784 w 4381601"/>
              <a:gd name="connsiteY333" fmla="*/ 2271046 h 6467270"/>
              <a:gd name="connsiteX334" fmla="*/ 489159 w 4381601"/>
              <a:gd name="connsiteY334" fmla="*/ 2406904 h 6467270"/>
              <a:gd name="connsiteX335" fmla="*/ 629784 w 4381601"/>
              <a:gd name="connsiteY335" fmla="*/ 2543361 h 6467270"/>
              <a:gd name="connsiteX336" fmla="*/ 765644 w 4381601"/>
              <a:gd name="connsiteY336" fmla="*/ 2683987 h 6467270"/>
              <a:gd name="connsiteX337" fmla="*/ 629784 w 4381601"/>
              <a:gd name="connsiteY337" fmla="*/ 2819846 h 6467270"/>
              <a:gd name="connsiteX338" fmla="*/ 489159 w 4381601"/>
              <a:gd name="connsiteY338" fmla="*/ 2683987 h 6467270"/>
              <a:gd name="connsiteX339" fmla="*/ 352703 w 4381601"/>
              <a:gd name="connsiteY339" fmla="*/ 2543361 h 6467270"/>
              <a:gd name="connsiteX340" fmla="*/ 216844 w 4381601"/>
              <a:gd name="connsiteY340" fmla="*/ 2406904 h 6467270"/>
              <a:gd name="connsiteX341" fmla="*/ 352703 w 4381601"/>
              <a:gd name="connsiteY341" fmla="*/ 2271046 h 6467270"/>
              <a:gd name="connsiteX342" fmla="*/ 489159 w 4381601"/>
              <a:gd name="connsiteY342" fmla="*/ 2134591 h 6467270"/>
              <a:gd name="connsiteX343" fmla="*/ 2139482 w 4381601"/>
              <a:gd name="connsiteY343" fmla="*/ 1857532 h 6467270"/>
              <a:gd name="connsiteX344" fmla="*/ 2275130 w 4381601"/>
              <a:gd name="connsiteY344" fmla="*/ 1993799 h 6467270"/>
              <a:gd name="connsiteX345" fmla="*/ 2139482 w 4381601"/>
              <a:gd name="connsiteY345" fmla="*/ 2134233 h 6467270"/>
              <a:gd name="connsiteX346" fmla="*/ 2003237 w 4381601"/>
              <a:gd name="connsiteY346" fmla="*/ 2270502 h 6467270"/>
              <a:gd name="connsiteX347" fmla="*/ 2139482 w 4381601"/>
              <a:gd name="connsiteY347" fmla="*/ 2406174 h 6467270"/>
              <a:gd name="connsiteX348" fmla="*/ 2275130 w 4381601"/>
              <a:gd name="connsiteY348" fmla="*/ 2542443 h 6467270"/>
              <a:gd name="connsiteX349" fmla="*/ 2414945 w 4381601"/>
              <a:gd name="connsiteY349" fmla="*/ 2682875 h 6467270"/>
              <a:gd name="connsiteX350" fmla="*/ 2275130 w 4381601"/>
              <a:gd name="connsiteY350" fmla="*/ 2818548 h 6467270"/>
              <a:gd name="connsiteX351" fmla="*/ 2139482 w 4381601"/>
              <a:gd name="connsiteY351" fmla="*/ 2682875 h 6467270"/>
              <a:gd name="connsiteX352" fmla="*/ 2003237 w 4381601"/>
              <a:gd name="connsiteY352" fmla="*/ 2542443 h 6467270"/>
              <a:gd name="connsiteX353" fmla="*/ 1862828 w 4381601"/>
              <a:gd name="connsiteY353" fmla="*/ 2406174 h 6467270"/>
              <a:gd name="connsiteX354" fmla="*/ 1726583 w 4381601"/>
              <a:gd name="connsiteY354" fmla="*/ 2542443 h 6467270"/>
              <a:gd name="connsiteX355" fmla="*/ 1590934 w 4381601"/>
              <a:gd name="connsiteY355" fmla="*/ 2682875 h 6467270"/>
              <a:gd name="connsiteX356" fmla="*/ 1450524 w 4381601"/>
              <a:gd name="connsiteY356" fmla="*/ 2818548 h 6467270"/>
              <a:gd name="connsiteX357" fmla="*/ 1590934 w 4381601"/>
              <a:gd name="connsiteY357" fmla="*/ 2954816 h 6467270"/>
              <a:gd name="connsiteX358" fmla="*/ 1450524 w 4381601"/>
              <a:gd name="connsiteY358" fmla="*/ 3095250 h 6467270"/>
              <a:gd name="connsiteX359" fmla="*/ 1314280 w 4381601"/>
              <a:gd name="connsiteY359" fmla="*/ 3231517 h 6467270"/>
              <a:gd name="connsiteX360" fmla="*/ 1178630 w 4381601"/>
              <a:gd name="connsiteY360" fmla="*/ 3367189 h 6467270"/>
              <a:gd name="connsiteX361" fmla="*/ 1042386 w 4381601"/>
              <a:gd name="connsiteY361" fmla="*/ 3507024 h 6467270"/>
              <a:gd name="connsiteX362" fmla="*/ 901977 w 4381601"/>
              <a:gd name="connsiteY362" fmla="*/ 3642697 h 6467270"/>
              <a:gd name="connsiteX363" fmla="*/ 765732 w 4381601"/>
              <a:gd name="connsiteY363" fmla="*/ 3778964 h 6467270"/>
              <a:gd name="connsiteX364" fmla="*/ 630082 w 4381601"/>
              <a:gd name="connsiteY364" fmla="*/ 3915231 h 6467270"/>
              <a:gd name="connsiteX365" fmla="*/ 489674 w 4381601"/>
              <a:gd name="connsiteY365" fmla="*/ 4055664 h 6467270"/>
              <a:gd name="connsiteX366" fmla="*/ 353430 w 4381601"/>
              <a:gd name="connsiteY366" fmla="*/ 4191336 h 6467270"/>
              <a:gd name="connsiteX367" fmla="*/ 489674 w 4381601"/>
              <a:gd name="connsiteY367" fmla="*/ 4327605 h 6467270"/>
              <a:gd name="connsiteX368" fmla="*/ 630082 w 4381601"/>
              <a:gd name="connsiteY368" fmla="*/ 4468038 h 6467270"/>
              <a:gd name="connsiteX369" fmla="*/ 765732 w 4381601"/>
              <a:gd name="connsiteY369" fmla="*/ 4603711 h 6467270"/>
              <a:gd name="connsiteX370" fmla="*/ 901977 w 4381601"/>
              <a:gd name="connsiteY370" fmla="*/ 4739978 h 6467270"/>
              <a:gd name="connsiteX371" fmla="*/ 765732 w 4381601"/>
              <a:gd name="connsiteY371" fmla="*/ 4880412 h 6467270"/>
              <a:gd name="connsiteX372" fmla="*/ 630082 w 4381601"/>
              <a:gd name="connsiteY372" fmla="*/ 5016084 h 6467270"/>
              <a:gd name="connsiteX373" fmla="*/ 489674 w 4381601"/>
              <a:gd name="connsiteY373" fmla="*/ 5152352 h 6467270"/>
              <a:gd name="connsiteX374" fmla="*/ 353430 w 4381601"/>
              <a:gd name="connsiteY374" fmla="*/ 5016084 h 6467270"/>
              <a:gd name="connsiteX375" fmla="*/ 217780 w 4381601"/>
              <a:gd name="connsiteY375" fmla="*/ 4880412 h 6467270"/>
              <a:gd name="connsiteX376" fmla="*/ 77370 w 4381601"/>
              <a:gd name="connsiteY376" fmla="*/ 4739978 h 6467270"/>
              <a:gd name="connsiteX377" fmla="*/ 0 w 4381601"/>
              <a:gd name="connsiteY377" fmla="*/ 4662595 h 6467270"/>
              <a:gd name="connsiteX378" fmla="*/ 0 w 4381601"/>
              <a:gd name="connsiteY378" fmla="*/ 4388289 h 6467270"/>
              <a:gd name="connsiteX379" fmla="*/ 77370 w 4381601"/>
              <a:gd name="connsiteY379" fmla="*/ 4468038 h 6467270"/>
              <a:gd name="connsiteX380" fmla="*/ 217780 w 4381601"/>
              <a:gd name="connsiteY380" fmla="*/ 4603711 h 6467270"/>
              <a:gd name="connsiteX381" fmla="*/ 353430 w 4381601"/>
              <a:gd name="connsiteY381" fmla="*/ 4739978 h 6467270"/>
              <a:gd name="connsiteX382" fmla="*/ 489674 w 4381601"/>
              <a:gd name="connsiteY382" fmla="*/ 4880412 h 6467270"/>
              <a:gd name="connsiteX383" fmla="*/ 630082 w 4381601"/>
              <a:gd name="connsiteY383" fmla="*/ 4739978 h 6467270"/>
              <a:gd name="connsiteX384" fmla="*/ 489674 w 4381601"/>
              <a:gd name="connsiteY384" fmla="*/ 4603711 h 6467270"/>
              <a:gd name="connsiteX385" fmla="*/ 353430 w 4381601"/>
              <a:gd name="connsiteY385" fmla="*/ 4468038 h 6467270"/>
              <a:gd name="connsiteX386" fmla="*/ 217780 w 4381601"/>
              <a:gd name="connsiteY386" fmla="*/ 4327605 h 6467270"/>
              <a:gd name="connsiteX387" fmla="*/ 77370 w 4381601"/>
              <a:gd name="connsiteY387" fmla="*/ 4191336 h 6467270"/>
              <a:gd name="connsiteX388" fmla="*/ 217780 w 4381601"/>
              <a:gd name="connsiteY388" fmla="*/ 4055664 h 6467270"/>
              <a:gd name="connsiteX389" fmla="*/ 353430 w 4381601"/>
              <a:gd name="connsiteY389" fmla="*/ 3915231 h 6467270"/>
              <a:gd name="connsiteX390" fmla="*/ 489674 w 4381601"/>
              <a:gd name="connsiteY390" fmla="*/ 3778964 h 6467270"/>
              <a:gd name="connsiteX391" fmla="*/ 630082 w 4381601"/>
              <a:gd name="connsiteY391" fmla="*/ 3642697 h 6467270"/>
              <a:gd name="connsiteX392" fmla="*/ 765732 w 4381601"/>
              <a:gd name="connsiteY392" fmla="*/ 3507024 h 6467270"/>
              <a:gd name="connsiteX393" fmla="*/ 901977 w 4381601"/>
              <a:gd name="connsiteY393" fmla="*/ 3367189 h 6467270"/>
              <a:gd name="connsiteX394" fmla="*/ 1042386 w 4381601"/>
              <a:gd name="connsiteY394" fmla="*/ 3231517 h 6467270"/>
              <a:gd name="connsiteX395" fmla="*/ 1178630 w 4381601"/>
              <a:gd name="connsiteY395" fmla="*/ 3095250 h 6467270"/>
              <a:gd name="connsiteX396" fmla="*/ 1314280 w 4381601"/>
              <a:gd name="connsiteY396" fmla="*/ 2954816 h 6467270"/>
              <a:gd name="connsiteX397" fmla="*/ 1178630 w 4381601"/>
              <a:gd name="connsiteY397" fmla="*/ 2818548 h 6467270"/>
              <a:gd name="connsiteX398" fmla="*/ 1042386 w 4381601"/>
              <a:gd name="connsiteY398" fmla="*/ 2954816 h 6467270"/>
              <a:gd name="connsiteX399" fmla="*/ 901977 w 4381601"/>
              <a:gd name="connsiteY399" fmla="*/ 3095250 h 6467270"/>
              <a:gd name="connsiteX400" fmla="*/ 765732 w 4381601"/>
              <a:gd name="connsiteY400" fmla="*/ 3231517 h 6467270"/>
              <a:gd name="connsiteX401" fmla="*/ 630082 w 4381601"/>
              <a:gd name="connsiteY401" fmla="*/ 3367189 h 6467270"/>
              <a:gd name="connsiteX402" fmla="*/ 489674 w 4381601"/>
              <a:gd name="connsiteY402" fmla="*/ 3507024 h 6467270"/>
              <a:gd name="connsiteX403" fmla="*/ 353430 w 4381601"/>
              <a:gd name="connsiteY403" fmla="*/ 3642697 h 6467270"/>
              <a:gd name="connsiteX404" fmla="*/ 217780 w 4381601"/>
              <a:gd name="connsiteY404" fmla="*/ 3778964 h 6467270"/>
              <a:gd name="connsiteX405" fmla="*/ 77370 w 4381601"/>
              <a:gd name="connsiteY405" fmla="*/ 3915231 h 6467270"/>
              <a:gd name="connsiteX406" fmla="*/ 0 w 4381601"/>
              <a:gd name="connsiteY406" fmla="*/ 3994980 h 6467270"/>
              <a:gd name="connsiteX407" fmla="*/ 0 w 4381601"/>
              <a:gd name="connsiteY407" fmla="*/ 3720080 h 6467270"/>
              <a:gd name="connsiteX408" fmla="*/ 77370 w 4381601"/>
              <a:gd name="connsiteY408" fmla="*/ 3642697 h 6467270"/>
              <a:gd name="connsiteX409" fmla="*/ 217780 w 4381601"/>
              <a:gd name="connsiteY409" fmla="*/ 3507024 h 6467270"/>
              <a:gd name="connsiteX410" fmla="*/ 353430 w 4381601"/>
              <a:gd name="connsiteY410" fmla="*/ 3367189 h 6467270"/>
              <a:gd name="connsiteX411" fmla="*/ 489674 w 4381601"/>
              <a:gd name="connsiteY411" fmla="*/ 3231517 h 6467270"/>
              <a:gd name="connsiteX412" fmla="*/ 630082 w 4381601"/>
              <a:gd name="connsiteY412" fmla="*/ 3095250 h 6467270"/>
              <a:gd name="connsiteX413" fmla="*/ 765732 w 4381601"/>
              <a:gd name="connsiteY413" fmla="*/ 2954816 h 6467270"/>
              <a:gd name="connsiteX414" fmla="*/ 901977 w 4381601"/>
              <a:gd name="connsiteY414" fmla="*/ 2818548 h 6467270"/>
              <a:gd name="connsiteX415" fmla="*/ 1042386 w 4381601"/>
              <a:gd name="connsiteY415" fmla="*/ 2682875 h 6467270"/>
              <a:gd name="connsiteX416" fmla="*/ 1178630 w 4381601"/>
              <a:gd name="connsiteY416" fmla="*/ 2542443 h 6467270"/>
              <a:gd name="connsiteX417" fmla="*/ 1314280 w 4381601"/>
              <a:gd name="connsiteY417" fmla="*/ 2682875 h 6467270"/>
              <a:gd name="connsiteX418" fmla="*/ 1450524 w 4381601"/>
              <a:gd name="connsiteY418" fmla="*/ 2542443 h 6467270"/>
              <a:gd name="connsiteX419" fmla="*/ 1590934 w 4381601"/>
              <a:gd name="connsiteY419" fmla="*/ 2406174 h 6467270"/>
              <a:gd name="connsiteX420" fmla="*/ 1726583 w 4381601"/>
              <a:gd name="connsiteY420" fmla="*/ 2270502 h 6467270"/>
              <a:gd name="connsiteX421" fmla="*/ 1862828 w 4381601"/>
              <a:gd name="connsiteY421" fmla="*/ 2134233 h 6467270"/>
              <a:gd name="connsiteX422" fmla="*/ 2003237 w 4381601"/>
              <a:gd name="connsiteY422" fmla="*/ 1993799 h 6467270"/>
              <a:gd name="connsiteX423" fmla="*/ 355285 w 4381601"/>
              <a:gd name="connsiteY423" fmla="*/ 1723717 h 6467270"/>
              <a:gd name="connsiteX424" fmla="*/ 491740 w 4381601"/>
              <a:gd name="connsiteY424" fmla="*/ 1859474 h 6467270"/>
              <a:gd name="connsiteX425" fmla="*/ 355285 w 4381601"/>
              <a:gd name="connsiteY425" fmla="*/ 1995826 h 6467270"/>
              <a:gd name="connsiteX426" fmla="*/ 219426 w 4381601"/>
              <a:gd name="connsiteY426" fmla="*/ 2136347 h 6467270"/>
              <a:gd name="connsiteX427" fmla="*/ 78799 w 4381601"/>
              <a:gd name="connsiteY427" fmla="*/ 2272700 h 6467270"/>
              <a:gd name="connsiteX428" fmla="*/ 0 w 4381601"/>
              <a:gd name="connsiteY428" fmla="*/ 2351096 h 6467270"/>
              <a:gd name="connsiteX429" fmla="*/ 0 w 4381601"/>
              <a:gd name="connsiteY429" fmla="*/ 2076973 h 6467270"/>
              <a:gd name="connsiteX430" fmla="*/ 78799 w 4381601"/>
              <a:gd name="connsiteY430" fmla="*/ 1995826 h 6467270"/>
              <a:gd name="connsiteX431" fmla="*/ 219426 w 4381601"/>
              <a:gd name="connsiteY431" fmla="*/ 1859474 h 6467270"/>
              <a:gd name="connsiteX432" fmla="*/ 765922 w 4381601"/>
              <a:gd name="connsiteY432" fmla="*/ 1033676 h 6467270"/>
              <a:gd name="connsiteX433" fmla="*/ 902279 w 4381601"/>
              <a:gd name="connsiteY433" fmla="*/ 1170132 h 6467270"/>
              <a:gd name="connsiteX434" fmla="*/ 1042804 w 4381601"/>
              <a:gd name="connsiteY434" fmla="*/ 1310758 h 6467270"/>
              <a:gd name="connsiteX435" fmla="*/ 1179161 w 4381601"/>
              <a:gd name="connsiteY435" fmla="*/ 1446617 h 6467270"/>
              <a:gd name="connsiteX436" fmla="*/ 1042804 w 4381601"/>
              <a:gd name="connsiteY436" fmla="*/ 1583072 h 6467270"/>
              <a:gd name="connsiteX437" fmla="*/ 902279 w 4381601"/>
              <a:gd name="connsiteY437" fmla="*/ 1723699 h 6467270"/>
              <a:gd name="connsiteX438" fmla="*/ 765922 w 4381601"/>
              <a:gd name="connsiteY438" fmla="*/ 1859558 h 6467270"/>
              <a:gd name="connsiteX439" fmla="*/ 630160 w 4381601"/>
              <a:gd name="connsiteY439" fmla="*/ 1723699 h 6467270"/>
              <a:gd name="connsiteX440" fmla="*/ 489635 w 4381601"/>
              <a:gd name="connsiteY440" fmla="*/ 1583072 h 6467270"/>
              <a:gd name="connsiteX441" fmla="*/ 353279 w 4381601"/>
              <a:gd name="connsiteY441" fmla="*/ 1446617 h 6467270"/>
              <a:gd name="connsiteX442" fmla="*/ 489635 w 4381601"/>
              <a:gd name="connsiteY442" fmla="*/ 1310758 h 6467270"/>
              <a:gd name="connsiteX443" fmla="*/ 630160 w 4381601"/>
              <a:gd name="connsiteY443" fmla="*/ 1446617 h 6467270"/>
              <a:gd name="connsiteX444" fmla="*/ 765922 w 4381601"/>
              <a:gd name="connsiteY444" fmla="*/ 1583072 h 6467270"/>
              <a:gd name="connsiteX445" fmla="*/ 902279 w 4381601"/>
              <a:gd name="connsiteY445" fmla="*/ 1446617 h 6467270"/>
              <a:gd name="connsiteX446" fmla="*/ 765922 w 4381601"/>
              <a:gd name="connsiteY446" fmla="*/ 1310758 h 6467270"/>
              <a:gd name="connsiteX447" fmla="*/ 630160 w 4381601"/>
              <a:gd name="connsiteY447" fmla="*/ 1170132 h 6467270"/>
              <a:gd name="connsiteX448" fmla="*/ 4381601 w 4381601"/>
              <a:gd name="connsiteY448" fmla="*/ 987841 h 6467270"/>
              <a:gd name="connsiteX449" fmla="*/ 4381601 w 4381601"/>
              <a:gd name="connsiteY449" fmla="*/ 1263001 h 6467270"/>
              <a:gd name="connsiteX450" fmla="*/ 4335967 w 4381601"/>
              <a:gd name="connsiteY450" fmla="*/ 1310244 h 6467270"/>
              <a:gd name="connsiteX451" fmla="*/ 4381601 w 4381601"/>
              <a:gd name="connsiteY451" fmla="*/ 1355886 h 6467270"/>
              <a:gd name="connsiteX452" fmla="*/ 4381601 w 4381601"/>
              <a:gd name="connsiteY452" fmla="*/ 1812771 h 6467270"/>
              <a:gd name="connsiteX453" fmla="*/ 4335967 w 4381601"/>
              <a:gd name="connsiteY453" fmla="*/ 1858413 h 6467270"/>
              <a:gd name="connsiteX454" fmla="*/ 4199692 w 4381601"/>
              <a:gd name="connsiteY454" fmla="*/ 1994711 h 6467270"/>
              <a:gd name="connsiteX455" fmla="*/ 4059250 w 4381601"/>
              <a:gd name="connsiteY455" fmla="*/ 2135176 h 6467270"/>
              <a:gd name="connsiteX456" fmla="*/ 3922974 w 4381601"/>
              <a:gd name="connsiteY456" fmla="*/ 2271474 h 6467270"/>
              <a:gd name="connsiteX457" fmla="*/ 3787294 w 4381601"/>
              <a:gd name="connsiteY457" fmla="*/ 2407177 h 6467270"/>
              <a:gd name="connsiteX458" fmla="*/ 3646853 w 4381601"/>
              <a:gd name="connsiteY458" fmla="*/ 2543475 h 6467270"/>
              <a:gd name="connsiteX459" fmla="*/ 3510578 w 4381601"/>
              <a:gd name="connsiteY459" fmla="*/ 2683939 h 6467270"/>
              <a:gd name="connsiteX460" fmla="*/ 3374898 w 4381601"/>
              <a:gd name="connsiteY460" fmla="*/ 2819642 h 6467270"/>
              <a:gd name="connsiteX461" fmla="*/ 3510578 w 4381601"/>
              <a:gd name="connsiteY461" fmla="*/ 2955940 h 6467270"/>
              <a:gd name="connsiteX462" fmla="*/ 3646853 w 4381601"/>
              <a:gd name="connsiteY462" fmla="*/ 3096405 h 6467270"/>
              <a:gd name="connsiteX463" fmla="*/ 3510578 w 4381601"/>
              <a:gd name="connsiteY463" fmla="*/ 3232703 h 6467270"/>
              <a:gd name="connsiteX464" fmla="*/ 3374898 w 4381601"/>
              <a:gd name="connsiteY464" fmla="*/ 3368406 h 6467270"/>
              <a:gd name="connsiteX465" fmla="*/ 3234456 w 4381601"/>
              <a:gd name="connsiteY465" fmla="*/ 3508272 h 6467270"/>
              <a:gd name="connsiteX466" fmla="*/ 3098181 w 4381601"/>
              <a:gd name="connsiteY466" fmla="*/ 3643974 h 6467270"/>
              <a:gd name="connsiteX467" fmla="*/ 2962500 w 4381601"/>
              <a:gd name="connsiteY467" fmla="*/ 3780272 h 6467270"/>
              <a:gd name="connsiteX468" fmla="*/ 2822060 w 4381601"/>
              <a:gd name="connsiteY468" fmla="*/ 3916570 h 6467270"/>
              <a:gd name="connsiteX469" fmla="*/ 2685784 w 4381601"/>
              <a:gd name="connsiteY469" fmla="*/ 3780272 h 6467270"/>
              <a:gd name="connsiteX470" fmla="*/ 2822060 w 4381601"/>
              <a:gd name="connsiteY470" fmla="*/ 3643974 h 6467270"/>
              <a:gd name="connsiteX471" fmla="*/ 2962500 w 4381601"/>
              <a:gd name="connsiteY471" fmla="*/ 3508272 h 6467270"/>
              <a:gd name="connsiteX472" fmla="*/ 3098181 w 4381601"/>
              <a:gd name="connsiteY472" fmla="*/ 3368406 h 6467270"/>
              <a:gd name="connsiteX473" fmla="*/ 3234456 w 4381601"/>
              <a:gd name="connsiteY473" fmla="*/ 3232703 h 6467270"/>
              <a:gd name="connsiteX474" fmla="*/ 3374898 w 4381601"/>
              <a:gd name="connsiteY474" fmla="*/ 3096405 h 6467270"/>
              <a:gd name="connsiteX475" fmla="*/ 3234456 w 4381601"/>
              <a:gd name="connsiteY475" fmla="*/ 2955940 h 6467270"/>
              <a:gd name="connsiteX476" fmla="*/ 3098181 w 4381601"/>
              <a:gd name="connsiteY476" fmla="*/ 2819642 h 6467270"/>
              <a:gd name="connsiteX477" fmla="*/ 3234456 w 4381601"/>
              <a:gd name="connsiteY477" fmla="*/ 2683939 h 6467270"/>
              <a:gd name="connsiteX478" fmla="*/ 3374898 w 4381601"/>
              <a:gd name="connsiteY478" fmla="*/ 2543475 h 6467270"/>
              <a:gd name="connsiteX479" fmla="*/ 3510578 w 4381601"/>
              <a:gd name="connsiteY479" fmla="*/ 2407177 h 6467270"/>
              <a:gd name="connsiteX480" fmla="*/ 3646853 w 4381601"/>
              <a:gd name="connsiteY480" fmla="*/ 2271474 h 6467270"/>
              <a:gd name="connsiteX481" fmla="*/ 3787294 w 4381601"/>
              <a:gd name="connsiteY481" fmla="*/ 2135176 h 6467270"/>
              <a:gd name="connsiteX482" fmla="*/ 3922974 w 4381601"/>
              <a:gd name="connsiteY482" fmla="*/ 1994711 h 6467270"/>
              <a:gd name="connsiteX483" fmla="*/ 4059250 w 4381601"/>
              <a:gd name="connsiteY483" fmla="*/ 1858413 h 6467270"/>
              <a:gd name="connsiteX484" fmla="*/ 4199692 w 4381601"/>
              <a:gd name="connsiteY484" fmla="*/ 1722710 h 6467270"/>
              <a:gd name="connsiteX485" fmla="*/ 4335967 w 4381601"/>
              <a:gd name="connsiteY485" fmla="*/ 1582245 h 6467270"/>
              <a:gd name="connsiteX486" fmla="*/ 4199692 w 4381601"/>
              <a:gd name="connsiteY486" fmla="*/ 1445948 h 6467270"/>
              <a:gd name="connsiteX487" fmla="*/ 4059250 w 4381601"/>
              <a:gd name="connsiteY487" fmla="*/ 1310244 h 6467270"/>
              <a:gd name="connsiteX488" fmla="*/ 4199692 w 4381601"/>
              <a:gd name="connsiteY488" fmla="*/ 1169780 h 6467270"/>
              <a:gd name="connsiteX489" fmla="*/ 4335967 w 4381601"/>
              <a:gd name="connsiteY489" fmla="*/ 1033483 h 6467270"/>
              <a:gd name="connsiteX490" fmla="*/ 1042063 w 4381601"/>
              <a:gd name="connsiteY490" fmla="*/ 758184 h 6467270"/>
              <a:gd name="connsiteX491" fmla="*/ 1178322 w 4381601"/>
              <a:gd name="connsiteY491" fmla="*/ 898638 h 6467270"/>
              <a:gd name="connsiteX492" fmla="*/ 1313986 w 4381601"/>
              <a:gd name="connsiteY492" fmla="*/ 1034331 h 6467270"/>
              <a:gd name="connsiteX493" fmla="*/ 1450246 w 4381601"/>
              <a:gd name="connsiteY493" fmla="*/ 1170618 h 6467270"/>
              <a:gd name="connsiteX494" fmla="*/ 1590670 w 4381601"/>
              <a:gd name="connsiteY494" fmla="*/ 1311073 h 6467270"/>
              <a:gd name="connsiteX495" fmla="*/ 1726334 w 4381601"/>
              <a:gd name="connsiteY495" fmla="*/ 1446766 h 6467270"/>
              <a:gd name="connsiteX496" fmla="*/ 1590670 w 4381601"/>
              <a:gd name="connsiteY496" fmla="*/ 1583054 h 6467270"/>
              <a:gd name="connsiteX497" fmla="*/ 1450246 w 4381601"/>
              <a:gd name="connsiteY497" fmla="*/ 1723507 h 6467270"/>
              <a:gd name="connsiteX498" fmla="*/ 1313986 w 4381601"/>
              <a:gd name="connsiteY498" fmla="*/ 1859200 h 6467270"/>
              <a:gd name="connsiteX499" fmla="*/ 1178322 w 4381601"/>
              <a:gd name="connsiteY499" fmla="*/ 1995489 h 6467270"/>
              <a:gd name="connsiteX500" fmla="*/ 1313986 w 4381601"/>
              <a:gd name="connsiteY500" fmla="*/ 2135942 h 6467270"/>
              <a:gd name="connsiteX501" fmla="*/ 1450246 w 4381601"/>
              <a:gd name="connsiteY501" fmla="*/ 1995489 h 6467270"/>
              <a:gd name="connsiteX502" fmla="*/ 1590670 w 4381601"/>
              <a:gd name="connsiteY502" fmla="*/ 1859200 h 6467270"/>
              <a:gd name="connsiteX503" fmla="*/ 1726334 w 4381601"/>
              <a:gd name="connsiteY503" fmla="*/ 1723507 h 6467270"/>
              <a:gd name="connsiteX504" fmla="*/ 1862592 w 4381601"/>
              <a:gd name="connsiteY504" fmla="*/ 1583054 h 6467270"/>
              <a:gd name="connsiteX505" fmla="*/ 2003017 w 4381601"/>
              <a:gd name="connsiteY505" fmla="*/ 1723507 h 6467270"/>
              <a:gd name="connsiteX506" fmla="*/ 1862592 w 4381601"/>
              <a:gd name="connsiteY506" fmla="*/ 1859200 h 6467270"/>
              <a:gd name="connsiteX507" fmla="*/ 1726334 w 4381601"/>
              <a:gd name="connsiteY507" fmla="*/ 1995489 h 6467270"/>
              <a:gd name="connsiteX508" fmla="*/ 1590670 w 4381601"/>
              <a:gd name="connsiteY508" fmla="*/ 2135942 h 6467270"/>
              <a:gd name="connsiteX509" fmla="*/ 1450246 w 4381601"/>
              <a:gd name="connsiteY509" fmla="*/ 2272230 h 6467270"/>
              <a:gd name="connsiteX510" fmla="*/ 1313986 w 4381601"/>
              <a:gd name="connsiteY510" fmla="*/ 2407924 h 6467270"/>
              <a:gd name="connsiteX511" fmla="*/ 1178322 w 4381601"/>
              <a:gd name="connsiteY511" fmla="*/ 2272230 h 6467270"/>
              <a:gd name="connsiteX512" fmla="*/ 1042063 w 4381601"/>
              <a:gd name="connsiteY512" fmla="*/ 2135942 h 6467270"/>
              <a:gd name="connsiteX513" fmla="*/ 901640 w 4381601"/>
              <a:gd name="connsiteY513" fmla="*/ 1995489 h 6467270"/>
              <a:gd name="connsiteX514" fmla="*/ 1042063 w 4381601"/>
              <a:gd name="connsiteY514" fmla="*/ 1859200 h 6467270"/>
              <a:gd name="connsiteX515" fmla="*/ 1178322 w 4381601"/>
              <a:gd name="connsiteY515" fmla="*/ 1723507 h 6467270"/>
              <a:gd name="connsiteX516" fmla="*/ 1313986 w 4381601"/>
              <a:gd name="connsiteY516" fmla="*/ 1583054 h 6467270"/>
              <a:gd name="connsiteX517" fmla="*/ 1450246 w 4381601"/>
              <a:gd name="connsiteY517" fmla="*/ 1446766 h 6467270"/>
              <a:gd name="connsiteX518" fmla="*/ 1313986 w 4381601"/>
              <a:gd name="connsiteY518" fmla="*/ 1311073 h 6467270"/>
              <a:gd name="connsiteX519" fmla="*/ 1178322 w 4381601"/>
              <a:gd name="connsiteY519" fmla="*/ 1170618 h 6467270"/>
              <a:gd name="connsiteX520" fmla="*/ 1042063 w 4381601"/>
              <a:gd name="connsiteY520" fmla="*/ 1034331 h 6467270"/>
              <a:gd name="connsiteX521" fmla="*/ 901640 w 4381601"/>
              <a:gd name="connsiteY521" fmla="*/ 898638 h 6467270"/>
              <a:gd name="connsiteX522" fmla="*/ 4381601 w 4381601"/>
              <a:gd name="connsiteY522" fmla="*/ 442324 h 6467270"/>
              <a:gd name="connsiteX523" fmla="*/ 4381601 w 4381601"/>
              <a:gd name="connsiteY523" fmla="*/ 714171 h 6467270"/>
              <a:gd name="connsiteX524" fmla="*/ 4337670 w 4381601"/>
              <a:gd name="connsiteY524" fmla="*/ 758276 h 6467270"/>
              <a:gd name="connsiteX525" fmla="*/ 4201392 w 4381601"/>
              <a:gd name="connsiteY525" fmla="*/ 898661 h 6467270"/>
              <a:gd name="connsiteX526" fmla="*/ 4060948 w 4381601"/>
              <a:gd name="connsiteY526" fmla="*/ 1034288 h 6467270"/>
              <a:gd name="connsiteX527" fmla="*/ 3924670 w 4381601"/>
              <a:gd name="connsiteY527" fmla="*/ 1170509 h 6467270"/>
              <a:gd name="connsiteX528" fmla="*/ 3788986 w 4381601"/>
              <a:gd name="connsiteY528" fmla="*/ 1310893 h 6467270"/>
              <a:gd name="connsiteX529" fmla="*/ 3924670 w 4381601"/>
              <a:gd name="connsiteY529" fmla="*/ 1446520 h 6467270"/>
              <a:gd name="connsiteX530" fmla="*/ 4060948 w 4381601"/>
              <a:gd name="connsiteY530" fmla="*/ 1582741 h 6467270"/>
              <a:gd name="connsiteX531" fmla="*/ 3924670 w 4381601"/>
              <a:gd name="connsiteY531" fmla="*/ 1723126 h 6467270"/>
              <a:gd name="connsiteX532" fmla="*/ 3788986 w 4381601"/>
              <a:gd name="connsiteY532" fmla="*/ 1582741 h 6467270"/>
              <a:gd name="connsiteX533" fmla="*/ 3648542 w 4381601"/>
              <a:gd name="connsiteY533" fmla="*/ 1446520 h 6467270"/>
              <a:gd name="connsiteX534" fmla="*/ 3512264 w 4381601"/>
              <a:gd name="connsiteY534" fmla="*/ 1310893 h 6467270"/>
              <a:gd name="connsiteX535" fmla="*/ 3648542 w 4381601"/>
              <a:gd name="connsiteY535" fmla="*/ 1170509 h 6467270"/>
              <a:gd name="connsiteX536" fmla="*/ 3788986 w 4381601"/>
              <a:gd name="connsiteY536" fmla="*/ 1034288 h 6467270"/>
              <a:gd name="connsiteX537" fmla="*/ 3924670 w 4381601"/>
              <a:gd name="connsiteY537" fmla="*/ 898661 h 6467270"/>
              <a:gd name="connsiteX538" fmla="*/ 4060948 w 4381601"/>
              <a:gd name="connsiteY538" fmla="*/ 758276 h 6467270"/>
              <a:gd name="connsiteX539" fmla="*/ 4201392 w 4381601"/>
              <a:gd name="connsiteY539" fmla="*/ 622055 h 6467270"/>
              <a:gd name="connsiteX540" fmla="*/ 4337670 w 4381601"/>
              <a:gd name="connsiteY540" fmla="*/ 486429 h 6467270"/>
              <a:gd name="connsiteX541" fmla="*/ 1726778 w 4381601"/>
              <a:gd name="connsiteY541" fmla="*/ 73389 h 6467270"/>
              <a:gd name="connsiteX542" fmla="*/ 1863076 w 4381601"/>
              <a:gd name="connsiteY542" fmla="*/ 209058 h 6467270"/>
              <a:gd name="connsiteX543" fmla="*/ 1726778 w 4381601"/>
              <a:gd name="connsiteY543" fmla="*/ 349487 h 6467270"/>
              <a:gd name="connsiteX544" fmla="*/ 1591075 w 4381601"/>
              <a:gd name="connsiteY544" fmla="*/ 485751 h 6467270"/>
              <a:gd name="connsiteX545" fmla="*/ 1450610 w 4381601"/>
              <a:gd name="connsiteY545" fmla="*/ 621421 h 6467270"/>
              <a:gd name="connsiteX546" fmla="*/ 1591075 w 4381601"/>
              <a:gd name="connsiteY546" fmla="*/ 757684 h 6467270"/>
              <a:gd name="connsiteX547" fmla="*/ 1726778 w 4381601"/>
              <a:gd name="connsiteY547" fmla="*/ 898113 h 6467270"/>
              <a:gd name="connsiteX548" fmla="*/ 1863076 w 4381601"/>
              <a:gd name="connsiteY548" fmla="*/ 1033783 h 6467270"/>
              <a:gd name="connsiteX549" fmla="*/ 2003540 w 4381601"/>
              <a:gd name="connsiteY549" fmla="*/ 1170046 h 6467270"/>
              <a:gd name="connsiteX550" fmla="*/ 2139838 w 4381601"/>
              <a:gd name="connsiteY550" fmla="*/ 1310476 h 6467270"/>
              <a:gd name="connsiteX551" fmla="*/ 2275541 w 4381601"/>
              <a:gd name="connsiteY551" fmla="*/ 1446145 h 6467270"/>
              <a:gd name="connsiteX552" fmla="*/ 2415410 w 4381601"/>
              <a:gd name="connsiteY552" fmla="*/ 1582409 h 6467270"/>
              <a:gd name="connsiteX553" fmla="*/ 2551114 w 4381601"/>
              <a:gd name="connsiteY553" fmla="*/ 1722838 h 6467270"/>
              <a:gd name="connsiteX554" fmla="*/ 2687411 w 4381601"/>
              <a:gd name="connsiteY554" fmla="*/ 1858506 h 6467270"/>
              <a:gd name="connsiteX555" fmla="*/ 2823709 w 4381601"/>
              <a:gd name="connsiteY555" fmla="*/ 1994771 h 6467270"/>
              <a:gd name="connsiteX556" fmla="*/ 2964174 w 4381601"/>
              <a:gd name="connsiteY556" fmla="*/ 2135200 h 6467270"/>
              <a:gd name="connsiteX557" fmla="*/ 3099877 w 4381601"/>
              <a:gd name="connsiteY557" fmla="*/ 2271465 h 6467270"/>
              <a:gd name="connsiteX558" fmla="*/ 3236174 w 4381601"/>
              <a:gd name="connsiteY558" fmla="*/ 2407135 h 6467270"/>
              <a:gd name="connsiteX559" fmla="*/ 3099877 w 4381601"/>
              <a:gd name="connsiteY559" fmla="*/ 2543397 h 6467270"/>
              <a:gd name="connsiteX560" fmla="*/ 2964174 w 4381601"/>
              <a:gd name="connsiteY560" fmla="*/ 2683828 h 6467270"/>
              <a:gd name="connsiteX561" fmla="*/ 2823709 w 4381601"/>
              <a:gd name="connsiteY561" fmla="*/ 2819496 h 6467270"/>
              <a:gd name="connsiteX562" fmla="*/ 2964174 w 4381601"/>
              <a:gd name="connsiteY562" fmla="*/ 2955761 h 6467270"/>
              <a:gd name="connsiteX563" fmla="*/ 3099877 w 4381601"/>
              <a:gd name="connsiteY563" fmla="*/ 3096190 h 6467270"/>
              <a:gd name="connsiteX564" fmla="*/ 2964174 w 4381601"/>
              <a:gd name="connsiteY564" fmla="*/ 3232454 h 6467270"/>
              <a:gd name="connsiteX565" fmla="*/ 2823709 w 4381601"/>
              <a:gd name="connsiteY565" fmla="*/ 3096190 h 6467270"/>
              <a:gd name="connsiteX566" fmla="*/ 2687411 w 4381601"/>
              <a:gd name="connsiteY566" fmla="*/ 2955761 h 6467270"/>
              <a:gd name="connsiteX567" fmla="*/ 2551114 w 4381601"/>
              <a:gd name="connsiteY567" fmla="*/ 3096190 h 6467270"/>
              <a:gd name="connsiteX568" fmla="*/ 2415410 w 4381601"/>
              <a:gd name="connsiteY568" fmla="*/ 3232454 h 6467270"/>
              <a:gd name="connsiteX569" fmla="*/ 2275541 w 4381601"/>
              <a:gd name="connsiteY569" fmla="*/ 3368124 h 6467270"/>
              <a:gd name="connsiteX570" fmla="*/ 2139838 w 4381601"/>
              <a:gd name="connsiteY570" fmla="*/ 3507954 h 6467270"/>
              <a:gd name="connsiteX571" fmla="*/ 2003540 w 4381601"/>
              <a:gd name="connsiteY571" fmla="*/ 3643623 h 6467270"/>
              <a:gd name="connsiteX572" fmla="*/ 1863076 w 4381601"/>
              <a:gd name="connsiteY572" fmla="*/ 3779886 h 6467270"/>
              <a:gd name="connsiteX573" fmla="*/ 1726778 w 4381601"/>
              <a:gd name="connsiteY573" fmla="*/ 3916150 h 6467270"/>
              <a:gd name="connsiteX574" fmla="*/ 1591075 w 4381601"/>
              <a:gd name="connsiteY574" fmla="*/ 4056577 h 6467270"/>
              <a:gd name="connsiteX575" fmla="*/ 1450610 w 4381601"/>
              <a:gd name="connsiteY575" fmla="*/ 4192247 h 6467270"/>
              <a:gd name="connsiteX576" fmla="*/ 1591075 w 4381601"/>
              <a:gd name="connsiteY576" fmla="*/ 4328511 h 6467270"/>
              <a:gd name="connsiteX577" fmla="*/ 1726778 w 4381601"/>
              <a:gd name="connsiteY577" fmla="*/ 4468940 h 6467270"/>
              <a:gd name="connsiteX578" fmla="*/ 1591075 w 4381601"/>
              <a:gd name="connsiteY578" fmla="*/ 4604610 h 6467270"/>
              <a:gd name="connsiteX579" fmla="*/ 1450610 w 4381601"/>
              <a:gd name="connsiteY579" fmla="*/ 4740873 h 6467270"/>
              <a:gd name="connsiteX580" fmla="*/ 1314312 w 4381601"/>
              <a:gd name="connsiteY580" fmla="*/ 4881302 h 6467270"/>
              <a:gd name="connsiteX581" fmla="*/ 1178609 w 4381601"/>
              <a:gd name="connsiteY581" fmla="*/ 5016972 h 6467270"/>
              <a:gd name="connsiteX582" fmla="*/ 1042312 w 4381601"/>
              <a:gd name="connsiteY582" fmla="*/ 5153236 h 6467270"/>
              <a:gd name="connsiteX583" fmla="*/ 901846 w 4381601"/>
              <a:gd name="connsiteY583" fmla="*/ 5293665 h 6467270"/>
              <a:gd name="connsiteX584" fmla="*/ 765549 w 4381601"/>
              <a:gd name="connsiteY584" fmla="*/ 5429929 h 6467270"/>
              <a:gd name="connsiteX585" fmla="*/ 629846 w 4381601"/>
              <a:gd name="connsiteY585" fmla="*/ 5565598 h 6467270"/>
              <a:gd name="connsiteX586" fmla="*/ 489382 w 4381601"/>
              <a:gd name="connsiteY586" fmla="*/ 5701862 h 6467270"/>
              <a:gd name="connsiteX587" fmla="*/ 629846 w 4381601"/>
              <a:gd name="connsiteY587" fmla="*/ 5842292 h 6467270"/>
              <a:gd name="connsiteX588" fmla="*/ 765549 w 4381601"/>
              <a:gd name="connsiteY588" fmla="*/ 5977960 h 6467270"/>
              <a:gd name="connsiteX589" fmla="*/ 629846 w 4381601"/>
              <a:gd name="connsiteY589" fmla="*/ 6114224 h 6467270"/>
              <a:gd name="connsiteX590" fmla="*/ 489382 w 4381601"/>
              <a:gd name="connsiteY590" fmla="*/ 6254654 h 6467270"/>
              <a:gd name="connsiteX591" fmla="*/ 353083 w 4381601"/>
              <a:gd name="connsiteY591" fmla="*/ 6390323 h 6467270"/>
              <a:gd name="connsiteX592" fmla="*/ 276453 w 4381601"/>
              <a:gd name="connsiteY592" fmla="*/ 6467270 h 6467270"/>
              <a:gd name="connsiteX593" fmla="*/ 0 w 4381601"/>
              <a:gd name="connsiteY593" fmla="*/ 6467270 h 6467270"/>
              <a:gd name="connsiteX594" fmla="*/ 0 w 4381601"/>
              <a:gd name="connsiteY594" fmla="*/ 6467220 h 6467270"/>
              <a:gd name="connsiteX595" fmla="*/ 76916 w 4381601"/>
              <a:gd name="connsiteY595" fmla="*/ 6390323 h 6467270"/>
              <a:gd name="connsiteX596" fmla="*/ 217380 w 4381601"/>
              <a:gd name="connsiteY596" fmla="*/ 6254654 h 6467270"/>
              <a:gd name="connsiteX597" fmla="*/ 353083 w 4381601"/>
              <a:gd name="connsiteY597" fmla="*/ 6114224 h 6467270"/>
              <a:gd name="connsiteX598" fmla="*/ 489382 w 4381601"/>
              <a:gd name="connsiteY598" fmla="*/ 5977960 h 6467270"/>
              <a:gd name="connsiteX599" fmla="*/ 353083 w 4381601"/>
              <a:gd name="connsiteY599" fmla="*/ 5842292 h 6467270"/>
              <a:gd name="connsiteX600" fmla="*/ 217380 w 4381601"/>
              <a:gd name="connsiteY600" fmla="*/ 5701862 h 6467270"/>
              <a:gd name="connsiteX601" fmla="*/ 353083 w 4381601"/>
              <a:gd name="connsiteY601" fmla="*/ 5565598 h 6467270"/>
              <a:gd name="connsiteX602" fmla="*/ 489382 w 4381601"/>
              <a:gd name="connsiteY602" fmla="*/ 5429929 h 6467270"/>
              <a:gd name="connsiteX603" fmla="*/ 629846 w 4381601"/>
              <a:gd name="connsiteY603" fmla="*/ 5293665 h 6467270"/>
              <a:gd name="connsiteX604" fmla="*/ 765549 w 4381601"/>
              <a:gd name="connsiteY604" fmla="*/ 5153236 h 6467270"/>
              <a:gd name="connsiteX605" fmla="*/ 901846 w 4381601"/>
              <a:gd name="connsiteY605" fmla="*/ 5016972 h 6467270"/>
              <a:gd name="connsiteX606" fmla="*/ 1042312 w 4381601"/>
              <a:gd name="connsiteY606" fmla="*/ 4881302 h 6467270"/>
              <a:gd name="connsiteX607" fmla="*/ 1178609 w 4381601"/>
              <a:gd name="connsiteY607" fmla="*/ 4740873 h 6467270"/>
              <a:gd name="connsiteX608" fmla="*/ 1314312 w 4381601"/>
              <a:gd name="connsiteY608" fmla="*/ 4604610 h 6467270"/>
              <a:gd name="connsiteX609" fmla="*/ 1450610 w 4381601"/>
              <a:gd name="connsiteY609" fmla="*/ 4468940 h 6467270"/>
              <a:gd name="connsiteX610" fmla="*/ 1314312 w 4381601"/>
              <a:gd name="connsiteY610" fmla="*/ 4328511 h 6467270"/>
              <a:gd name="connsiteX611" fmla="*/ 1178609 w 4381601"/>
              <a:gd name="connsiteY611" fmla="*/ 4192247 h 6467270"/>
              <a:gd name="connsiteX612" fmla="*/ 1314312 w 4381601"/>
              <a:gd name="connsiteY612" fmla="*/ 4056577 h 6467270"/>
              <a:gd name="connsiteX613" fmla="*/ 1450610 w 4381601"/>
              <a:gd name="connsiteY613" fmla="*/ 3916150 h 6467270"/>
              <a:gd name="connsiteX614" fmla="*/ 1591075 w 4381601"/>
              <a:gd name="connsiteY614" fmla="*/ 3779886 h 6467270"/>
              <a:gd name="connsiteX615" fmla="*/ 1726778 w 4381601"/>
              <a:gd name="connsiteY615" fmla="*/ 3643623 h 6467270"/>
              <a:gd name="connsiteX616" fmla="*/ 1863076 w 4381601"/>
              <a:gd name="connsiteY616" fmla="*/ 3507954 h 6467270"/>
              <a:gd name="connsiteX617" fmla="*/ 2003540 w 4381601"/>
              <a:gd name="connsiteY617" fmla="*/ 3368124 h 6467270"/>
              <a:gd name="connsiteX618" fmla="*/ 1863076 w 4381601"/>
              <a:gd name="connsiteY618" fmla="*/ 3232454 h 6467270"/>
              <a:gd name="connsiteX619" fmla="*/ 1726778 w 4381601"/>
              <a:gd name="connsiteY619" fmla="*/ 3368124 h 6467270"/>
              <a:gd name="connsiteX620" fmla="*/ 1591075 w 4381601"/>
              <a:gd name="connsiteY620" fmla="*/ 3507954 h 6467270"/>
              <a:gd name="connsiteX621" fmla="*/ 1450610 w 4381601"/>
              <a:gd name="connsiteY621" fmla="*/ 3643623 h 6467270"/>
              <a:gd name="connsiteX622" fmla="*/ 1314312 w 4381601"/>
              <a:gd name="connsiteY622" fmla="*/ 3779886 h 6467270"/>
              <a:gd name="connsiteX623" fmla="*/ 1178609 w 4381601"/>
              <a:gd name="connsiteY623" fmla="*/ 3916150 h 6467270"/>
              <a:gd name="connsiteX624" fmla="*/ 1042312 w 4381601"/>
              <a:gd name="connsiteY624" fmla="*/ 4056577 h 6467270"/>
              <a:gd name="connsiteX625" fmla="*/ 901846 w 4381601"/>
              <a:gd name="connsiteY625" fmla="*/ 4192247 h 6467270"/>
              <a:gd name="connsiteX626" fmla="*/ 1042312 w 4381601"/>
              <a:gd name="connsiteY626" fmla="*/ 4328511 h 6467270"/>
              <a:gd name="connsiteX627" fmla="*/ 1178609 w 4381601"/>
              <a:gd name="connsiteY627" fmla="*/ 4468940 h 6467270"/>
              <a:gd name="connsiteX628" fmla="*/ 1042312 w 4381601"/>
              <a:gd name="connsiteY628" fmla="*/ 4604610 h 6467270"/>
              <a:gd name="connsiteX629" fmla="*/ 901846 w 4381601"/>
              <a:gd name="connsiteY629" fmla="*/ 4468940 h 6467270"/>
              <a:gd name="connsiteX630" fmla="*/ 765549 w 4381601"/>
              <a:gd name="connsiteY630" fmla="*/ 4328511 h 6467270"/>
              <a:gd name="connsiteX631" fmla="*/ 629846 w 4381601"/>
              <a:gd name="connsiteY631" fmla="*/ 4192247 h 6467270"/>
              <a:gd name="connsiteX632" fmla="*/ 765549 w 4381601"/>
              <a:gd name="connsiteY632" fmla="*/ 4056577 h 6467270"/>
              <a:gd name="connsiteX633" fmla="*/ 901846 w 4381601"/>
              <a:gd name="connsiteY633" fmla="*/ 3916150 h 6467270"/>
              <a:gd name="connsiteX634" fmla="*/ 1042312 w 4381601"/>
              <a:gd name="connsiteY634" fmla="*/ 3779886 h 6467270"/>
              <a:gd name="connsiteX635" fmla="*/ 1178609 w 4381601"/>
              <a:gd name="connsiteY635" fmla="*/ 3643623 h 6467270"/>
              <a:gd name="connsiteX636" fmla="*/ 1314312 w 4381601"/>
              <a:gd name="connsiteY636" fmla="*/ 3507954 h 6467270"/>
              <a:gd name="connsiteX637" fmla="*/ 1450610 w 4381601"/>
              <a:gd name="connsiteY637" fmla="*/ 3368124 h 6467270"/>
              <a:gd name="connsiteX638" fmla="*/ 1591075 w 4381601"/>
              <a:gd name="connsiteY638" fmla="*/ 3232454 h 6467270"/>
              <a:gd name="connsiteX639" fmla="*/ 1726778 w 4381601"/>
              <a:gd name="connsiteY639" fmla="*/ 3096190 h 6467270"/>
              <a:gd name="connsiteX640" fmla="*/ 1863076 w 4381601"/>
              <a:gd name="connsiteY640" fmla="*/ 2955761 h 6467270"/>
              <a:gd name="connsiteX641" fmla="*/ 1726778 w 4381601"/>
              <a:gd name="connsiteY641" fmla="*/ 2819496 h 6467270"/>
              <a:gd name="connsiteX642" fmla="*/ 1863076 w 4381601"/>
              <a:gd name="connsiteY642" fmla="*/ 2683828 h 6467270"/>
              <a:gd name="connsiteX643" fmla="*/ 2003540 w 4381601"/>
              <a:gd name="connsiteY643" fmla="*/ 2819496 h 6467270"/>
              <a:gd name="connsiteX644" fmla="*/ 2139838 w 4381601"/>
              <a:gd name="connsiteY644" fmla="*/ 2955761 h 6467270"/>
              <a:gd name="connsiteX645" fmla="*/ 2003540 w 4381601"/>
              <a:gd name="connsiteY645" fmla="*/ 3096190 h 6467270"/>
              <a:gd name="connsiteX646" fmla="*/ 2139838 w 4381601"/>
              <a:gd name="connsiteY646" fmla="*/ 3232454 h 6467270"/>
              <a:gd name="connsiteX647" fmla="*/ 2275541 w 4381601"/>
              <a:gd name="connsiteY647" fmla="*/ 3096190 h 6467270"/>
              <a:gd name="connsiteX648" fmla="*/ 2415410 w 4381601"/>
              <a:gd name="connsiteY648" fmla="*/ 2955761 h 6467270"/>
              <a:gd name="connsiteX649" fmla="*/ 2551114 w 4381601"/>
              <a:gd name="connsiteY649" fmla="*/ 2819496 h 6467270"/>
              <a:gd name="connsiteX650" fmla="*/ 2687411 w 4381601"/>
              <a:gd name="connsiteY650" fmla="*/ 2683828 h 6467270"/>
              <a:gd name="connsiteX651" fmla="*/ 2551114 w 4381601"/>
              <a:gd name="connsiteY651" fmla="*/ 2543397 h 6467270"/>
              <a:gd name="connsiteX652" fmla="*/ 2415410 w 4381601"/>
              <a:gd name="connsiteY652" fmla="*/ 2407135 h 6467270"/>
              <a:gd name="connsiteX653" fmla="*/ 2275541 w 4381601"/>
              <a:gd name="connsiteY653" fmla="*/ 2271465 h 6467270"/>
              <a:gd name="connsiteX654" fmla="*/ 2415410 w 4381601"/>
              <a:gd name="connsiteY654" fmla="*/ 2135200 h 6467270"/>
              <a:gd name="connsiteX655" fmla="*/ 2551114 w 4381601"/>
              <a:gd name="connsiteY655" fmla="*/ 2271465 h 6467270"/>
              <a:gd name="connsiteX656" fmla="*/ 2687411 w 4381601"/>
              <a:gd name="connsiteY656" fmla="*/ 2407135 h 6467270"/>
              <a:gd name="connsiteX657" fmla="*/ 2823709 w 4381601"/>
              <a:gd name="connsiteY657" fmla="*/ 2543397 h 6467270"/>
              <a:gd name="connsiteX658" fmla="*/ 2964174 w 4381601"/>
              <a:gd name="connsiteY658" fmla="*/ 2407135 h 6467270"/>
              <a:gd name="connsiteX659" fmla="*/ 2823709 w 4381601"/>
              <a:gd name="connsiteY659" fmla="*/ 2271465 h 6467270"/>
              <a:gd name="connsiteX660" fmla="*/ 2687411 w 4381601"/>
              <a:gd name="connsiteY660" fmla="*/ 2135200 h 6467270"/>
              <a:gd name="connsiteX661" fmla="*/ 2551114 w 4381601"/>
              <a:gd name="connsiteY661" fmla="*/ 1994771 h 6467270"/>
              <a:gd name="connsiteX662" fmla="*/ 2415410 w 4381601"/>
              <a:gd name="connsiteY662" fmla="*/ 1858506 h 6467270"/>
              <a:gd name="connsiteX663" fmla="*/ 2275541 w 4381601"/>
              <a:gd name="connsiteY663" fmla="*/ 1722838 h 6467270"/>
              <a:gd name="connsiteX664" fmla="*/ 2139838 w 4381601"/>
              <a:gd name="connsiteY664" fmla="*/ 1582409 h 6467270"/>
              <a:gd name="connsiteX665" fmla="*/ 2003540 w 4381601"/>
              <a:gd name="connsiteY665" fmla="*/ 1446145 h 6467270"/>
              <a:gd name="connsiteX666" fmla="*/ 1863076 w 4381601"/>
              <a:gd name="connsiteY666" fmla="*/ 1310476 h 6467270"/>
              <a:gd name="connsiteX667" fmla="*/ 1726778 w 4381601"/>
              <a:gd name="connsiteY667" fmla="*/ 1170046 h 6467270"/>
              <a:gd name="connsiteX668" fmla="*/ 1591075 w 4381601"/>
              <a:gd name="connsiteY668" fmla="*/ 1033783 h 6467270"/>
              <a:gd name="connsiteX669" fmla="*/ 1450610 w 4381601"/>
              <a:gd name="connsiteY669" fmla="*/ 898113 h 6467270"/>
              <a:gd name="connsiteX670" fmla="*/ 1314312 w 4381601"/>
              <a:gd name="connsiteY670" fmla="*/ 757684 h 6467270"/>
              <a:gd name="connsiteX671" fmla="*/ 1178609 w 4381601"/>
              <a:gd name="connsiteY671" fmla="*/ 621421 h 6467270"/>
              <a:gd name="connsiteX672" fmla="*/ 1314312 w 4381601"/>
              <a:gd name="connsiteY672" fmla="*/ 485751 h 6467270"/>
              <a:gd name="connsiteX673" fmla="*/ 1450610 w 4381601"/>
              <a:gd name="connsiteY673" fmla="*/ 349487 h 6467270"/>
              <a:gd name="connsiteX674" fmla="*/ 1591075 w 4381601"/>
              <a:gd name="connsiteY674" fmla="*/ 209058 h 6467270"/>
              <a:gd name="connsiteX675" fmla="*/ 4123423 w 4381601"/>
              <a:gd name="connsiteY675" fmla="*/ 0 h 6467270"/>
              <a:gd name="connsiteX676" fmla="*/ 4381601 w 4381601"/>
              <a:gd name="connsiteY676" fmla="*/ 0 h 6467270"/>
              <a:gd name="connsiteX677" fmla="*/ 4381601 w 4381601"/>
              <a:gd name="connsiteY677" fmla="*/ 164570 h 6467270"/>
              <a:gd name="connsiteX678" fmla="*/ 4336272 w 4381601"/>
              <a:gd name="connsiteY678" fmla="*/ 209875 h 6467270"/>
              <a:gd name="connsiteX679" fmla="*/ 4199991 w 4381601"/>
              <a:gd name="connsiteY679" fmla="*/ 350251 h 6467270"/>
              <a:gd name="connsiteX680" fmla="*/ 4059543 w 4381601"/>
              <a:gd name="connsiteY680" fmla="*/ 486462 h 6467270"/>
              <a:gd name="connsiteX681" fmla="*/ 3923262 w 4381601"/>
              <a:gd name="connsiteY681" fmla="*/ 622079 h 6467270"/>
              <a:gd name="connsiteX682" fmla="*/ 3787575 w 4381601"/>
              <a:gd name="connsiteY682" fmla="*/ 758290 h 6467270"/>
              <a:gd name="connsiteX683" fmla="*/ 3647127 w 4381601"/>
              <a:gd name="connsiteY683" fmla="*/ 898666 h 6467270"/>
              <a:gd name="connsiteX684" fmla="*/ 3510845 w 4381601"/>
              <a:gd name="connsiteY684" fmla="*/ 1034283 h 6467270"/>
              <a:gd name="connsiteX685" fmla="*/ 3375158 w 4381601"/>
              <a:gd name="connsiteY685" fmla="*/ 1170494 h 6467270"/>
              <a:gd name="connsiteX686" fmla="*/ 3234712 w 4381601"/>
              <a:gd name="connsiteY686" fmla="*/ 1310869 h 6467270"/>
              <a:gd name="connsiteX687" fmla="*/ 3375158 w 4381601"/>
              <a:gd name="connsiteY687" fmla="*/ 1446486 h 6467270"/>
              <a:gd name="connsiteX688" fmla="*/ 3510845 w 4381601"/>
              <a:gd name="connsiteY688" fmla="*/ 1582697 h 6467270"/>
              <a:gd name="connsiteX689" fmla="*/ 3647127 w 4381601"/>
              <a:gd name="connsiteY689" fmla="*/ 1723073 h 6467270"/>
              <a:gd name="connsiteX690" fmla="*/ 3787575 w 4381601"/>
              <a:gd name="connsiteY690" fmla="*/ 1858690 h 6467270"/>
              <a:gd name="connsiteX691" fmla="*/ 3647127 w 4381601"/>
              <a:gd name="connsiteY691" fmla="*/ 1994901 h 6467270"/>
              <a:gd name="connsiteX692" fmla="*/ 3510845 w 4381601"/>
              <a:gd name="connsiteY692" fmla="*/ 2135277 h 6467270"/>
              <a:gd name="connsiteX693" fmla="*/ 3375158 w 4381601"/>
              <a:gd name="connsiteY693" fmla="*/ 2271489 h 6467270"/>
              <a:gd name="connsiteX694" fmla="*/ 3234712 w 4381601"/>
              <a:gd name="connsiteY694" fmla="*/ 2135277 h 6467270"/>
              <a:gd name="connsiteX695" fmla="*/ 3098430 w 4381601"/>
              <a:gd name="connsiteY695" fmla="*/ 1994901 h 6467270"/>
              <a:gd name="connsiteX696" fmla="*/ 2962743 w 4381601"/>
              <a:gd name="connsiteY696" fmla="*/ 1858690 h 6467270"/>
              <a:gd name="connsiteX697" fmla="*/ 2822295 w 4381601"/>
              <a:gd name="connsiteY697" fmla="*/ 1723073 h 6467270"/>
              <a:gd name="connsiteX698" fmla="*/ 2686014 w 4381601"/>
              <a:gd name="connsiteY698" fmla="*/ 1582697 h 6467270"/>
              <a:gd name="connsiteX699" fmla="*/ 2549732 w 4381601"/>
              <a:gd name="connsiteY699" fmla="*/ 1446486 h 6467270"/>
              <a:gd name="connsiteX700" fmla="*/ 2414045 w 4381601"/>
              <a:gd name="connsiteY700" fmla="*/ 1310869 h 6467270"/>
              <a:gd name="connsiteX701" fmla="*/ 2274192 w 4381601"/>
              <a:gd name="connsiteY701" fmla="*/ 1170494 h 6467270"/>
              <a:gd name="connsiteX702" fmla="*/ 2138506 w 4381601"/>
              <a:gd name="connsiteY702" fmla="*/ 1034283 h 6467270"/>
              <a:gd name="connsiteX703" fmla="*/ 2002224 w 4381601"/>
              <a:gd name="connsiteY703" fmla="*/ 898666 h 6467270"/>
              <a:gd name="connsiteX704" fmla="*/ 1861777 w 4381601"/>
              <a:gd name="connsiteY704" fmla="*/ 758290 h 6467270"/>
              <a:gd name="connsiteX705" fmla="*/ 1725495 w 4381601"/>
              <a:gd name="connsiteY705" fmla="*/ 622079 h 6467270"/>
              <a:gd name="connsiteX706" fmla="*/ 1861777 w 4381601"/>
              <a:gd name="connsiteY706" fmla="*/ 486462 h 6467270"/>
              <a:gd name="connsiteX707" fmla="*/ 2002224 w 4381601"/>
              <a:gd name="connsiteY707" fmla="*/ 350251 h 6467270"/>
              <a:gd name="connsiteX708" fmla="*/ 2138506 w 4381601"/>
              <a:gd name="connsiteY708" fmla="*/ 486462 h 6467270"/>
              <a:gd name="connsiteX709" fmla="*/ 2002224 w 4381601"/>
              <a:gd name="connsiteY709" fmla="*/ 622079 h 6467270"/>
              <a:gd name="connsiteX710" fmla="*/ 2138506 w 4381601"/>
              <a:gd name="connsiteY710" fmla="*/ 758290 h 6467270"/>
              <a:gd name="connsiteX711" fmla="*/ 2274192 w 4381601"/>
              <a:gd name="connsiteY711" fmla="*/ 898666 h 6467270"/>
              <a:gd name="connsiteX712" fmla="*/ 2414045 w 4381601"/>
              <a:gd name="connsiteY712" fmla="*/ 1034283 h 6467270"/>
              <a:gd name="connsiteX713" fmla="*/ 2549732 w 4381601"/>
              <a:gd name="connsiteY713" fmla="*/ 1170494 h 6467270"/>
              <a:gd name="connsiteX714" fmla="*/ 2686014 w 4381601"/>
              <a:gd name="connsiteY714" fmla="*/ 1310869 h 6467270"/>
              <a:gd name="connsiteX715" fmla="*/ 2822295 w 4381601"/>
              <a:gd name="connsiteY715" fmla="*/ 1446486 h 6467270"/>
              <a:gd name="connsiteX716" fmla="*/ 2962743 w 4381601"/>
              <a:gd name="connsiteY716" fmla="*/ 1582697 h 6467270"/>
              <a:gd name="connsiteX717" fmla="*/ 3098430 w 4381601"/>
              <a:gd name="connsiteY717" fmla="*/ 1723073 h 6467270"/>
              <a:gd name="connsiteX718" fmla="*/ 3234712 w 4381601"/>
              <a:gd name="connsiteY718" fmla="*/ 1858690 h 6467270"/>
              <a:gd name="connsiteX719" fmla="*/ 3375158 w 4381601"/>
              <a:gd name="connsiteY719" fmla="*/ 1994901 h 6467270"/>
              <a:gd name="connsiteX720" fmla="*/ 3510845 w 4381601"/>
              <a:gd name="connsiteY720" fmla="*/ 1858690 h 6467270"/>
              <a:gd name="connsiteX721" fmla="*/ 3375158 w 4381601"/>
              <a:gd name="connsiteY721" fmla="*/ 1723073 h 6467270"/>
              <a:gd name="connsiteX722" fmla="*/ 3234712 w 4381601"/>
              <a:gd name="connsiteY722" fmla="*/ 1582697 h 6467270"/>
              <a:gd name="connsiteX723" fmla="*/ 3098430 w 4381601"/>
              <a:gd name="connsiteY723" fmla="*/ 1446486 h 6467270"/>
              <a:gd name="connsiteX724" fmla="*/ 2962743 w 4381601"/>
              <a:gd name="connsiteY724" fmla="*/ 1310869 h 6467270"/>
              <a:gd name="connsiteX725" fmla="*/ 3098430 w 4381601"/>
              <a:gd name="connsiteY725" fmla="*/ 1170494 h 6467270"/>
              <a:gd name="connsiteX726" fmla="*/ 3234712 w 4381601"/>
              <a:gd name="connsiteY726" fmla="*/ 1034283 h 6467270"/>
              <a:gd name="connsiteX727" fmla="*/ 3375158 w 4381601"/>
              <a:gd name="connsiteY727" fmla="*/ 898666 h 6467270"/>
              <a:gd name="connsiteX728" fmla="*/ 3510845 w 4381601"/>
              <a:gd name="connsiteY728" fmla="*/ 758290 h 6467270"/>
              <a:gd name="connsiteX729" fmla="*/ 3647127 w 4381601"/>
              <a:gd name="connsiteY729" fmla="*/ 622079 h 6467270"/>
              <a:gd name="connsiteX730" fmla="*/ 3787575 w 4381601"/>
              <a:gd name="connsiteY730" fmla="*/ 486462 h 6467270"/>
              <a:gd name="connsiteX731" fmla="*/ 3923262 w 4381601"/>
              <a:gd name="connsiteY731" fmla="*/ 350251 h 6467270"/>
              <a:gd name="connsiteX732" fmla="*/ 4059543 w 4381601"/>
              <a:gd name="connsiteY732" fmla="*/ 209875 h 6467270"/>
              <a:gd name="connsiteX733" fmla="*/ 4199991 w 4381601"/>
              <a:gd name="connsiteY733" fmla="*/ 74258 h 6467270"/>
              <a:gd name="connsiteX734" fmla="*/ 3723695 w 4381601"/>
              <a:gd name="connsiteY734" fmla="*/ 0 h 6467270"/>
              <a:gd name="connsiteX735" fmla="*/ 3997558 w 4381601"/>
              <a:gd name="connsiteY735" fmla="*/ 0 h 6467270"/>
              <a:gd name="connsiteX736" fmla="*/ 3923262 w 4381601"/>
              <a:gd name="connsiteY736" fmla="*/ 74258 h 6467270"/>
              <a:gd name="connsiteX737" fmla="*/ 3787575 w 4381601"/>
              <a:gd name="connsiteY737" fmla="*/ 209875 h 6467270"/>
              <a:gd name="connsiteX738" fmla="*/ 3647127 w 4381601"/>
              <a:gd name="connsiteY738" fmla="*/ 350251 h 6467270"/>
              <a:gd name="connsiteX739" fmla="*/ 3510845 w 4381601"/>
              <a:gd name="connsiteY739" fmla="*/ 486462 h 6467270"/>
              <a:gd name="connsiteX740" fmla="*/ 3375158 w 4381601"/>
              <a:gd name="connsiteY740" fmla="*/ 622079 h 6467270"/>
              <a:gd name="connsiteX741" fmla="*/ 3234712 w 4381601"/>
              <a:gd name="connsiteY741" fmla="*/ 758290 h 6467270"/>
              <a:gd name="connsiteX742" fmla="*/ 3098430 w 4381601"/>
              <a:gd name="connsiteY742" fmla="*/ 898666 h 6467270"/>
              <a:gd name="connsiteX743" fmla="*/ 2962743 w 4381601"/>
              <a:gd name="connsiteY743" fmla="*/ 1034283 h 6467270"/>
              <a:gd name="connsiteX744" fmla="*/ 2822295 w 4381601"/>
              <a:gd name="connsiteY744" fmla="*/ 1170494 h 6467270"/>
              <a:gd name="connsiteX745" fmla="*/ 2686014 w 4381601"/>
              <a:gd name="connsiteY745" fmla="*/ 1034283 h 6467270"/>
              <a:gd name="connsiteX746" fmla="*/ 2822295 w 4381601"/>
              <a:gd name="connsiteY746" fmla="*/ 898666 h 6467270"/>
              <a:gd name="connsiteX747" fmla="*/ 2962743 w 4381601"/>
              <a:gd name="connsiteY747" fmla="*/ 758290 h 6467270"/>
              <a:gd name="connsiteX748" fmla="*/ 3098430 w 4381601"/>
              <a:gd name="connsiteY748" fmla="*/ 622079 h 6467270"/>
              <a:gd name="connsiteX749" fmla="*/ 3234712 w 4381601"/>
              <a:gd name="connsiteY749" fmla="*/ 486462 h 6467270"/>
              <a:gd name="connsiteX750" fmla="*/ 3375158 w 4381601"/>
              <a:gd name="connsiteY750" fmla="*/ 350251 h 6467270"/>
              <a:gd name="connsiteX751" fmla="*/ 3510845 w 4381601"/>
              <a:gd name="connsiteY751" fmla="*/ 209875 h 6467270"/>
              <a:gd name="connsiteX752" fmla="*/ 3647127 w 4381601"/>
              <a:gd name="connsiteY752" fmla="*/ 74258 h 6467270"/>
              <a:gd name="connsiteX753" fmla="*/ 3027825 w 4381601"/>
              <a:gd name="connsiteY753" fmla="*/ 0 h 6467270"/>
              <a:gd name="connsiteX754" fmla="*/ 3302140 w 4381601"/>
              <a:gd name="connsiteY754" fmla="*/ 0 h 6467270"/>
              <a:gd name="connsiteX755" fmla="*/ 3377856 w 4381601"/>
              <a:gd name="connsiteY755" fmla="*/ 73469 h 6467270"/>
              <a:gd name="connsiteX756" fmla="*/ 3237332 w 4381601"/>
              <a:gd name="connsiteY756" fmla="*/ 209226 h 6467270"/>
              <a:gd name="connsiteX757" fmla="*/ 3100975 w 4381601"/>
              <a:gd name="connsiteY757" fmla="*/ 73469 h 6467270"/>
              <a:gd name="connsiteX758" fmla="*/ 2479472 w 4381601"/>
              <a:gd name="connsiteY758" fmla="*/ 0 h 6467270"/>
              <a:gd name="connsiteX759" fmla="*/ 2751601 w 4381601"/>
              <a:gd name="connsiteY759" fmla="*/ 0 h 6467270"/>
              <a:gd name="connsiteX760" fmla="*/ 2823727 w 4381601"/>
              <a:gd name="connsiteY760" fmla="*/ 72130 h 6467270"/>
              <a:gd name="connsiteX761" fmla="*/ 2964114 w 4381601"/>
              <a:gd name="connsiteY761" fmla="*/ 207764 h 6467270"/>
              <a:gd name="connsiteX762" fmla="*/ 3099740 w 4381601"/>
              <a:gd name="connsiteY762" fmla="*/ 348158 h 6467270"/>
              <a:gd name="connsiteX763" fmla="*/ 2964114 w 4381601"/>
              <a:gd name="connsiteY763" fmla="*/ 484388 h 6467270"/>
              <a:gd name="connsiteX764" fmla="*/ 2823727 w 4381601"/>
              <a:gd name="connsiteY764" fmla="*/ 620023 h 6467270"/>
              <a:gd name="connsiteX765" fmla="*/ 2687505 w 4381601"/>
              <a:gd name="connsiteY765" fmla="*/ 756252 h 6467270"/>
              <a:gd name="connsiteX766" fmla="*/ 2551283 w 4381601"/>
              <a:gd name="connsiteY766" fmla="*/ 896646 h 6467270"/>
              <a:gd name="connsiteX767" fmla="*/ 2415656 w 4381601"/>
              <a:gd name="connsiteY767" fmla="*/ 756252 h 6467270"/>
              <a:gd name="connsiteX768" fmla="*/ 2551283 w 4381601"/>
              <a:gd name="connsiteY768" fmla="*/ 620023 h 6467270"/>
              <a:gd name="connsiteX769" fmla="*/ 2687505 w 4381601"/>
              <a:gd name="connsiteY769" fmla="*/ 484388 h 6467270"/>
              <a:gd name="connsiteX770" fmla="*/ 2823727 w 4381601"/>
              <a:gd name="connsiteY770" fmla="*/ 348158 h 6467270"/>
              <a:gd name="connsiteX771" fmla="*/ 2687505 w 4381601"/>
              <a:gd name="connsiteY771" fmla="*/ 207764 h 6467270"/>
              <a:gd name="connsiteX772" fmla="*/ 2551283 w 4381601"/>
              <a:gd name="connsiteY772" fmla="*/ 72130 h 6467270"/>
              <a:gd name="connsiteX773" fmla="*/ 1928428 w 4381601"/>
              <a:gd name="connsiteY773" fmla="*/ 0 h 6467270"/>
              <a:gd name="connsiteX774" fmla="*/ 2203070 w 4381601"/>
              <a:gd name="connsiteY774" fmla="*/ 0 h 6467270"/>
              <a:gd name="connsiteX775" fmla="*/ 2275712 w 4381601"/>
              <a:gd name="connsiteY775" fmla="*/ 72942 h 6467270"/>
              <a:gd name="connsiteX776" fmla="*/ 2415630 w 4381601"/>
              <a:gd name="connsiteY776" fmla="*/ 208655 h 6467270"/>
              <a:gd name="connsiteX777" fmla="*/ 2551378 w 4381601"/>
              <a:gd name="connsiteY777" fmla="*/ 349131 h 6467270"/>
              <a:gd name="connsiteX778" fmla="*/ 2415630 w 4381601"/>
              <a:gd name="connsiteY778" fmla="*/ 485440 h 6467270"/>
              <a:gd name="connsiteX779" fmla="*/ 2275712 w 4381601"/>
              <a:gd name="connsiteY779" fmla="*/ 621153 h 6467270"/>
              <a:gd name="connsiteX780" fmla="*/ 2139964 w 4381601"/>
              <a:gd name="connsiteY780" fmla="*/ 485440 h 6467270"/>
              <a:gd name="connsiteX781" fmla="*/ 2275712 w 4381601"/>
              <a:gd name="connsiteY781" fmla="*/ 349131 h 6467270"/>
              <a:gd name="connsiteX782" fmla="*/ 2139964 w 4381601"/>
              <a:gd name="connsiteY782" fmla="*/ 208655 h 6467270"/>
              <a:gd name="connsiteX783" fmla="*/ 2003619 w 4381601"/>
              <a:gd name="connsiteY783" fmla="*/ 72942 h 6467270"/>
              <a:gd name="connsiteX784" fmla="*/ 1250160 w 4381601"/>
              <a:gd name="connsiteY784" fmla="*/ 0 h 6467270"/>
              <a:gd name="connsiteX785" fmla="*/ 1524701 w 4381601"/>
              <a:gd name="connsiteY785" fmla="*/ 0 h 6467270"/>
              <a:gd name="connsiteX786" fmla="*/ 1450611 w 4381601"/>
              <a:gd name="connsiteY786" fmla="*/ 71833 h 6467270"/>
              <a:gd name="connsiteX787" fmla="*/ 1314298 w 4381601"/>
              <a:gd name="connsiteY787" fmla="*/ 207438 h 6467270"/>
              <a:gd name="connsiteX788" fmla="*/ 1178582 w 4381601"/>
              <a:gd name="connsiteY788" fmla="*/ 347800 h 6467270"/>
              <a:gd name="connsiteX789" fmla="*/ 1042270 w 4381601"/>
              <a:gd name="connsiteY789" fmla="*/ 483999 h 6467270"/>
              <a:gd name="connsiteX790" fmla="*/ 901791 w 4381601"/>
              <a:gd name="connsiteY790" fmla="*/ 619604 h 6467270"/>
              <a:gd name="connsiteX791" fmla="*/ 765479 w 4381601"/>
              <a:gd name="connsiteY791" fmla="*/ 755803 h 6467270"/>
              <a:gd name="connsiteX792" fmla="*/ 629762 w 4381601"/>
              <a:gd name="connsiteY792" fmla="*/ 896165 h 6467270"/>
              <a:gd name="connsiteX793" fmla="*/ 489285 w 4381601"/>
              <a:gd name="connsiteY793" fmla="*/ 1031770 h 6467270"/>
              <a:gd name="connsiteX794" fmla="*/ 352973 w 4381601"/>
              <a:gd name="connsiteY794" fmla="*/ 1167969 h 6467270"/>
              <a:gd name="connsiteX795" fmla="*/ 217256 w 4381601"/>
              <a:gd name="connsiteY795" fmla="*/ 1308332 h 6467270"/>
              <a:gd name="connsiteX796" fmla="*/ 76777 w 4381601"/>
              <a:gd name="connsiteY796" fmla="*/ 1443936 h 6467270"/>
              <a:gd name="connsiteX797" fmla="*/ 217256 w 4381601"/>
              <a:gd name="connsiteY797" fmla="*/ 1580136 h 6467270"/>
              <a:gd name="connsiteX798" fmla="*/ 76777 w 4381601"/>
              <a:gd name="connsiteY798" fmla="*/ 1720498 h 6467270"/>
              <a:gd name="connsiteX799" fmla="*/ 0 w 4381601"/>
              <a:gd name="connsiteY799" fmla="*/ 1796877 h 6467270"/>
              <a:gd name="connsiteX800" fmla="*/ 0 w 4381601"/>
              <a:gd name="connsiteY800" fmla="*/ 1247028 h 6467270"/>
              <a:gd name="connsiteX801" fmla="*/ 76777 w 4381601"/>
              <a:gd name="connsiteY801" fmla="*/ 1167969 h 6467270"/>
              <a:gd name="connsiteX802" fmla="*/ 217256 w 4381601"/>
              <a:gd name="connsiteY802" fmla="*/ 1031770 h 6467270"/>
              <a:gd name="connsiteX803" fmla="*/ 352973 w 4381601"/>
              <a:gd name="connsiteY803" fmla="*/ 896165 h 6467270"/>
              <a:gd name="connsiteX804" fmla="*/ 489285 w 4381601"/>
              <a:gd name="connsiteY804" fmla="*/ 755803 h 6467270"/>
              <a:gd name="connsiteX805" fmla="*/ 629762 w 4381601"/>
              <a:gd name="connsiteY805" fmla="*/ 619604 h 6467270"/>
              <a:gd name="connsiteX806" fmla="*/ 765479 w 4381601"/>
              <a:gd name="connsiteY806" fmla="*/ 483999 h 6467270"/>
              <a:gd name="connsiteX807" fmla="*/ 901791 w 4381601"/>
              <a:gd name="connsiteY807" fmla="*/ 347800 h 6467270"/>
              <a:gd name="connsiteX808" fmla="*/ 1042270 w 4381601"/>
              <a:gd name="connsiteY808" fmla="*/ 207438 h 6467270"/>
              <a:gd name="connsiteX809" fmla="*/ 1178582 w 4381601"/>
              <a:gd name="connsiteY809" fmla="*/ 71833 h 6467270"/>
              <a:gd name="connsiteX810" fmla="*/ 701509 w 4381601"/>
              <a:gd name="connsiteY810" fmla="*/ 0 h 6467270"/>
              <a:gd name="connsiteX811" fmla="*/ 975809 w 4381601"/>
              <a:gd name="connsiteY811" fmla="*/ 0 h 6467270"/>
              <a:gd name="connsiteX812" fmla="*/ 900874 w 4381601"/>
              <a:gd name="connsiteY812" fmla="*/ 72754 h 6467270"/>
              <a:gd name="connsiteX813" fmla="*/ 764696 w 4381601"/>
              <a:gd name="connsiteY813" fmla="*/ 208413 h 6467270"/>
              <a:gd name="connsiteX814" fmla="*/ 629114 w 4381601"/>
              <a:gd name="connsiteY814" fmla="*/ 348832 h 6467270"/>
              <a:gd name="connsiteX815" fmla="*/ 488774 w 4381601"/>
              <a:gd name="connsiteY815" fmla="*/ 485087 h 6467270"/>
              <a:gd name="connsiteX816" fmla="*/ 352597 w 4381601"/>
              <a:gd name="connsiteY816" fmla="*/ 620746 h 6467270"/>
              <a:gd name="connsiteX817" fmla="*/ 217014 w 4381601"/>
              <a:gd name="connsiteY817" fmla="*/ 757001 h 6467270"/>
              <a:gd name="connsiteX818" fmla="*/ 76675 w 4381601"/>
              <a:gd name="connsiteY818" fmla="*/ 897421 h 6467270"/>
              <a:gd name="connsiteX819" fmla="*/ 0 w 4381601"/>
              <a:gd name="connsiteY819" fmla="*/ 973804 h 6467270"/>
              <a:gd name="connsiteX820" fmla="*/ 0 w 4381601"/>
              <a:gd name="connsiteY820" fmla="*/ 697465 h 6467270"/>
              <a:gd name="connsiteX821" fmla="*/ 76675 w 4381601"/>
              <a:gd name="connsiteY821" fmla="*/ 620746 h 6467270"/>
              <a:gd name="connsiteX822" fmla="*/ 217014 w 4381601"/>
              <a:gd name="connsiteY822" fmla="*/ 485087 h 6467270"/>
              <a:gd name="connsiteX823" fmla="*/ 352597 w 4381601"/>
              <a:gd name="connsiteY823" fmla="*/ 348832 h 6467270"/>
              <a:gd name="connsiteX824" fmla="*/ 488774 w 4381601"/>
              <a:gd name="connsiteY824" fmla="*/ 208413 h 6467270"/>
              <a:gd name="connsiteX825" fmla="*/ 629114 w 4381601"/>
              <a:gd name="connsiteY825" fmla="*/ 72754 h 6467270"/>
              <a:gd name="connsiteX826" fmla="*/ 151230 w 4381601"/>
              <a:gd name="connsiteY826" fmla="*/ 0 h 6467270"/>
              <a:gd name="connsiteX827" fmla="*/ 424938 w 4381601"/>
              <a:gd name="connsiteY827" fmla="*/ 0 h 6467270"/>
              <a:gd name="connsiteX828" fmla="*/ 352512 w 4381601"/>
              <a:gd name="connsiteY828" fmla="*/ 72497 h 6467270"/>
              <a:gd name="connsiteX829" fmla="*/ 216930 w 4381601"/>
              <a:gd name="connsiteY829" fmla="*/ 208210 h 6467270"/>
              <a:gd name="connsiteX830" fmla="*/ 76589 w 4381601"/>
              <a:gd name="connsiteY830" fmla="*/ 348686 h 6467270"/>
              <a:gd name="connsiteX831" fmla="*/ 0 w 4381601"/>
              <a:gd name="connsiteY831" fmla="*/ 425349 h 6467270"/>
              <a:gd name="connsiteX832" fmla="*/ 0 w 4381601"/>
              <a:gd name="connsiteY832" fmla="*/ 148825 h 6467270"/>
              <a:gd name="connsiteX833" fmla="*/ 76589 w 4381601"/>
              <a:gd name="connsiteY833" fmla="*/ 72497 h 64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Lst>
            <a:rect l="l" t="t" r="r" b="b"/>
            <a:pathLst>
              <a:path w="4381601" h="6467270">
                <a:moveTo>
                  <a:pt x="2274082" y="6388729"/>
                </a:moveTo>
                <a:lnTo>
                  <a:pt x="2354688" y="6467270"/>
                </a:lnTo>
                <a:lnTo>
                  <a:pt x="2195878" y="6467270"/>
                </a:lnTo>
                <a:close/>
                <a:moveTo>
                  <a:pt x="4381601" y="6207712"/>
                </a:moveTo>
                <a:lnTo>
                  <a:pt x="4381601" y="6467270"/>
                </a:lnTo>
                <a:lnTo>
                  <a:pt x="4120567" y="6467270"/>
                </a:lnTo>
                <a:lnTo>
                  <a:pt x="4201751" y="6388495"/>
                </a:lnTo>
                <a:lnTo>
                  <a:pt x="4337996" y="6252847"/>
                </a:lnTo>
                <a:close/>
                <a:moveTo>
                  <a:pt x="2005714" y="6113237"/>
                </a:moveTo>
                <a:lnTo>
                  <a:pt x="2142074" y="6253622"/>
                </a:lnTo>
                <a:lnTo>
                  <a:pt x="2005714" y="6389249"/>
                </a:lnTo>
                <a:lnTo>
                  <a:pt x="1925226" y="6467270"/>
                </a:lnTo>
                <a:lnTo>
                  <a:pt x="1651065" y="6467270"/>
                </a:lnTo>
                <a:lnTo>
                  <a:pt x="1728826" y="6389249"/>
                </a:lnTo>
                <a:lnTo>
                  <a:pt x="1865186" y="6253622"/>
                </a:lnTo>
                <a:close/>
                <a:moveTo>
                  <a:pt x="0" y="5760603"/>
                </a:moveTo>
                <a:lnTo>
                  <a:pt x="76604" y="5839518"/>
                </a:lnTo>
                <a:lnTo>
                  <a:pt x="217023" y="5975127"/>
                </a:lnTo>
                <a:lnTo>
                  <a:pt x="76604" y="6111332"/>
                </a:lnTo>
                <a:lnTo>
                  <a:pt x="0" y="6034757"/>
                </a:lnTo>
                <a:close/>
                <a:moveTo>
                  <a:pt x="902992" y="5564874"/>
                </a:moveTo>
                <a:lnTo>
                  <a:pt x="1043504" y="5701095"/>
                </a:lnTo>
                <a:lnTo>
                  <a:pt x="1179847" y="5841480"/>
                </a:lnTo>
                <a:lnTo>
                  <a:pt x="1315596" y="5977107"/>
                </a:lnTo>
                <a:lnTo>
                  <a:pt x="1179847" y="6113328"/>
                </a:lnTo>
                <a:lnTo>
                  <a:pt x="1043504" y="6253713"/>
                </a:lnTo>
                <a:lnTo>
                  <a:pt x="902992" y="6389340"/>
                </a:lnTo>
                <a:lnTo>
                  <a:pt x="824992" y="6467270"/>
                </a:lnTo>
                <a:lnTo>
                  <a:pt x="550516" y="6467270"/>
                </a:lnTo>
                <a:lnTo>
                  <a:pt x="630900" y="6389340"/>
                </a:lnTo>
                <a:lnTo>
                  <a:pt x="766648" y="6253713"/>
                </a:lnTo>
                <a:lnTo>
                  <a:pt x="902992" y="6113328"/>
                </a:lnTo>
                <a:lnTo>
                  <a:pt x="1043504" y="5977107"/>
                </a:lnTo>
                <a:lnTo>
                  <a:pt x="902992" y="5841480"/>
                </a:lnTo>
                <a:lnTo>
                  <a:pt x="766648" y="5701095"/>
                </a:lnTo>
                <a:close/>
                <a:moveTo>
                  <a:pt x="4061640" y="5428439"/>
                </a:moveTo>
                <a:lnTo>
                  <a:pt x="4202266" y="5564299"/>
                </a:lnTo>
                <a:lnTo>
                  <a:pt x="4338722" y="5700754"/>
                </a:lnTo>
                <a:lnTo>
                  <a:pt x="4381601" y="5745138"/>
                </a:lnTo>
                <a:lnTo>
                  <a:pt x="4381601" y="5934361"/>
                </a:lnTo>
                <a:lnTo>
                  <a:pt x="4338722" y="5977240"/>
                </a:lnTo>
                <a:lnTo>
                  <a:pt x="4202266" y="5841381"/>
                </a:lnTo>
                <a:lnTo>
                  <a:pt x="4061640" y="5700754"/>
                </a:lnTo>
                <a:lnTo>
                  <a:pt x="3925184" y="5841381"/>
                </a:lnTo>
                <a:lnTo>
                  <a:pt x="4061640" y="5977240"/>
                </a:lnTo>
                <a:lnTo>
                  <a:pt x="4202266" y="6113696"/>
                </a:lnTo>
                <a:lnTo>
                  <a:pt x="4061640" y="6254323"/>
                </a:lnTo>
                <a:lnTo>
                  <a:pt x="3925184" y="6113696"/>
                </a:lnTo>
                <a:lnTo>
                  <a:pt x="3789326" y="5977240"/>
                </a:lnTo>
                <a:lnTo>
                  <a:pt x="3648699" y="5841381"/>
                </a:lnTo>
                <a:lnTo>
                  <a:pt x="3789326" y="5700754"/>
                </a:lnTo>
                <a:lnTo>
                  <a:pt x="3925184" y="5564299"/>
                </a:lnTo>
                <a:close/>
                <a:moveTo>
                  <a:pt x="4381601" y="5384414"/>
                </a:moveTo>
                <a:lnTo>
                  <a:pt x="4381601" y="5475606"/>
                </a:lnTo>
                <a:lnTo>
                  <a:pt x="4336118" y="5430110"/>
                </a:lnTo>
                <a:close/>
                <a:moveTo>
                  <a:pt x="1179180" y="5292004"/>
                </a:moveTo>
                <a:lnTo>
                  <a:pt x="1314944" y="5428187"/>
                </a:lnTo>
                <a:lnTo>
                  <a:pt x="1451306" y="5563776"/>
                </a:lnTo>
                <a:lnTo>
                  <a:pt x="1591834" y="5699958"/>
                </a:lnTo>
                <a:lnTo>
                  <a:pt x="1727598" y="5840304"/>
                </a:lnTo>
                <a:lnTo>
                  <a:pt x="1863958" y="5975892"/>
                </a:lnTo>
                <a:lnTo>
                  <a:pt x="1727598" y="6112074"/>
                </a:lnTo>
                <a:lnTo>
                  <a:pt x="1591834" y="6252420"/>
                </a:lnTo>
                <a:lnTo>
                  <a:pt x="1451306" y="6388008"/>
                </a:lnTo>
                <a:lnTo>
                  <a:pt x="1371939" y="6467270"/>
                </a:lnTo>
                <a:lnTo>
                  <a:pt x="1099815" y="6467270"/>
                </a:lnTo>
                <a:lnTo>
                  <a:pt x="1179180" y="6388008"/>
                </a:lnTo>
                <a:lnTo>
                  <a:pt x="1314944" y="6252420"/>
                </a:lnTo>
                <a:lnTo>
                  <a:pt x="1451306" y="6112074"/>
                </a:lnTo>
                <a:lnTo>
                  <a:pt x="1591834" y="5975892"/>
                </a:lnTo>
                <a:lnTo>
                  <a:pt x="1451306" y="5840304"/>
                </a:lnTo>
                <a:lnTo>
                  <a:pt x="1314944" y="5699958"/>
                </a:lnTo>
                <a:lnTo>
                  <a:pt x="1179180" y="5563776"/>
                </a:lnTo>
                <a:lnTo>
                  <a:pt x="1042820" y="5428187"/>
                </a:lnTo>
                <a:close/>
                <a:moveTo>
                  <a:pt x="3790359" y="5152947"/>
                </a:moveTo>
                <a:lnTo>
                  <a:pt x="3926220" y="5293468"/>
                </a:lnTo>
                <a:lnTo>
                  <a:pt x="3790359" y="5429821"/>
                </a:lnTo>
                <a:lnTo>
                  <a:pt x="3649732" y="5565578"/>
                </a:lnTo>
                <a:lnTo>
                  <a:pt x="3513277" y="5701930"/>
                </a:lnTo>
                <a:lnTo>
                  <a:pt x="3377418" y="5842451"/>
                </a:lnTo>
                <a:lnTo>
                  <a:pt x="3513277" y="5978208"/>
                </a:lnTo>
                <a:lnTo>
                  <a:pt x="3649732" y="6114561"/>
                </a:lnTo>
                <a:lnTo>
                  <a:pt x="3790359" y="6255082"/>
                </a:lnTo>
                <a:lnTo>
                  <a:pt x="3926220" y="6390839"/>
                </a:lnTo>
                <a:lnTo>
                  <a:pt x="3850065" y="6467270"/>
                </a:lnTo>
                <a:lnTo>
                  <a:pt x="3728559" y="6467270"/>
                </a:lnTo>
                <a:lnTo>
                  <a:pt x="3649732" y="6390839"/>
                </a:lnTo>
                <a:lnTo>
                  <a:pt x="3513277" y="6255082"/>
                </a:lnTo>
                <a:lnTo>
                  <a:pt x="3377418" y="6114561"/>
                </a:lnTo>
                <a:lnTo>
                  <a:pt x="3236791" y="5978208"/>
                </a:lnTo>
                <a:lnTo>
                  <a:pt x="3100336" y="5842451"/>
                </a:lnTo>
                <a:lnTo>
                  <a:pt x="3236791" y="5701930"/>
                </a:lnTo>
                <a:lnTo>
                  <a:pt x="3377418" y="5565578"/>
                </a:lnTo>
                <a:lnTo>
                  <a:pt x="3513277" y="5429821"/>
                </a:lnTo>
                <a:lnTo>
                  <a:pt x="3649732" y="5293468"/>
                </a:lnTo>
                <a:close/>
                <a:moveTo>
                  <a:pt x="1449912" y="5016513"/>
                </a:moveTo>
                <a:lnTo>
                  <a:pt x="1590424" y="5152821"/>
                </a:lnTo>
                <a:lnTo>
                  <a:pt x="1726173" y="5293297"/>
                </a:lnTo>
                <a:lnTo>
                  <a:pt x="1862518" y="5429605"/>
                </a:lnTo>
                <a:lnTo>
                  <a:pt x="2003030" y="5565319"/>
                </a:lnTo>
                <a:lnTo>
                  <a:pt x="2139374" y="5701628"/>
                </a:lnTo>
                <a:lnTo>
                  <a:pt x="2275124" y="5842102"/>
                </a:lnTo>
                <a:lnTo>
                  <a:pt x="2415040" y="5977816"/>
                </a:lnTo>
                <a:lnTo>
                  <a:pt x="2550790" y="6114125"/>
                </a:lnTo>
                <a:lnTo>
                  <a:pt x="2687134" y="6254600"/>
                </a:lnTo>
                <a:lnTo>
                  <a:pt x="2823478" y="6390313"/>
                </a:lnTo>
                <a:lnTo>
                  <a:pt x="2902808" y="6467270"/>
                </a:lnTo>
                <a:lnTo>
                  <a:pt x="2627767" y="6467270"/>
                </a:lnTo>
                <a:lnTo>
                  <a:pt x="2550790" y="6390313"/>
                </a:lnTo>
                <a:lnTo>
                  <a:pt x="2415040" y="6254600"/>
                </a:lnTo>
                <a:lnTo>
                  <a:pt x="2275124" y="6114125"/>
                </a:lnTo>
                <a:lnTo>
                  <a:pt x="2139374" y="5977816"/>
                </a:lnTo>
                <a:lnTo>
                  <a:pt x="2003030" y="5842102"/>
                </a:lnTo>
                <a:lnTo>
                  <a:pt x="1862518" y="5701628"/>
                </a:lnTo>
                <a:lnTo>
                  <a:pt x="1726173" y="5565319"/>
                </a:lnTo>
                <a:lnTo>
                  <a:pt x="1590424" y="5429605"/>
                </a:lnTo>
                <a:lnTo>
                  <a:pt x="1449912" y="5293297"/>
                </a:lnTo>
                <a:lnTo>
                  <a:pt x="1313568" y="5152821"/>
                </a:lnTo>
                <a:close/>
                <a:moveTo>
                  <a:pt x="0" y="4938321"/>
                </a:moveTo>
                <a:lnTo>
                  <a:pt x="76604" y="5014562"/>
                </a:lnTo>
                <a:lnTo>
                  <a:pt x="217023" y="5150766"/>
                </a:lnTo>
                <a:lnTo>
                  <a:pt x="352683" y="5291134"/>
                </a:lnTo>
                <a:lnTo>
                  <a:pt x="217023" y="5427338"/>
                </a:lnTo>
                <a:lnTo>
                  <a:pt x="76604" y="5562947"/>
                </a:lnTo>
                <a:lnTo>
                  <a:pt x="0" y="5639522"/>
                </a:lnTo>
                <a:lnTo>
                  <a:pt x="0" y="5367709"/>
                </a:lnTo>
                <a:lnTo>
                  <a:pt x="76604" y="5291134"/>
                </a:lnTo>
                <a:lnTo>
                  <a:pt x="0" y="5212218"/>
                </a:lnTo>
                <a:close/>
                <a:moveTo>
                  <a:pt x="4200157" y="4468151"/>
                </a:moveTo>
                <a:lnTo>
                  <a:pt x="4336434" y="4604010"/>
                </a:lnTo>
                <a:lnTo>
                  <a:pt x="4381601" y="4649435"/>
                </a:lnTo>
                <a:lnTo>
                  <a:pt x="4381601" y="5107983"/>
                </a:lnTo>
                <a:lnTo>
                  <a:pt x="4336434" y="5153407"/>
                </a:lnTo>
                <a:lnTo>
                  <a:pt x="4200157" y="5294034"/>
                </a:lnTo>
                <a:lnTo>
                  <a:pt x="4059715" y="5153407"/>
                </a:lnTo>
                <a:lnTo>
                  <a:pt x="3923438" y="5016952"/>
                </a:lnTo>
                <a:lnTo>
                  <a:pt x="3787756" y="4881092"/>
                </a:lnTo>
                <a:lnTo>
                  <a:pt x="3923438" y="4740466"/>
                </a:lnTo>
                <a:lnTo>
                  <a:pt x="4059715" y="4881092"/>
                </a:lnTo>
                <a:lnTo>
                  <a:pt x="4200157" y="5016952"/>
                </a:lnTo>
                <a:lnTo>
                  <a:pt x="4336434" y="4881092"/>
                </a:lnTo>
                <a:lnTo>
                  <a:pt x="4200157" y="4740466"/>
                </a:lnTo>
                <a:lnTo>
                  <a:pt x="4059715" y="4604010"/>
                </a:lnTo>
                <a:close/>
                <a:moveTo>
                  <a:pt x="4381601" y="4283200"/>
                </a:moveTo>
                <a:lnTo>
                  <a:pt x="4381601" y="4375989"/>
                </a:lnTo>
                <a:lnTo>
                  <a:pt x="4336118" y="4328896"/>
                </a:lnTo>
                <a:close/>
                <a:moveTo>
                  <a:pt x="4381601" y="3734151"/>
                </a:moveTo>
                <a:lnTo>
                  <a:pt x="4381601" y="4009331"/>
                </a:lnTo>
                <a:lnTo>
                  <a:pt x="4336381" y="4056142"/>
                </a:lnTo>
                <a:lnTo>
                  <a:pt x="4200188" y="4191752"/>
                </a:lnTo>
                <a:lnTo>
                  <a:pt x="4059832" y="4327958"/>
                </a:lnTo>
                <a:lnTo>
                  <a:pt x="3923639" y="4468326"/>
                </a:lnTo>
                <a:lnTo>
                  <a:pt x="3788041" y="4603936"/>
                </a:lnTo>
                <a:lnTo>
                  <a:pt x="3647684" y="4740141"/>
                </a:lnTo>
                <a:lnTo>
                  <a:pt x="3511491" y="4880510"/>
                </a:lnTo>
                <a:lnTo>
                  <a:pt x="3647684" y="5016120"/>
                </a:lnTo>
                <a:lnTo>
                  <a:pt x="3511491" y="5152325"/>
                </a:lnTo>
                <a:lnTo>
                  <a:pt x="3375893" y="5292694"/>
                </a:lnTo>
                <a:lnTo>
                  <a:pt x="3235536" y="5428899"/>
                </a:lnTo>
                <a:lnTo>
                  <a:pt x="3099344" y="5564509"/>
                </a:lnTo>
                <a:lnTo>
                  <a:pt x="2963746" y="5700714"/>
                </a:lnTo>
                <a:lnTo>
                  <a:pt x="2823390" y="5564509"/>
                </a:lnTo>
                <a:lnTo>
                  <a:pt x="2963746" y="5428899"/>
                </a:lnTo>
                <a:lnTo>
                  <a:pt x="3099344" y="5292694"/>
                </a:lnTo>
                <a:lnTo>
                  <a:pt x="3235536" y="5152325"/>
                </a:lnTo>
                <a:lnTo>
                  <a:pt x="3375893" y="5016120"/>
                </a:lnTo>
                <a:lnTo>
                  <a:pt x="3235536" y="4880510"/>
                </a:lnTo>
                <a:lnTo>
                  <a:pt x="3099344" y="5016120"/>
                </a:lnTo>
                <a:lnTo>
                  <a:pt x="2963746" y="5152325"/>
                </a:lnTo>
                <a:lnTo>
                  <a:pt x="2823390" y="5292694"/>
                </a:lnTo>
                <a:lnTo>
                  <a:pt x="2687196" y="5428899"/>
                </a:lnTo>
                <a:lnTo>
                  <a:pt x="2551003" y="5292694"/>
                </a:lnTo>
                <a:lnTo>
                  <a:pt x="2415405" y="5152325"/>
                </a:lnTo>
                <a:lnTo>
                  <a:pt x="2275644" y="5016120"/>
                </a:lnTo>
                <a:lnTo>
                  <a:pt x="2140046" y="4880510"/>
                </a:lnTo>
                <a:lnTo>
                  <a:pt x="2275644" y="4740141"/>
                </a:lnTo>
                <a:lnTo>
                  <a:pt x="2415405" y="4880510"/>
                </a:lnTo>
                <a:lnTo>
                  <a:pt x="2551003" y="5016120"/>
                </a:lnTo>
                <a:lnTo>
                  <a:pt x="2687196" y="5152325"/>
                </a:lnTo>
                <a:lnTo>
                  <a:pt x="2823390" y="5016120"/>
                </a:lnTo>
                <a:lnTo>
                  <a:pt x="2963746" y="4880510"/>
                </a:lnTo>
                <a:lnTo>
                  <a:pt x="3099344" y="4740141"/>
                </a:lnTo>
                <a:lnTo>
                  <a:pt x="3235536" y="4603936"/>
                </a:lnTo>
                <a:lnTo>
                  <a:pt x="3375893" y="4740141"/>
                </a:lnTo>
                <a:lnTo>
                  <a:pt x="3511491" y="4603936"/>
                </a:lnTo>
                <a:lnTo>
                  <a:pt x="3647684" y="4468326"/>
                </a:lnTo>
                <a:lnTo>
                  <a:pt x="3788041" y="4327958"/>
                </a:lnTo>
                <a:lnTo>
                  <a:pt x="3923639" y="4191752"/>
                </a:lnTo>
                <a:lnTo>
                  <a:pt x="4059832" y="4056142"/>
                </a:lnTo>
                <a:lnTo>
                  <a:pt x="4200188" y="3915776"/>
                </a:lnTo>
                <a:lnTo>
                  <a:pt x="4336381" y="3779573"/>
                </a:lnTo>
                <a:close/>
                <a:moveTo>
                  <a:pt x="2687410" y="3232377"/>
                </a:moveTo>
                <a:lnTo>
                  <a:pt x="2823632" y="3368013"/>
                </a:lnTo>
                <a:lnTo>
                  <a:pt x="2687410" y="3507811"/>
                </a:lnTo>
                <a:lnTo>
                  <a:pt x="2551188" y="3643447"/>
                </a:lnTo>
                <a:lnTo>
                  <a:pt x="2415561" y="3779679"/>
                </a:lnTo>
                <a:lnTo>
                  <a:pt x="2275769" y="3915909"/>
                </a:lnTo>
                <a:lnTo>
                  <a:pt x="2140142" y="4056301"/>
                </a:lnTo>
                <a:lnTo>
                  <a:pt x="2003920" y="4191938"/>
                </a:lnTo>
                <a:lnTo>
                  <a:pt x="2140142" y="4328170"/>
                </a:lnTo>
                <a:lnTo>
                  <a:pt x="2275769" y="4191938"/>
                </a:lnTo>
                <a:lnTo>
                  <a:pt x="2415561" y="4056301"/>
                </a:lnTo>
                <a:lnTo>
                  <a:pt x="2551188" y="3915909"/>
                </a:lnTo>
                <a:lnTo>
                  <a:pt x="2687410" y="4056301"/>
                </a:lnTo>
                <a:lnTo>
                  <a:pt x="2551188" y="4191938"/>
                </a:lnTo>
                <a:lnTo>
                  <a:pt x="2415561" y="4328170"/>
                </a:lnTo>
                <a:lnTo>
                  <a:pt x="2551188" y="4468566"/>
                </a:lnTo>
                <a:lnTo>
                  <a:pt x="2687410" y="4604203"/>
                </a:lnTo>
                <a:lnTo>
                  <a:pt x="2823632" y="4740434"/>
                </a:lnTo>
                <a:lnTo>
                  <a:pt x="2687410" y="4880830"/>
                </a:lnTo>
                <a:lnTo>
                  <a:pt x="2551188" y="4740434"/>
                </a:lnTo>
                <a:lnTo>
                  <a:pt x="2415561" y="4604203"/>
                </a:lnTo>
                <a:lnTo>
                  <a:pt x="2275769" y="4468566"/>
                </a:lnTo>
                <a:lnTo>
                  <a:pt x="2140142" y="4604203"/>
                </a:lnTo>
                <a:lnTo>
                  <a:pt x="2003920" y="4740434"/>
                </a:lnTo>
                <a:lnTo>
                  <a:pt x="1863534" y="4880830"/>
                </a:lnTo>
                <a:lnTo>
                  <a:pt x="2003920" y="5016467"/>
                </a:lnTo>
                <a:lnTo>
                  <a:pt x="2140142" y="5152699"/>
                </a:lnTo>
                <a:lnTo>
                  <a:pt x="2275769" y="5293094"/>
                </a:lnTo>
                <a:lnTo>
                  <a:pt x="2415561" y="5429326"/>
                </a:lnTo>
                <a:lnTo>
                  <a:pt x="2551188" y="5564963"/>
                </a:lnTo>
                <a:lnTo>
                  <a:pt x="2687410" y="5701194"/>
                </a:lnTo>
                <a:lnTo>
                  <a:pt x="2823632" y="5841590"/>
                </a:lnTo>
                <a:lnTo>
                  <a:pt x="2964018" y="5977227"/>
                </a:lnTo>
                <a:lnTo>
                  <a:pt x="3099646" y="6113458"/>
                </a:lnTo>
                <a:lnTo>
                  <a:pt x="3235868" y="6253854"/>
                </a:lnTo>
                <a:lnTo>
                  <a:pt x="3376254" y="6389491"/>
                </a:lnTo>
                <a:lnTo>
                  <a:pt x="3453688" y="6467270"/>
                </a:lnTo>
                <a:lnTo>
                  <a:pt x="3177420" y="6467270"/>
                </a:lnTo>
                <a:lnTo>
                  <a:pt x="3099646" y="6389491"/>
                </a:lnTo>
                <a:lnTo>
                  <a:pt x="2964018" y="6253854"/>
                </a:lnTo>
                <a:lnTo>
                  <a:pt x="2823632" y="6113458"/>
                </a:lnTo>
                <a:lnTo>
                  <a:pt x="2687410" y="5977227"/>
                </a:lnTo>
                <a:lnTo>
                  <a:pt x="2551188" y="5841590"/>
                </a:lnTo>
                <a:lnTo>
                  <a:pt x="2415561" y="5701194"/>
                </a:lnTo>
                <a:lnTo>
                  <a:pt x="2275769" y="5564963"/>
                </a:lnTo>
                <a:lnTo>
                  <a:pt x="2140142" y="5429326"/>
                </a:lnTo>
                <a:lnTo>
                  <a:pt x="2003920" y="5293094"/>
                </a:lnTo>
                <a:lnTo>
                  <a:pt x="1863534" y="5152699"/>
                </a:lnTo>
                <a:lnTo>
                  <a:pt x="1727312" y="5016467"/>
                </a:lnTo>
                <a:lnTo>
                  <a:pt x="1591684" y="4880830"/>
                </a:lnTo>
                <a:lnTo>
                  <a:pt x="1727312" y="4740434"/>
                </a:lnTo>
                <a:lnTo>
                  <a:pt x="1863534" y="4604203"/>
                </a:lnTo>
                <a:lnTo>
                  <a:pt x="2003920" y="4468566"/>
                </a:lnTo>
                <a:lnTo>
                  <a:pt x="1863534" y="4328170"/>
                </a:lnTo>
                <a:lnTo>
                  <a:pt x="1727312" y="4191938"/>
                </a:lnTo>
                <a:lnTo>
                  <a:pt x="1863534" y="4056301"/>
                </a:lnTo>
                <a:lnTo>
                  <a:pt x="2003920" y="3915909"/>
                </a:lnTo>
                <a:lnTo>
                  <a:pt x="2140142" y="3779679"/>
                </a:lnTo>
                <a:lnTo>
                  <a:pt x="2275769" y="3643447"/>
                </a:lnTo>
                <a:lnTo>
                  <a:pt x="2415561" y="3507811"/>
                </a:lnTo>
                <a:lnTo>
                  <a:pt x="2551188" y="3368013"/>
                </a:lnTo>
                <a:close/>
                <a:moveTo>
                  <a:pt x="4381601" y="3187196"/>
                </a:moveTo>
                <a:lnTo>
                  <a:pt x="4381601" y="3461526"/>
                </a:lnTo>
                <a:lnTo>
                  <a:pt x="4337842" y="3506638"/>
                </a:lnTo>
                <a:lnTo>
                  <a:pt x="4201621" y="3642298"/>
                </a:lnTo>
                <a:lnTo>
                  <a:pt x="4061236" y="3778552"/>
                </a:lnTo>
                <a:lnTo>
                  <a:pt x="3925014" y="3914803"/>
                </a:lnTo>
                <a:lnTo>
                  <a:pt x="3789388" y="4055221"/>
                </a:lnTo>
                <a:lnTo>
                  <a:pt x="3649003" y="4190880"/>
                </a:lnTo>
                <a:lnTo>
                  <a:pt x="3512782" y="4327136"/>
                </a:lnTo>
                <a:lnTo>
                  <a:pt x="3377156" y="4467555"/>
                </a:lnTo>
                <a:lnTo>
                  <a:pt x="3236770" y="4327136"/>
                </a:lnTo>
                <a:lnTo>
                  <a:pt x="3377156" y="4190880"/>
                </a:lnTo>
                <a:lnTo>
                  <a:pt x="3512782" y="4055221"/>
                </a:lnTo>
                <a:lnTo>
                  <a:pt x="3649003" y="3914803"/>
                </a:lnTo>
                <a:lnTo>
                  <a:pt x="3789388" y="3778552"/>
                </a:lnTo>
                <a:lnTo>
                  <a:pt x="3925014" y="3642298"/>
                </a:lnTo>
                <a:lnTo>
                  <a:pt x="4061236" y="3506638"/>
                </a:lnTo>
                <a:lnTo>
                  <a:pt x="4201621" y="3366817"/>
                </a:lnTo>
                <a:lnTo>
                  <a:pt x="4337842" y="3231158"/>
                </a:lnTo>
                <a:close/>
                <a:moveTo>
                  <a:pt x="0" y="3015777"/>
                </a:moveTo>
                <a:lnTo>
                  <a:pt x="75869" y="3093975"/>
                </a:lnTo>
                <a:lnTo>
                  <a:pt x="216249" y="3230207"/>
                </a:lnTo>
                <a:lnTo>
                  <a:pt x="75869" y="3365843"/>
                </a:lnTo>
                <a:lnTo>
                  <a:pt x="0" y="3443709"/>
                </a:lnTo>
                <a:close/>
                <a:moveTo>
                  <a:pt x="3786856" y="2684014"/>
                </a:moveTo>
                <a:lnTo>
                  <a:pt x="3922482" y="2819625"/>
                </a:lnTo>
                <a:lnTo>
                  <a:pt x="4058704" y="2955833"/>
                </a:lnTo>
                <a:lnTo>
                  <a:pt x="4199090" y="3096204"/>
                </a:lnTo>
                <a:lnTo>
                  <a:pt x="4058704" y="3232411"/>
                </a:lnTo>
                <a:lnTo>
                  <a:pt x="3922482" y="3368023"/>
                </a:lnTo>
                <a:lnTo>
                  <a:pt x="3786856" y="3507795"/>
                </a:lnTo>
                <a:lnTo>
                  <a:pt x="3646472" y="3643407"/>
                </a:lnTo>
                <a:lnTo>
                  <a:pt x="3510250" y="3779614"/>
                </a:lnTo>
                <a:lnTo>
                  <a:pt x="3374623" y="3915818"/>
                </a:lnTo>
                <a:lnTo>
                  <a:pt x="3234238" y="4056187"/>
                </a:lnTo>
                <a:lnTo>
                  <a:pt x="3098017" y="4191799"/>
                </a:lnTo>
                <a:lnTo>
                  <a:pt x="2962390" y="4328006"/>
                </a:lnTo>
                <a:lnTo>
                  <a:pt x="3098017" y="4468377"/>
                </a:lnTo>
                <a:lnTo>
                  <a:pt x="2962390" y="4603990"/>
                </a:lnTo>
                <a:lnTo>
                  <a:pt x="2822005" y="4468377"/>
                </a:lnTo>
                <a:lnTo>
                  <a:pt x="2685784" y="4328006"/>
                </a:lnTo>
                <a:lnTo>
                  <a:pt x="2822005" y="4191799"/>
                </a:lnTo>
                <a:lnTo>
                  <a:pt x="2962390" y="4056187"/>
                </a:lnTo>
                <a:lnTo>
                  <a:pt x="3098017" y="3915818"/>
                </a:lnTo>
                <a:lnTo>
                  <a:pt x="3234238" y="3779614"/>
                </a:lnTo>
                <a:lnTo>
                  <a:pt x="3374623" y="3643407"/>
                </a:lnTo>
                <a:lnTo>
                  <a:pt x="3510250" y="3507795"/>
                </a:lnTo>
                <a:lnTo>
                  <a:pt x="3646472" y="3368023"/>
                </a:lnTo>
                <a:lnTo>
                  <a:pt x="3786856" y="3232411"/>
                </a:lnTo>
                <a:lnTo>
                  <a:pt x="3922482" y="3096204"/>
                </a:lnTo>
                <a:lnTo>
                  <a:pt x="3786856" y="2955833"/>
                </a:lnTo>
                <a:lnTo>
                  <a:pt x="3646472" y="2819625"/>
                </a:lnTo>
                <a:close/>
                <a:moveTo>
                  <a:pt x="0" y="2466071"/>
                </a:moveTo>
                <a:lnTo>
                  <a:pt x="78799" y="2544811"/>
                </a:lnTo>
                <a:lnTo>
                  <a:pt x="219426" y="2685331"/>
                </a:lnTo>
                <a:lnTo>
                  <a:pt x="355285" y="2821088"/>
                </a:lnTo>
                <a:lnTo>
                  <a:pt x="491740" y="2957440"/>
                </a:lnTo>
                <a:lnTo>
                  <a:pt x="355285" y="3097962"/>
                </a:lnTo>
                <a:lnTo>
                  <a:pt x="219426" y="2957440"/>
                </a:lnTo>
                <a:lnTo>
                  <a:pt x="78799" y="2821088"/>
                </a:lnTo>
                <a:lnTo>
                  <a:pt x="0" y="2742692"/>
                </a:lnTo>
                <a:close/>
                <a:moveTo>
                  <a:pt x="4061236" y="2405897"/>
                </a:moveTo>
                <a:lnTo>
                  <a:pt x="4201621" y="2542151"/>
                </a:lnTo>
                <a:lnTo>
                  <a:pt x="4337842" y="2682570"/>
                </a:lnTo>
                <a:lnTo>
                  <a:pt x="4381601" y="2726340"/>
                </a:lnTo>
                <a:lnTo>
                  <a:pt x="4381601" y="2999789"/>
                </a:lnTo>
                <a:lnTo>
                  <a:pt x="4337842" y="2954484"/>
                </a:lnTo>
                <a:lnTo>
                  <a:pt x="4201621" y="2818230"/>
                </a:lnTo>
                <a:lnTo>
                  <a:pt x="4061236" y="2682570"/>
                </a:lnTo>
                <a:lnTo>
                  <a:pt x="3925014" y="2542151"/>
                </a:lnTo>
                <a:close/>
                <a:moveTo>
                  <a:pt x="4335983" y="2135652"/>
                </a:moveTo>
                <a:lnTo>
                  <a:pt x="4381601" y="2181425"/>
                </a:lnTo>
                <a:lnTo>
                  <a:pt x="4381601" y="2453161"/>
                </a:lnTo>
                <a:lnTo>
                  <a:pt x="4335983" y="2407388"/>
                </a:lnTo>
                <a:lnTo>
                  <a:pt x="4199684" y="2271816"/>
                </a:lnTo>
                <a:close/>
                <a:moveTo>
                  <a:pt x="629784" y="1993964"/>
                </a:moveTo>
                <a:lnTo>
                  <a:pt x="765644" y="2134591"/>
                </a:lnTo>
                <a:lnTo>
                  <a:pt x="902100" y="2271046"/>
                </a:lnTo>
                <a:lnTo>
                  <a:pt x="1042726" y="2406904"/>
                </a:lnTo>
                <a:lnTo>
                  <a:pt x="902100" y="2543361"/>
                </a:lnTo>
                <a:lnTo>
                  <a:pt x="765644" y="2406904"/>
                </a:lnTo>
                <a:lnTo>
                  <a:pt x="629784" y="2271046"/>
                </a:lnTo>
                <a:lnTo>
                  <a:pt x="489159" y="2406904"/>
                </a:lnTo>
                <a:lnTo>
                  <a:pt x="629784" y="2543361"/>
                </a:lnTo>
                <a:lnTo>
                  <a:pt x="765644" y="2683987"/>
                </a:lnTo>
                <a:lnTo>
                  <a:pt x="629784" y="2819846"/>
                </a:lnTo>
                <a:lnTo>
                  <a:pt x="489159" y="2683987"/>
                </a:lnTo>
                <a:lnTo>
                  <a:pt x="352703" y="2543361"/>
                </a:lnTo>
                <a:lnTo>
                  <a:pt x="216844" y="2406904"/>
                </a:lnTo>
                <a:lnTo>
                  <a:pt x="352703" y="2271046"/>
                </a:lnTo>
                <a:lnTo>
                  <a:pt x="489159" y="2134591"/>
                </a:lnTo>
                <a:close/>
                <a:moveTo>
                  <a:pt x="2139482" y="1857532"/>
                </a:moveTo>
                <a:lnTo>
                  <a:pt x="2275130" y="1993799"/>
                </a:lnTo>
                <a:lnTo>
                  <a:pt x="2139482" y="2134233"/>
                </a:lnTo>
                <a:lnTo>
                  <a:pt x="2003237" y="2270502"/>
                </a:lnTo>
                <a:lnTo>
                  <a:pt x="2139482" y="2406174"/>
                </a:lnTo>
                <a:lnTo>
                  <a:pt x="2275130" y="2542443"/>
                </a:lnTo>
                <a:lnTo>
                  <a:pt x="2414945" y="2682875"/>
                </a:lnTo>
                <a:lnTo>
                  <a:pt x="2275130" y="2818548"/>
                </a:lnTo>
                <a:lnTo>
                  <a:pt x="2139482" y="2682875"/>
                </a:lnTo>
                <a:lnTo>
                  <a:pt x="2003237" y="2542443"/>
                </a:lnTo>
                <a:lnTo>
                  <a:pt x="1862828" y="2406174"/>
                </a:lnTo>
                <a:lnTo>
                  <a:pt x="1726583" y="2542443"/>
                </a:lnTo>
                <a:lnTo>
                  <a:pt x="1590934" y="2682875"/>
                </a:lnTo>
                <a:lnTo>
                  <a:pt x="1450524" y="2818548"/>
                </a:lnTo>
                <a:lnTo>
                  <a:pt x="1590934" y="2954816"/>
                </a:lnTo>
                <a:lnTo>
                  <a:pt x="1450524" y="3095250"/>
                </a:lnTo>
                <a:lnTo>
                  <a:pt x="1314280" y="3231517"/>
                </a:lnTo>
                <a:lnTo>
                  <a:pt x="1178630" y="3367189"/>
                </a:lnTo>
                <a:lnTo>
                  <a:pt x="1042386" y="3507024"/>
                </a:lnTo>
                <a:lnTo>
                  <a:pt x="901977" y="3642697"/>
                </a:lnTo>
                <a:lnTo>
                  <a:pt x="765732" y="3778964"/>
                </a:lnTo>
                <a:lnTo>
                  <a:pt x="630082" y="3915231"/>
                </a:lnTo>
                <a:lnTo>
                  <a:pt x="489674" y="4055664"/>
                </a:lnTo>
                <a:lnTo>
                  <a:pt x="353430" y="4191336"/>
                </a:lnTo>
                <a:lnTo>
                  <a:pt x="489674" y="4327605"/>
                </a:lnTo>
                <a:lnTo>
                  <a:pt x="630082" y="4468038"/>
                </a:lnTo>
                <a:lnTo>
                  <a:pt x="765732" y="4603711"/>
                </a:lnTo>
                <a:lnTo>
                  <a:pt x="901977" y="4739978"/>
                </a:lnTo>
                <a:lnTo>
                  <a:pt x="765732" y="4880412"/>
                </a:lnTo>
                <a:lnTo>
                  <a:pt x="630082" y="5016084"/>
                </a:lnTo>
                <a:lnTo>
                  <a:pt x="489674" y="5152352"/>
                </a:lnTo>
                <a:lnTo>
                  <a:pt x="353430" y="5016084"/>
                </a:lnTo>
                <a:lnTo>
                  <a:pt x="217780" y="4880412"/>
                </a:lnTo>
                <a:lnTo>
                  <a:pt x="77370" y="4739978"/>
                </a:lnTo>
                <a:lnTo>
                  <a:pt x="0" y="4662595"/>
                </a:lnTo>
                <a:lnTo>
                  <a:pt x="0" y="4388289"/>
                </a:lnTo>
                <a:lnTo>
                  <a:pt x="77370" y="4468038"/>
                </a:lnTo>
                <a:lnTo>
                  <a:pt x="217780" y="4603711"/>
                </a:lnTo>
                <a:lnTo>
                  <a:pt x="353430" y="4739978"/>
                </a:lnTo>
                <a:lnTo>
                  <a:pt x="489674" y="4880412"/>
                </a:lnTo>
                <a:lnTo>
                  <a:pt x="630082" y="4739978"/>
                </a:lnTo>
                <a:lnTo>
                  <a:pt x="489674" y="4603711"/>
                </a:lnTo>
                <a:lnTo>
                  <a:pt x="353430" y="4468038"/>
                </a:lnTo>
                <a:lnTo>
                  <a:pt x="217780" y="4327605"/>
                </a:lnTo>
                <a:lnTo>
                  <a:pt x="77370" y="4191336"/>
                </a:lnTo>
                <a:lnTo>
                  <a:pt x="217780" y="4055664"/>
                </a:lnTo>
                <a:lnTo>
                  <a:pt x="353430" y="3915231"/>
                </a:lnTo>
                <a:lnTo>
                  <a:pt x="489674" y="3778964"/>
                </a:lnTo>
                <a:lnTo>
                  <a:pt x="630082" y="3642697"/>
                </a:lnTo>
                <a:lnTo>
                  <a:pt x="765732" y="3507024"/>
                </a:lnTo>
                <a:lnTo>
                  <a:pt x="901977" y="3367189"/>
                </a:lnTo>
                <a:lnTo>
                  <a:pt x="1042386" y="3231517"/>
                </a:lnTo>
                <a:lnTo>
                  <a:pt x="1178630" y="3095250"/>
                </a:lnTo>
                <a:lnTo>
                  <a:pt x="1314280" y="2954816"/>
                </a:lnTo>
                <a:lnTo>
                  <a:pt x="1178630" y="2818548"/>
                </a:lnTo>
                <a:lnTo>
                  <a:pt x="1042386" y="2954816"/>
                </a:lnTo>
                <a:lnTo>
                  <a:pt x="901977" y="3095250"/>
                </a:lnTo>
                <a:lnTo>
                  <a:pt x="765732" y="3231517"/>
                </a:lnTo>
                <a:lnTo>
                  <a:pt x="630082" y="3367189"/>
                </a:lnTo>
                <a:lnTo>
                  <a:pt x="489674" y="3507024"/>
                </a:lnTo>
                <a:lnTo>
                  <a:pt x="353430" y="3642697"/>
                </a:lnTo>
                <a:lnTo>
                  <a:pt x="217780" y="3778964"/>
                </a:lnTo>
                <a:lnTo>
                  <a:pt x="77370" y="3915231"/>
                </a:lnTo>
                <a:lnTo>
                  <a:pt x="0" y="3994980"/>
                </a:lnTo>
                <a:lnTo>
                  <a:pt x="0" y="3720080"/>
                </a:lnTo>
                <a:lnTo>
                  <a:pt x="77370" y="3642697"/>
                </a:lnTo>
                <a:lnTo>
                  <a:pt x="217780" y="3507024"/>
                </a:lnTo>
                <a:lnTo>
                  <a:pt x="353430" y="3367189"/>
                </a:lnTo>
                <a:lnTo>
                  <a:pt x="489674" y="3231517"/>
                </a:lnTo>
                <a:lnTo>
                  <a:pt x="630082" y="3095250"/>
                </a:lnTo>
                <a:lnTo>
                  <a:pt x="765732" y="2954816"/>
                </a:lnTo>
                <a:lnTo>
                  <a:pt x="901977" y="2818548"/>
                </a:lnTo>
                <a:lnTo>
                  <a:pt x="1042386" y="2682875"/>
                </a:lnTo>
                <a:lnTo>
                  <a:pt x="1178630" y="2542443"/>
                </a:lnTo>
                <a:lnTo>
                  <a:pt x="1314280" y="2682875"/>
                </a:lnTo>
                <a:lnTo>
                  <a:pt x="1450524" y="2542443"/>
                </a:lnTo>
                <a:lnTo>
                  <a:pt x="1590934" y="2406174"/>
                </a:lnTo>
                <a:lnTo>
                  <a:pt x="1726583" y="2270502"/>
                </a:lnTo>
                <a:lnTo>
                  <a:pt x="1862828" y="2134233"/>
                </a:lnTo>
                <a:lnTo>
                  <a:pt x="2003237" y="1993799"/>
                </a:lnTo>
                <a:close/>
                <a:moveTo>
                  <a:pt x="355285" y="1723717"/>
                </a:moveTo>
                <a:lnTo>
                  <a:pt x="491740" y="1859474"/>
                </a:lnTo>
                <a:lnTo>
                  <a:pt x="355285" y="1995826"/>
                </a:lnTo>
                <a:lnTo>
                  <a:pt x="219426" y="2136347"/>
                </a:lnTo>
                <a:lnTo>
                  <a:pt x="78799" y="2272700"/>
                </a:lnTo>
                <a:lnTo>
                  <a:pt x="0" y="2351096"/>
                </a:lnTo>
                <a:lnTo>
                  <a:pt x="0" y="2076973"/>
                </a:lnTo>
                <a:lnTo>
                  <a:pt x="78799" y="1995826"/>
                </a:lnTo>
                <a:lnTo>
                  <a:pt x="219426" y="1859474"/>
                </a:lnTo>
                <a:close/>
                <a:moveTo>
                  <a:pt x="765922" y="1033676"/>
                </a:moveTo>
                <a:lnTo>
                  <a:pt x="902279" y="1170132"/>
                </a:lnTo>
                <a:lnTo>
                  <a:pt x="1042804" y="1310758"/>
                </a:lnTo>
                <a:lnTo>
                  <a:pt x="1179161" y="1446617"/>
                </a:lnTo>
                <a:lnTo>
                  <a:pt x="1042804" y="1583072"/>
                </a:lnTo>
                <a:lnTo>
                  <a:pt x="902279" y="1723699"/>
                </a:lnTo>
                <a:lnTo>
                  <a:pt x="765922" y="1859558"/>
                </a:lnTo>
                <a:lnTo>
                  <a:pt x="630160" y="1723699"/>
                </a:lnTo>
                <a:lnTo>
                  <a:pt x="489635" y="1583072"/>
                </a:lnTo>
                <a:lnTo>
                  <a:pt x="353279" y="1446617"/>
                </a:lnTo>
                <a:lnTo>
                  <a:pt x="489635" y="1310758"/>
                </a:lnTo>
                <a:lnTo>
                  <a:pt x="630160" y="1446617"/>
                </a:lnTo>
                <a:lnTo>
                  <a:pt x="765922" y="1583072"/>
                </a:lnTo>
                <a:lnTo>
                  <a:pt x="902279" y="1446617"/>
                </a:lnTo>
                <a:lnTo>
                  <a:pt x="765922" y="1310758"/>
                </a:lnTo>
                <a:lnTo>
                  <a:pt x="630160" y="1170132"/>
                </a:lnTo>
                <a:close/>
                <a:moveTo>
                  <a:pt x="4381601" y="987841"/>
                </a:moveTo>
                <a:lnTo>
                  <a:pt x="4381601" y="1263001"/>
                </a:lnTo>
                <a:lnTo>
                  <a:pt x="4335967" y="1310244"/>
                </a:lnTo>
                <a:lnTo>
                  <a:pt x="4381601" y="1355886"/>
                </a:lnTo>
                <a:lnTo>
                  <a:pt x="4381601" y="1812771"/>
                </a:lnTo>
                <a:lnTo>
                  <a:pt x="4335967" y="1858413"/>
                </a:lnTo>
                <a:lnTo>
                  <a:pt x="4199692" y="1994711"/>
                </a:lnTo>
                <a:lnTo>
                  <a:pt x="4059250" y="2135176"/>
                </a:lnTo>
                <a:lnTo>
                  <a:pt x="3922974" y="2271474"/>
                </a:lnTo>
                <a:lnTo>
                  <a:pt x="3787294" y="2407177"/>
                </a:lnTo>
                <a:lnTo>
                  <a:pt x="3646853" y="2543475"/>
                </a:lnTo>
                <a:lnTo>
                  <a:pt x="3510578" y="2683939"/>
                </a:lnTo>
                <a:lnTo>
                  <a:pt x="3374898" y="2819642"/>
                </a:lnTo>
                <a:lnTo>
                  <a:pt x="3510578" y="2955940"/>
                </a:lnTo>
                <a:lnTo>
                  <a:pt x="3646853" y="3096405"/>
                </a:lnTo>
                <a:lnTo>
                  <a:pt x="3510578" y="3232703"/>
                </a:lnTo>
                <a:lnTo>
                  <a:pt x="3374898" y="3368406"/>
                </a:lnTo>
                <a:lnTo>
                  <a:pt x="3234456" y="3508272"/>
                </a:lnTo>
                <a:lnTo>
                  <a:pt x="3098181" y="3643974"/>
                </a:lnTo>
                <a:lnTo>
                  <a:pt x="2962500" y="3780272"/>
                </a:lnTo>
                <a:lnTo>
                  <a:pt x="2822060" y="3916570"/>
                </a:lnTo>
                <a:lnTo>
                  <a:pt x="2685784" y="3780272"/>
                </a:lnTo>
                <a:lnTo>
                  <a:pt x="2822060" y="3643974"/>
                </a:lnTo>
                <a:lnTo>
                  <a:pt x="2962500" y="3508272"/>
                </a:lnTo>
                <a:lnTo>
                  <a:pt x="3098181" y="3368406"/>
                </a:lnTo>
                <a:lnTo>
                  <a:pt x="3234456" y="3232703"/>
                </a:lnTo>
                <a:lnTo>
                  <a:pt x="3374898" y="3096405"/>
                </a:lnTo>
                <a:lnTo>
                  <a:pt x="3234456" y="2955940"/>
                </a:lnTo>
                <a:lnTo>
                  <a:pt x="3098181" y="2819642"/>
                </a:lnTo>
                <a:lnTo>
                  <a:pt x="3234456" y="2683939"/>
                </a:lnTo>
                <a:lnTo>
                  <a:pt x="3374898" y="2543475"/>
                </a:lnTo>
                <a:lnTo>
                  <a:pt x="3510578" y="2407177"/>
                </a:lnTo>
                <a:lnTo>
                  <a:pt x="3646853" y="2271474"/>
                </a:lnTo>
                <a:lnTo>
                  <a:pt x="3787294" y="2135176"/>
                </a:lnTo>
                <a:lnTo>
                  <a:pt x="3922974" y="1994711"/>
                </a:lnTo>
                <a:lnTo>
                  <a:pt x="4059250" y="1858413"/>
                </a:lnTo>
                <a:lnTo>
                  <a:pt x="4199692" y="1722710"/>
                </a:lnTo>
                <a:lnTo>
                  <a:pt x="4335967" y="1582245"/>
                </a:lnTo>
                <a:lnTo>
                  <a:pt x="4199692" y="1445948"/>
                </a:lnTo>
                <a:lnTo>
                  <a:pt x="4059250" y="1310244"/>
                </a:lnTo>
                <a:lnTo>
                  <a:pt x="4199692" y="1169780"/>
                </a:lnTo>
                <a:lnTo>
                  <a:pt x="4335967" y="1033483"/>
                </a:lnTo>
                <a:close/>
                <a:moveTo>
                  <a:pt x="1042063" y="758184"/>
                </a:moveTo>
                <a:lnTo>
                  <a:pt x="1178322" y="898638"/>
                </a:lnTo>
                <a:lnTo>
                  <a:pt x="1313986" y="1034331"/>
                </a:lnTo>
                <a:lnTo>
                  <a:pt x="1450246" y="1170618"/>
                </a:lnTo>
                <a:lnTo>
                  <a:pt x="1590670" y="1311073"/>
                </a:lnTo>
                <a:lnTo>
                  <a:pt x="1726334" y="1446766"/>
                </a:lnTo>
                <a:lnTo>
                  <a:pt x="1590670" y="1583054"/>
                </a:lnTo>
                <a:lnTo>
                  <a:pt x="1450246" y="1723507"/>
                </a:lnTo>
                <a:lnTo>
                  <a:pt x="1313986" y="1859200"/>
                </a:lnTo>
                <a:lnTo>
                  <a:pt x="1178322" y="1995489"/>
                </a:lnTo>
                <a:lnTo>
                  <a:pt x="1313986" y="2135942"/>
                </a:lnTo>
                <a:lnTo>
                  <a:pt x="1450246" y="1995489"/>
                </a:lnTo>
                <a:lnTo>
                  <a:pt x="1590670" y="1859200"/>
                </a:lnTo>
                <a:lnTo>
                  <a:pt x="1726334" y="1723507"/>
                </a:lnTo>
                <a:lnTo>
                  <a:pt x="1862592" y="1583054"/>
                </a:lnTo>
                <a:lnTo>
                  <a:pt x="2003017" y="1723507"/>
                </a:lnTo>
                <a:lnTo>
                  <a:pt x="1862592" y="1859200"/>
                </a:lnTo>
                <a:lnTo>
                  <a:pt x="1726334" y="1995489"/>
                </a:lnTo>
                <a:lnTo>
                  <a:pt x="1590670" y="2135942"/>
                </a:lnTo>
                <a:lnTo>
                  <a:pt x="1450246" y="2272230"/>
                </a:lnTo>
                <a:lnTo>
                  <a:pt x="1313986" y="2407924"/>
                </a:lnTo>
                <a:lnTo>
                  <a:pt x="1178322" y="2272230"/>
                </a:lnTo>
                <a:lnTo>
                  <a:pt x="1042063" y="2135942"/>
                </a:lnTo>
                <a:lnTo>
                  <a:pt x="901640" y="1995489"/>
                </a:lnTo>
                <a:lnTo>
                  <a:pt x="1042063" y="1859200"/>
                </a:lnTo>
                <a:lnTo>
                  <a:pt x="1178322" y="1723507"/>
                </a:lnTo>
                <a:lnTo>
                  <a:pt x="1313986" y="1583054"/>
                </a:lnTo>
                <a:lnTo>
                  <a:pt x="1450246" y="1446766"/>
                </a:lnTo>
                <a:lnTo>
                  <a:pt x="1313986" y="1311073"/>
                </a:lnTo>
                <a:lnTo>
                  <a:pt x="1178322" y="1170618"/>
                </a:lnTo>
                <a:lnTo>
                  <a:pt x="1042063" y="1034331"/>
                </a:lnTo>
                <a:lnTo>
                  <a:pt x="901640" y="898638"/>
                </a:lnTo>
                <a:close/>
                <a:moveTo>
                  <a:pt x="4381601" y="442324"/>
                </a:moveTo>
                <a:lnTo>
                  <a:pt x="4381601" y="714171"/>
                </a:lnTo>
                <a:lnTo>
                  <a:pt x="4337670" y="758276"/>
                </a:lnTo>
                <a:lnTo>
                  <a:pt x="4201392" y="898661"/>
                </a:lnTo>
                <a:lnTo>
                  <a:pt x="4060948" y="1034288"/>
                </a:lnTo>
                <a:lnTo>
                  <a:pt x="3924670" y="1170509"/>
                </a:lnTo>
                <a:lnTo>
                  <a:pt x="3788986" y="1310893"/>
                </a:lnTo>
                <a:lnTo>
                  <a:pt x="3924670" y="1446520"/>
                </a:lnTo>
                <a:lnTo>
                  <a:pt x="4060948" y="1582741"/>
                </a:lnTo>
                <a:lnTo>
                  <a:pt x="3924670" y="1723126"/>
                </a:lnTo>
                <a:lnTo>
                  <a:pt x="3788986" y="1582741"/>
                </a:lnTo>
                <a:lnTo>
                  <a:pt x="3648542" y="1446520"/>
                </a:lnTo>
                <a:lnTo>
                  <a:pt x="3512264" y="1310893"/>
                </a:lnTo>
                <a:lnTo>
                  <a:pt x="3648542" y="1170509"/>
                </a:lnTo>
                <a:lnTo>
                  <a:pt x="3788986" y="1034288"/>
                </a:lnTo>
                <a:lnTo>
                  <a:pt x="3924670" y="898661"/>
                </a:lnTo>
                <a:lnTo>
                  <a:pt x="4060948" y="758276"/>
                </a:lnTo>
                <a:lnTo>
                  <a:pt x="4201392" y="622055"/>
                </a:lnTo>
                <a:lnTo>
                  <a:pt x="4337670" y="486429"/>
                </a:lnTo>
                <a:close/>
                <a:moveTo>
                  <a:pt x="1726778" y="73389"/>
                </a:moveTo>
                <a:lnTo>
                  <a:pt x="1863076" y="209058"/>
                </a:lnTo>
                <a:lnTo>
                  <a:pt x="1726778" y="349487"/>
                </a:lnTo>
                <a:lnTo>
                  <a:pt x="1591075" y="485751"/>
                </a:lnTo>
                <a:lnTo>
                  <a:pt x="1450610" y="621421"/>
                </a:lnTo>
                <a:lnTo>
                  <a:pt x="1591075" y="757684"/>
                </a:lnTo>
                <a:lnTo>
                  <a:pt x="1726778" y="898113"/>
                </a:lnTo>
                <a:lnTo>
                  <a:pt x="1863076" y="1033783"/>
                </a:lnTo>
                <a:lnTo>
                  <a:pt x="2003540" y="1170046"/>
                </a:lnTo>
                <a:lnTo>
                  <a:pt x="2139838" y="1310476"/>
                </a:lnTo>
                <a:lnTo>
                  <a:pt x="2275541" y="1446145"/>
                </a:lnTo>
                <a:lnTo>
                  <a:pt x="2415410" y="1582409"/>
                </a:lnTo>
                <a:lnTo>
                  <a:pt x="2551114" y="1722838"/>
                </a:lnTo>
                <a:lnTo>
                  <a:pt x="2687411" y="1858506"/>
                </a:lnTo>
                <a:lnTo>
                  <a:pt x="2823709" y="1994771"/>
                </a:lnTo>
                <a:lnTo>
                  <a:pt x="2964174" y="2135200"/>
                </a:lnTo>
                <a:lnTo>
                  <a:pt x="3099877" y="2271465"/>
                </a:lnTo>
                <a:lnTo>
                  <a:pt x="3236174" y="2407135"/>
                </a:lnTo>
                <a:lnTo>
                  <a:pt x="3099877" y="2543397"/>
                </a:lnTo>
                <a:lnTo>
                  <a:pt x="2964174" y="2683828"/>
                </a:lnTo>
                <a:lnTo>
                  <a:pt x="2823709" y="2819496"/>
                </a:lnTo>
                <a:lnTo>
                  <a:pt x="2964174" y="2955761"/>
                </a:lnTo>
                <a:lnTo>
                  <a:pt x="3099877" y="3096190"/>
                </a:lnTo>
                <a:lnTo>
                  <a:pt x="2964174" y="3232454"/>
                </a:lnTo>
                <a:lnTo>
                  <a:pt x="2823709" y="3096190"/>
                </a:lnTo>
                <a:lnTo>
                  <a:pt x="2687411" y="2955761"/>
                </a:lnTo>
                <a:lnTo>
                  <a:pt x="2551114" y="3096190"/>
                </a:lnTo>
                <a:lnTo>
                  <a:pt x="2415410" y="3232454"/>
                </a:lnTo>
                <a:lnTo>
                  <a:pt x="2275541" y="3368124"/>
                </a:lnTo>
                <a:lnTo>
                  <a:pt x="2139838" y="3507954"/>
                </a:lnTo>
                <a:lnTo>
                  <a:pt x="2003540" y="3643623"/>
                </a:lnTo>
                <a:lnTo>
                  <a:pt x="1863076" y="3779886"/>
                </a:lnTo>
                <a:lnTo>
                  <a:pt x="1726778" y="3916150"/>
                </a:lnTo>
                <a:lnTo>
                  <a:pt x="1591075" y="4056577"/>
                </a:lnTo>
                <a:lnTo>
                  <a:pt x="1450610" y="4192247"/>
                </a:lnTo>
                <a:lnTo>
                  <a:pt x="1591075" y="4328511"/>
                </a:lnTo>
                <a:lnTo>
                  <a:pt x="1726778" y="4468940"/>
                </a:lnTo>
                <a:lnTo>
                  <a:pt x="1591075" y="4604610"/>
                </a:lnTo>
                <a:lnTo>
                  <a:pt x="1450610" y="4740873"/>
                </a:lnTo>
                <a:lnTo>
                  <a:pt x="1314312" y="4881302"/>
                </a:lnTo>
                <a:lnTo>
                  <a:pt x="1178609" y="5016972"/>
                </a:lnTo>
                <a:lnTo>
                  <a:pt x="1042312" y="5153236"/>
                </a:lnTo>
                <a:lnTo>
                  <a:pt x="901846" y="5293665"/>
                </a:lnTo>
                <a:lnTo>
                  <a:pt x="765549" y="5429929"/>
                </a:lnTo>
                <a:lnTo>
                  <a:pt x="629846" y="5565598"/>
                </a:lnTo>
                <a:lnTo>
                  <a:pt x="489382" y="5701862"/>
                </a:lnTo>
                <a:lnTo>
                  <a:pt x="629846" y="5842292"/>
                </a:lnTo>
                <a:lnTo>
                  <a:pt x="765549" y="5977960"/>
                </a:lnTo>
                <a:lnTo>
                  <a:pt x="629846" y="6114224"/>
                </a:lnTo>
                <a:lnTo>
                  <a:pt x="489382" y="6254654"/>
                </a:lnTo>
                <a:lnTo>
                  <a:pt x="353083" y="6390323"/>
                </a:lnTo>
                <a:lnTo>
                  <a:pt x="276453" y="6467270"/>
                </a:lnTo>
                <a:lnTo>
                  <a:pt x="0" y="6467270"/>
                </a:lnTo>
                <a:lnTo>
                  <a:pt x="0" y="6467220"/>
                </a:lnTo>
                <a:lnTo>
                  <a:pt x="76916" y="6390323"/>
                </a:lnTo>
                <a:lnTo>
                  <a:pt x="217380" y="6254654"/>
                </a:lnTo>
                <a:lnTo>
                  <a:pt x="353083" y="6114224"/>
                </a:lnTo>
                <a:lnTo>
                  <a:pt x="489382" y="5977960"/>
                </a:lnTo>
                <a:lnTo>
                  <a:pt x="353083" y="5842292"/>
                </a:lnTo>
                <a:lnTo>
                  <a:pt x="217380" y="5701862"/>
                </a:lnTo>
                <a:lnTo>
                  <a:pt x="353083" y="5565598"/>
                </a:lnTo>
                <a:lnTo>
                  <a:pt x="489382" y="5429929"/>
                </a:lnTo>
                <a:lnTo>
                  <a:pt x="629846" y="5293665"/>
                </a:lnTo>
                <a:lnTo>
                  <a:pt x="765549" y="5153236"/>
                </a:lnTo>
                <a:lnTo>
                  <a:pt x="901846" y="5016972"/>
                </a:lnTo>
                <a:lnTo>
                  <a:pt x="1042312" y="4881302"/>
                </a:lnTo>
                <a:lnTo>
                  <a:pt x="1178609" y="4740873"/>
                </a:lnTo>
                <a:lnTo>
                  <a:pt x="1314312" y="4604610"/>
                </a:lnTo>
                <a:lnTo>
                  <a:pt x="1450610" y="4468940"/>
                </a:lnTo>
                <a:lnTo>
                  <a:pt x="1314312" y="4328511"/>
                </a:lnTo>
                <a:lnTo>
                  <a:pt x="1178609" y="4192247"/>
                </a:lnTo>
                <a:lnTo>
                  <a:pt x="1314312" y="4056577"/>
                </a:lnTo>
                <a:lnTo>
                  <a:pt x="1450610" y="3916150"/>
                </a:lnTo>
                <a:lnTo>
                  <a:pt x="1591075" y="3779886"/>
                </a:lnTo>
                <a:lnTo>
                  <a:pt x="1726778" y="3643623"/>
                </a:lnTo>
                <a:lnTo>
                  <a:pt x="1863076" y="3507954"/>
                </a:lnTo>
                <a:lnTo>
                  <a:pt x="2003540" y="3368124"/>
                </a:lnTo>
                <a:lnTo>
                  <a:pt x="1863076" y="3232454"/>
                </a:lnTo>
                <a:lnTo>
                  <a:pt x="1726778" y="3368124"/>
                </a:lnTo>
                <a:lnTo>
                  <a:pt x="1591075" y="3507954"/>
                </a:lnTo>
                <a:lnTo>
                  <a:pt x="1450610" y="3643623"/>
                </a:lnTo>
                <a:lnTo>
                  <a:pt x="1314312" y="3779886"/>
                </a:lnTo>
                <a:lnTo>
                  <a:pt x="1178609" y="3916150"/>
                </a:lnTo>
                <a:lnTo>
                  <a:pt x="1042312" y="4056577"/>
                </a:lnTo>
                <a:lnTo>
                  <a:pt x="901846" y="4192247"/>
                </a:lnTo>
                <a:lnTo>
                  <a:pt x="1042312" y="4328511"/>
                </a:lnTo>
                <a:lnTo>
                  <a:pt x="1178609" y="4468940"/>
                </a:lnTo>
                <a:lnTo>
                  <a:pt x="1042312" y="4604610"/>
                </a:lnTo>
                <a:lnTo>
                  <a:pt x="901846" y="4468940"/>
                </a:lnTo>
                <a:lnTo>
                  <a:pt x="765549" y="4328511"/>
                </a:lnTo>
                <a:lnTo>
                  <a:pt x="629846" y="4192247"/>
                </a:lnTo>
                <a:lnTo>
                  <a:pt x="765549" y="4056577"/>
                </a:lnTo>
                <a:lnTo>
                  <a:pt x="901846" y="3916150"/>
                </a:lnTo>
                <a:lnTo>
                  <a:pt x="1042312" y="3779886"/>
                </a:lnTo>
                <a:lnTo>
                  <a:pt x="1178609" y="3643623"/>
                </a:lnTo>
                <a:lnTo>
                  <a:pt x="1314312" y="3507954"/>
                </a:lnTo>
                <a:lnTo>
                  <a:pt x="1450610" y="3368124"/>
                </a:lnTo>
                <a:lnTo>
                  <a:pt x="1591075" y="3232454"/>
                </a:lnTo>
                <a:lnTo>
                  <a:pt x="1726778" y="3096190"/>
                </a:lnTo>
                <a:lnTo>
                  <a:pt x="1863076" y="2955761"/>
                </a:lnTo>
                <a:lnTo>
                  <a:pt x="1726778" y="2819496"/>
                </a:lnTo>
                <a:lnTo>
                  <a:pt x="1863076" y="2683828"/>
                </a:lnTo>
                <a:lnTo>
                  <a:pt x="2003540" y="2819496"/>
                </a:lnTo>
                <a:lnTo>
                  <a:pt x="2139838" y="2955761"/>
                </a:lnTo>
                <a:lnTo>
                  <a:pt x="2003540" y="3096190"/>
                </a:lnTo>
                <a:lnTo>
                  <a:pt x="2139838" y="3232454"/>
                </a:lnTo>
                <a:lnTo>
                  <a:pt x="2275541" y="3096190"/>
                </a:lnTo>
                <a:lnTo>
                  <a:pt x="2415410" y="2955761"/>
                </a:lnTo>
                <a:lnTo>
                  <a:pt x="2551114" y="2819496"/>
                </a:lnTo>
                <a:lnTo>
                  <a:pt x="2687411" y="2683828"/>
                </a:lnTo>
                <a:lnTo>
                  <a:pt x="2551114" y="2543397"/>
                </a:lnTo>
                <a:lnTo>
                  <a:pt x="2415410" y="2407135"/>
                </a:lnTo>
                <a:lnTo>
                  <a:pt x="2275541" y="2271465"/>
                </a:lnTo>
                <a:lnTo>
                  <a:pt x="2415410" y="2135200"/>
                </a:lnTo>
                <a:lnTo>
                  <a:pt x="2551114" y="2271465"/>
                </a:lnTo>
                <a:lnTo>
                  <a:pt x="2687411" y="2407135"/>
                </a:lnTo>
                <a:lnTo>
                  <a:pt x="2823709" y="2543397"/>
                </a:lnTo>
                <a:lnTo>
                  <a:pt x="2964174" y="2407135"/>
                </a:lnTo>
                <a:lnTo>
                  <a:pt x="2823709" y="2271465"/>
                </a:lnTo>
                <a:lnTo>
                  <a:pt x="2687411" y="2135200"/>
                </a:lnTo>
                <a:lnTo>
                  <a:pt x="2551114" y="1994771"/>
                </a:lnTo>
                <a:lnTo>
                  <a:pt x="2415410" y="1858506"/>
                </a:lnTo>
                <a:lnTo>
                  <a:pt x="2275541" y="1722838"/>
                </a:lnTo>
                <a:lnTo>
                  <a:pt x="2139838" y="1582409"/>
                </a:lnTo>
                <a:lnTo>
                  <a:pt x="2003540" y="1446145"/>
                </a:lnTo>
                <a:lnTo>
                  <a:pt x="1863076" y="1310476"/>
                </a:lnTo>
                <a:lnTo>
                  <a:pt x="1726778" y="1170046"/>
                </a:lnTo>
                <a:lnTo>
                  <a:pt x="1591075" y="1033783"/>
                </a:lnTo>
                <a:lnTo>
                  <a:pt x="1450610" y="898113"/>
                </a:lnTo>
                <a:lnTo>
                  <a:pt x="1314312" y="757684"/>
                </a:lnTo>
                <a:lnTo>
                  <a:pt x="1178609" y="621421"/>
                </a:lnTo>
                <a:lnTo>
                  <a:pt x="1314312" y="485751"/>
                </a:lnTo>
                <a:lnTo>
                  <a:pt x="1450610" y="349487"/>
                </a:lnTo>
                <a:lnTo>
                  <a:pt x="1591075" y="209058"/>
                </a:lnTo>
                <a:close/>
                <a:moveTo>
                  <a:pt x="4123423" y="0"/>
                </a:moveTo>
                <a:lnTo>
                  <a:pt x="4381601" y="0"/>
                </a:lnTo>
                <a:lnTo>
                  <a:pt x="4381601" y="164570"/>
                </a:lnTo>
                <a:lnTo>
                  <a:pt x="4336272" y="209875"/>
                </a:lnTo>
                <a:lnTo>
                  <a:pt x="4199991" y="350251"/>
                </a:lnTo>
                <a:lnTo>
                  <a:pt x="4059543" y="486462"/>
                </a:lnTo>
                <a:lnTo>
                  <a:pt x="3923262" y="622079"/>
                </a:lnTo>
                <a:lnTo>
                  <a:pt x="3787575" y="758290"/>
                </a:lnTo>
                <a:lnTo>
                  <a:pt x="3647127" y="898666"/>
                </a:lnTo>
                <a:lnTo>
                  <a:pt x="3510845" y="1034283"/>
                </a:lnTo>
                <a:lnTo>
                  <a:pt x="3375158" y="1170494"/>
                </a:lnTo>
                <a:lnTo>
                  <a:pt x="3234712" y="1310869"/>
                </a:lnTo>
                <a:lnTo>
                  <a:pt x="3375158" y="1446486"/>
                </a:lnTo>
                <a:lnTo>
                  <a:pt x="3510845" y="1582697"/>
                </a:lnTo>
                <a:lnTo>
                  <a:pt x="3647127" y="1723073"/>
                </a:lnTo>
                <a:lnTo>
                  <a:pt x="3787575" y="1858690"/>
                </a:lnTo>
                <a:lnTo>
                  <a:pt x="3647127" y="1994901"/>
                </a:lnTo>
                <a:lnTo>
                  <a:pt x="3510845" y="2135277"/>
                </a:lnTo>
                <a:lnTo>
                  <a:pt x="3375158" y="2271489"/>
                </a:lnTo>
                <a:lnTo>
                  <a:pt x="3234712" y="2135277"/>
                </a:lnTo>
                <a:lnTo>
                  <a:pt x="3098430" y="1994901"/>
                </a:lnTo>
                <a:lnTo>
                  <a:pt x="2962743" y="1858690"/>
                </a:lnTo>
                <a:lnTo>
                  <a:pt x="2822295" y="1723073"/>
                </a:lnTo>
                <a:lnTo>
                  <a:pt x="2686014" y="1582697"/>
                </a:lnTo>
                <a:lnTo>
                  <a:pt x="2549732" y="1446486"/>
                </a:lnTo>
                <a:lnTo>
                  <a:pt x="2414045" y="1310869"/>
                </a:lnTo>
                <a:lnTo>
                  <a:pt x="2274192" y="1170494"/>
                </a:lnTo>
                <a:lnTo>
                  <a:pt x="2138506" y="1034283"/>
                </a:lnTo>
                <a:lnTo>
                  <a:pt x="2002224" y="898666"/>
                </a:lnTo>
                <a:lnTo>
                  <a:pt x="1861777" y="758290"/>
                </a:lnTo>
                <a:lnTo>
                  <a:pt x="1725495" y="622079"/>
                </a:lnTo>
                <a:lnTo>
                  <a:pt x="1861777" y="486462"/>
                </a:lnTo>
                <a:lnTo>
                  <a:pt x="2002224" y="350251"/>
                </a:lnTo>
                <a:lnTo>
                  <a:pt x="2138506" y="486462"/>
                </a:lnTo>
                <a:lnTo>
                  <a:pt x="2002224" y="622079"/>
                </a:lnTo>
                <a:lnTo>
                  <a:pt x="2138506" y="758290"/>
                </a:lnTo>
                <a:lnTo>
                  <a:pt x="2274192" y="898666"/>
                </a:lnTo>
                <a:lnTo>
                  <a:pt x="2414045" y="1034283"/>
                </a:lnTo>
                <a:lnTo>
                  <a:pt x="2549732" y="1170494"/>
                </a:lnTo>
                <a:lnTo>
                  <a:pt x="2686014" y="1310869"/>
                </a:lnTo>
                <a:lnTo>
                  <a:pt x="2822295" y="1446486"/>
                </a:lnTo>
                <a:lnTo>
                  <a:pt x="2962743" y="1582697"/>
                </a:lnTo>
                <a:lnTo>
                  <a:pt x="3098430" y="1723073"/>
                </a:lnTo>
                <a:lnTo>
                  <a:pt x="3234712" y="1858690"/>
                </a:lnTo>
                <a:lnTo>
                  <a:pt x="3375158" y="1994901"/>
                </a:lnTo>
                <a:lnTo>
                  <a:pt x="3510845" y="1858690"/>
                </a:lnTo>
                <a:lnTo>
                  <a:pt x="3375158" y="1723073"/>
                </a:lnTo>
                <a:lnTo>
                  <a:pt x="3234712" y="1582697"/>
                </a:lnTo>
                <a:lnTo>
                  <a:pt x="3098430" y="1446486"/>
                </a:lnTo>
                <a:lnTo>
                  <a:pt x="2962743" y="1310869"/>
                </a:lnTo>
                <a:lnTo>
                  <a:pt x="3098430" y="1170494"/>
                </a:lnTo>
                <a:lnTo>
                  <a:pt x="3234712" y="1034283"/>
                </a:lnTo>
                <a:lnTo>
                  <a:pt x="3375158" y="898666"/>
                </a:lnTo>
                <a:lnTo>
                  <a:pt x="3510845" y="758290"/>
                </a:lnTo>
                <a:lnTo>
                  <a:pt x="3647127" y="622079"/>
                </a:lnTo>
                <a:lnTo>
                  <a:pt x="3787575" y="486462"/>
                </a:lnTo>
                <a:lnTo>
                  <a:pt x="3923262" y="350251"/>
                </a:lnTo>
                <a:lnTo>
                  <a:pt x="4059543" y="209875"/>
                </a:lnTo>
                <a:lnTo>
                  <a:pt x="4199991" y="74258"/>
                </a:lnTo>
                <a:close/>
                <a:moveTo>
                  <a:pt x="3723695" y="0"/>
                </a:moveTo>
                <a:lnTo>
                  <a:pt x="3997558" y="0"/>
                </a:lnTo>
                <a:lnTo>
                  <a:pt x="3923262" y="74258"/>
                </a:lnTo>
                <a:lnTo>
                  <a:pt x="3787575" y="209875"/>
                </a:lnTo>
                <a:lnTo>
                  <a:pt x="3647127" y="350251"/>
                </a:lnTo>
                <a:lnTo>
                  <a:pt x="3510845" y="486462"/>
                </a:lnTo>
                <a:lnTo>
                  <a:pt x="3375158" y="622079"/>
                </a:lnTo>
                <a:lnTo>
                  <a:pt x="3234712" y="758290"/>
                </a:lnTo>
                <a:lnTo>
                  <a:pt x="3098430" y="898666"/>
                </a:lnTo>
                <a:lnTo>
                  <a:pt x="2962743" y="1034283"/>
                </a:lnTo>
                <a:lnTo>
                  <a:pt x="2822295" y="1170494"/>
                </a:lnTo>
                <a:lnTo>
                  <a:pt x="2686014" y="1034283"/>
                </a:lnTo>
                <a:lnTo>
                  <a:pt x="2822295" y="898666"/>
                </a:lnTo>
                <a:lnTo>
                  <a:pt x="2962743" y="758290"/>
                </a:lnTo>
                <a:lnTo>
                  <a:pt x="3098430" y="622079"/>
                </a:lnTo>
                <a:lnTo>
                  <a:pt x="3234712" y="486462"/>
                </a:lnTo>
                <a:lnTo>
                  <a:pt x="3375158" y="350251"/>
                </a:lnTo>
                <a:lnTo>
                  <a:pt x="3510845" y="209875"/>
                </a:lnTo>
                <a:lnTo>
                  <a:pt x="3647127" y="74258"/>
                </a:lnTo>
                <a:close/>
                <a:moveTo>
                  <a:pt x="3027825" y="0"/>
                </a:moveTo>
                <a:lnTo>
                  <a:pt x="3302140" y="0"/>
                </a:lnTo>
                <a:lnTo>
                  <a:pt x="3377856" y="73469"/>
                </a:lnTo>
                <a:lnTo>
                  <a:pt x="3237332" y="209226"/>
                </a:lnTo>
                <a:lnTo>
                  <a:pt x="3100975" y="73469"/>
                </a:lnTo>
                <a:close/>
                <a:moveTo>
                  <a:pt x="2479472" y="0"/>
                </a:moveTo>
                <a:lnTo>
                  <a:pt x="2751601" y="0"/>
                </a:lnTo>
                <a:lnTo>
                  <a:pt x="2823727" y="72130"/>
                </a:lnTo>
                <a:lnTo>
                  <a:pt x="2964114" y="207764"/>
                </a:lnTo>
                <a:lnTo>
                  <a:pt x="3099740" y="348158"/>
                </a:lnTo>
                <a:lnTo>
                  <a:pt x="2964114" y="484388"/>
                </a:lnTo>
                <a:lnTo>
                  <a:pt x="2823727" y="620023"/>
                </a:lnTo>
                <a:lnTo>
                  <a:pt x="2687505" y="756252"/>
                </a:lnTo>
                <a:lnTo>
                  <a:pt x="2551283" y="896646"/>
                </a:lnTo>
                <a:lnTo>
                  <a:pt x="2415656" y="756252"/>
                </a:lnTo>
                <a:lnTo>
                  <a:pt x="2551283" y="620023"/>
                </a:lnTo>
                <a:lnTo>
                  <a:pt x="2687505" y="484388"/>
                </a:lnTo>
                <a:lnTo>
                  <a:pt x="2823727" y="348158"/>
                </a:lnTo>
                <a:lnTo>
                  <a:pt x="2687505" y="207764"/>
                </a:lnTo>
                <a:lnTo>
                  <a:pt x="2551283" y="72130"/>
                </a:lnTo>
                <a:close/>
                <a:moveTo>
                  <a:pt x="1928428" y="0"/>
                </a:moveTo>
                <a:lnTo>
                  <a:pt x="2203070" y="0"/>
                </a:lnTo>
                <a:lnTo>
                  <a:pt x="2275712" y="72942"/>
                </a:lnTo>
                <a:lnTo>
                  <a:pt x="2415630" y="208655"/>
                </a:lnTo>
                <a:lnTo>
                  <a:pt x="2551378" y="349131"/>
                </a:lnTo>
                <a:lnTo>
                  <a:pt x="2415630" y="485440"/>
                </a:lnTo>
                <a:lnTo>
                  <a:pt x="2275712" y="621153"/>
                </a:lnTo>
                <a:lnTo>
                  <a:pt x="2139964" y="485440"/>
                </a:lnTo>
                <a:lnTo>
                  <a:pt x="2275712" y="349131"/>
                </a:lnTo>
                <a:lnTo>
                  <a:pt x="2139964" y="208655"/>
                </a:lnTo>
                <a:lnTo>
                  <a:pt x="2003619" y="72942"/>
                </a:lnTo>
                <a:close/>
                <a:moveTo>
                  <a:pt x="1250160" y="0"/>
                </a:moveTo>
                <a:lnTo>
                  <a:pt x="1524701" y="0"/>
                </a:lnTo>
                <a:lnTo>
                  <a:pt x="1450611" y="71833"/>
                </a:lnTo>
                <a:lnTo>
                  <a:pt x="1314298" y="207438"/>
                </a:lnTo>
                <a:lnTo>
                  <a:pt x="1178582" y="347800"/>
                </a:lnTo>
                <a:lnTo>
                  <a:pt x="1042270" y="483999"/>
                </a:lnTo>
                <a:lnTo>
                  <a:pt x="901791" y="619604"/>
                </a:lnTo>
                <a:lnTo>
                  <a:pt x="765479" y="755803"/>
                </a:lnTo>
                <a:lnTo>
                  <a:pt x="629762" y="896165"/>
                </a:lnTo>
                <a:lnTo>
                  <a:pt x="489285" y="1031770"/>
                </a:lnTo>
                <a:lnTo>
                  <a:pt x="352973" y="1167969"/>
                </a:lnTo>
                <a:lnTo>
                  <a:pt x="217256" y="1308332"/>
                </a:lnTo>
                <a:lnTo>
                  <a:pt x="76777" y="1443936"/>
                </a:lnTo>
                <a:lnTo>
                  <a:pt x="217256" y="1580136"/>
                </a:lnTo>
                <a:lnTo>
                  <a:pt x="76777" y="1720498"/>
                </a:lnTo>
                <a:lnTo>
                  <a:pt x="0" y="1796877"/>
                </a:lnTo>
                <a:lnTo>
                  <a:pt x="0" y="1247028"/>
                </a:lnTo>
                <a:lnTo>
                  <a:pt x="76777" y="1167969"/>
                </a:lnTo>
                <a:lnTo>
                  <a:pt x="217256" y="1031770"/>
                </a:lnTo>
                <a:lnTo>
                  <a:pt x="352973" y="896165"/>
                </a:lnTo>
                <a:lnTo>
                  <a:pt x="489285" y="755803"/>
                </a:lnTo>
                <a:lnTo>
                  <a:pt x="629762" y="619604"/>
                </a:lnTo>
                <a:lnTo>
                  <a:pt x="765479" y="483999"/>
                </a:lnTo>
                <a:lnTo>
                  <a:pt x="901791" y="347800"/>
                </a:lnTo>
                <a:lnTo>
                  <a:pt x="1042270" y="207438"/>
                </a:lnTo>
                <a:lnTo>
                  <a:pt x="1178582" y="71833"/>
                </a:lnTo>
                <a:close/>
                <a:moveTo>
                  <a:pt x="701509" y="0"/>
                </a:moveTo>
                <a:lnTo>
                  <a:pt x="975809" y="0"/>
                </a:lnTo>
                <a:lnTo>
                  <a:pt x="900874" y="72754"/>
                </a:lnTo>
                <a:lnTo>
                  <a:pt x="764696" y="208413"/>
                </a:lnTo>
                <a:lnTo>
                  <a:pt x="629114" y="348832"/>
                </a:lnTo>
                <a:lnTo>
                  <a:pt x="488774" y="485087"/>
                </a:lnTo>
                <a:lnTo>
                  <a:pt x="352597" y="620746"/>
                </a:lnTo>
                <a:lnTo>
                  <a:pt x="217014" y="757001"/>
                </a:lnTo>
                <a:lnTo>
                  <a:pt x="76675" y="897421"/>
                </a:lnTo>
                <a:lnTo>
                  <a:pt x="0" y="973804"/>
                </a:lnTo>
                <a:lnTo>
                  <a:pt x="0" y="697465"/>
                </a:lnTo>
                <a:lnTo>
                  <a:pt x="76675" y="620746"/>
                </a:lnTo>
                <a:lnTo>
                  <a:pt x="217014" y="485087"/>
                </a:lnTo>
                <a:lnTo>
                  <a:pt x="352597" y="348832"/>
                </a:lnTo>
                <a:lnTo>
                  <a:pt x="488774" y="208413"/>
                </a:lnTo>
                <a:lnTo>
                  <a:pt x="629114" y="72754"/>
                </a:lnTo>
                <a:close/>
                <a:moveTo>
                  <a:pt x="151230" y="0"/>
                </a:moveTo>
                <a:lnTo>
                  <a:pt x="424938" y="0"/>
                </a:lnTo>
                <a:lnTo>
                  <a:pt x="352512" y="72497"/>
                </a:lnTo>
                <a:lnTo>
                  <a:pt x="216930" y="208210"/>
                </a:lnTo>
                <a:lnTo>
                  <a:pt x="76589" y="348686"/>
                </a:lnTo>
                <a:lnTo>
                  <a:pt x="0" y="425349"/>
                </a:lnTo>
                <a:lnTo>
                  <a:pt x="0" y="148825"/>
                </a:lnTo>
                <a:lnTo>
                  <a:pt x="76589" y="72497"/>
                </a:lnTo>
                <a:close/>
              </a:path>
            </a:pathLst>
          </a:custGeom>
          <a:solidFill>
            <a:schemeClr val="bg1"/>
          </a:solidFill>
          <a:ln>
            <a:noFill/>
          </a:ln>
          <a:effectLst/>
        </p:spPr>
        <p:txBody>
          <a:bodyPr wrap="square" anchor="ctr">
            <a:noAutofit/>
          </a:bodyPr>
          <a:lstStyle/>
          <a:p>
            <a:pPr defTabSz="1097236">
              <a:buClrTx/>
            </a:pPr>
            <a:endParaRPr lang="en-US" sz="2160" kern="1200" dirty="0">
              <a:latin typeface="Verdana"/>
              <a:ea typeface="+mn-ea"/>
              <a:cs typeface="+mn-cs"/>
            </a:endParaRPr>
          </a:p>
        </p:txBody>
      </p:sp>
      <p:sp>
        <p:nvSpPr>
          <p:cNvPr id="2" name="Google Shape;708;p90">
            <a:extLst>
              <a:ext uri="{FF2B5EF4-FFF2-40B4-BE49-F238E27FC236}">
                <a16:creationId xmlns:a16="http://schemas.microsoft.com/office/drawing/2014/main" id="{497D061C-1C7D-514C-ABF6-43B6E8D4B630}"/>
              </a:ext>
            </a:extLst>
          </p:cNvPr>
          <p:cNvSpPr txBox="1">
            <a:spLocks/>
          </p:cNvSpPr>
          <p:nvPr/>
        </p:nvSpPr>
        <p:spPr>
          <a:xfrm>
            <a:off x="6728740" y="2247786"/>
            <a:ext cx="6605176" cy="735444"/>
          </a:xfrm>
          <a:prstGeom prst="rect">
            <a:avLst/>
          </a:prstGeom>
          <a:noFill/>
          <a:ln>
            <a:noFill/>
          </a:ln>
        </p:spPr>
        <p:txBody>
          <a:bodyPr spcFirstLastPara="1" wrap="square" lIns="131670" tIns="129630" rIns="131670" bIns="131670" anchor="t" anchorCtr="0">
            <a:noAutofit/>
          </a:bodyPr>
          <a:lstStyle>
            <a:lvl1pPr algn="l" defTabSz="914400" rtl="0" eaLnBrk="1" latinLnBrk="0" hangingPunct="1">
              <a:lnSpc>
                <a:spcPct val="90000"/>
              </a:lnSpc>
              <a:spcBef>
                <a:spcPct val="0"/>
              </a:spcBef>
              <a:buNone/>
              <a:defRPr sz="3600" b="1" kern="1200" baseline="0">
                <a:solidFill>
                  <a:schemeClr val="tx1"/>
                </a:solidFill>
                <a:latin typeface="+mj-lt"/>
                <a:ea typeface="+mj-ea"/>
                <a:cs typeface="+mj-cs"/>
              </a:defRPr>
            </a:lvl1pPr>
          </a:lstStyle>
          <a:p>
            <a:pPr defTabSz="1097236">
              <a:lnSpc>
                <a:spcPct val="100000"/>
              </a:lnSpc>
              <a:spcBef>
                <a:spcPts val="0"/>
              </a:spcBef>
              <a:buClrTx/>
              <a:buSzPts val="4400"/>
            </a:pPr>
            <a:r>
              <a:rPr lang="en-US" sz="3120" dirty="0">
                <a:solidFill>
                  <a:srgbClr val="DA291C"/>
                </a:solidFill>
                <a:latin typeface="Verdana"/>
              </a:rPr>
              <a:t>Analyze</a:t>
            </a:r>
            <a:r>
              <a:rPr lang="en-US" sz="3120" dirty="0">
                <a:solidFill>
                  <a:srgbClr val="000000"/>
                </a:solidFill>
                <a:latin typeface="Verdana"/>
              </a:rPr>
              <a:t> everything</a:t>
            </a:r>
            <a:endParaRPr lang="en-US" sz="3120" dirty="0">
              <a:solidFill>
                <a:srgbClr val="DA291C"/>
              </a:solidFill>
              <a:latin typeface="Verdana"/>
            </a:endParaRPr>
          </a:p>
        </p:txBody>
      </p:sp>
      <p:sp>
        <p:nvSpPr>
          <p:cNvPr id="3" name="Google Shape;710;p90">
            <a:extLst>
              <a:ext uri="{FF2B5EF4-FFF2-40B4-BE49-F238E27FC236}">
                <a16:creationId xmlns:a16="http://schemas.microsoft.com/office/drawing/2014/main" id="{EEC7B2B9-6DE4-A840-BA05-0B5B8558483D}"/>
              </a:ext>
            </a:extLst>
          </p:cNvPr>
          <p:cNvSpPr txBox="1">
            <a:spLocks/>
          </p:cNvSpPr>
          <p:nvPr/>
        </p:nvSpPr>
        <p:spPr>
          <a:xfrm>
            <a:off x="7062136" y="3181112"/>
            <a:ext cx="6930931" cy="1605522"/>
          </a:xfrm>
          <a:prstGeom prst="rect">
            <a:avLst/>
          </a:prstGeom>
          <a:noFill/>
          <a:ln>
            <a:noFill/>
          </a:ln>
        </p:spPr>
        <p:txBody>
          <a:bodyPr spcFirstLastPara="1" wrap="square" lIns="131670" tIns="131670" rIns="131670" bIns="131670" anchor="t" anchorCtr="0">
            <a:noAutofit/>
          </a:bodyPr>
          <a:lstStyle>
            <a:lvl1pPr marL="228600" indent="-228600" algn="l" defTabSz="914400" rtl="0" eaLnBrk="1" latinLnBrk="0" hangingPunct="1">
              <a:lnSpc>
                <a:spcPct val="100000"/>
              </a:lnSpc>
              <a:spcBef>
                <a:spcPts val="1000"/>
              </a:spcBef>
              <a:buFont typeface="Arial"/>
              <a:buChar char="•"/>
              <a:defRPr sz="1800" kern="1200" baseline="0">
                <a:solidFill>
                  <a:schemeClr val="accent6"/>
                </a:solidFill>
                <a:latin typeface="+mn-lt"/>
                <a:ea typeface="+mn-ea"/>
                <a:cs typeface="+mn-cs"/>
              </a:defRPr>
            </a:lvl1pPr>
            <a:lvl2pPr marL="685800" indent="-228600" algn="l" defTabSz="914400" rtl="0" eaLnBrk="1" latinLnBrk="0" hangingPunct="1">
              <a:lnSpc>
                <a:spcPct val="100000"/>
              </a:lnSpc>
              <a:spcBef>
                <a:spcPts val="500"/>
              </a:spcBef>
              <a:buFont typeface="Arial"/>
              <a:buChar char="•"/>
              <a:defRPr sz="1600" kern="1200" baseline="0">
                <a:solidFill>
                  <a:schemeClr val="accent6"/>
                </a:solidFill>
                <a:latin typeface="+mn-lt"/>
                <a:ea typeface="+mn-ea"/>
                <a:cs typeface="+mn-cs"/>
              </a:defRPr>
            </a:lvl2pPr>
            <a:lvl3pPr marL="1143000" indent="-228600" algn="l" defTabSz="914400" rtl="0" eaLnBrk="1" latinLnBrk="0" hangingPunct="1">
              <a:lnSpc>
                <a:spcPct val="100000"/>
              </a:lnSpc>
              <a:spcBef>
                <a:spcPts val="500"/>
              </a:spcBef>
              <a:buFont typeface="Arial"/>
              <a:buChar char="•"/>
              <a:defRPr sz="1400" kern="1200" baseline="0">
                <a:solidFill>
                  <a:schemeClr val="accent6"/>
                </a:solidFill>
                <a:latin typeface="+mn-lt"/>
                <a:ea typeface="+mn-ea"/>
                <a:cs typeface="+mn-cs"/>
              </a:defRPr>
            </a:lvl3pPr>
            <a:lvl4pPr marL="16002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4pPr>
            <a:lvl5pPr marL="20574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defTabSz="1097236">
              <a:lnSpc>
                <a:spcPct val="150000"/>
              </a:lnSpc>
              <a:spcBef>
                <a:spcPts val="0"/>
              </a:spcBef>
              <a:buClrTx/>
              <a:buSzPts val="2200"/>
              <a:buNone/>
            </a:pPr>
            <a:r>
              <a:rPr lang="en-US" sz="2160" b="1" dirty="0">
                <a:solidFill>
                  <a:srgbClr val="000000"/>
                </a:solidFill>
                <a:latin typeface="Verdana"/>
              </a:rPr>
              <a:t>Real-time reporting </a:t>
            </a:r>
            <a:r>
              <a:rPr lang="en-US" sz="2160" dirty="0">
                <a:solidFill>
                  <a:srgbClr val="000000"/>
                </a:solidFill>
                <a:latin typeface="Verdana"/>
              </a:rPr>
              <a:t>on global health</a:t>
            </a:r>
          </a:p>
          <a:p>
            <a:pPr marL="0" indent="0" defTabSz="1097236">
              <a:lnSpc>
                <a:spcPct val="150000"/>
              </a:lnSpc>
              <a:spcBef>
                <a:spcPts val="0"/>
              </a:spcBef>
              <a:buClrTx/>
              <a:buSzPts val="2200"/>
              <a:buNone/>
            </a:pPr>
            <a:r>
              <a:rPr lang="en-US" sz="2160" dirty="0">
                <a:solidFill>
                  <a:srgbClr val="000000"/>
                </a:solidFill>
                <a:latin typeface="Verdana"/>
              </a:rPr>
              <a:t>Analytics for voice </a:t>
            </a:r>
            <a:r>
              <a:rPr lang="en-US" sz="2160" b="1" dirty="0">
                <a:solidFill>
                  <a:srgbClr val="000000"/>
                </a:solidFill>
                <a:latin typeface="Verdana"/>
              </a:rPr>
              <a:t>Quality of Service</a:t>
            </a:r>
          </a:p>
          <a:p>
            <a:pPr marL="0" indent="0" defTabSz="1097236">
              <a:lnSpc>
                <a:spcPct val="150000"/>
              </a:lnSpc>
              <a:spcBef>
                <a:spcPts val="0"/>
              </a:spcBef>
              <a:buClrTx/>
              <a:buSzPts val="2200"/>
              <a:buNone/>
            </a:pPr>
            <a:r>
              <a:rPr lang="en-US" sz="2160" b="1" dirty="0">
                <a:solidFill>
                  <a:srgbClr val="000000"/>
                </a:solidFill>
                <a:latin typeface="Verdana"/>
              </a:rPr>
              <a:t>Monitor </a:t>
            </a:r>
            <a:r>
              <a:rPr lang="en-US" sz="2160" dirty="0">
                <a:solidFill>
                  <a:srgbClr val="000000"/>
                </a:solidFill>
                <a:latin typeface="Verdana"/>
              </a:rPr>
              <a:t>business communications </a:t>
            </a:r>
          </a:p>
          <a:p>
            <a:pPr marL="0" indent="0" defTabSz="1097236">
              <a:lnSpc>
                <a:spcPct val="150000"/>
              </a:lnSpc>
              <a:spcBef>
                <a:spcPts val="0"/>
              </a:spcBef>
              <a:buClrTx/>
              <a:buSzPts val="2200"/>
              <a:buNone/>
            </a:pPr>
            <a:r>
              <a:rPr lang="en-US" sz="2160" dirty="0">
                <a:solidFill>
                  <a:srgbClr val="000000"/>
                </a:solidFill>
                <a:latin typeface="Verdana"/>
              </a:rPr>
              <a:t>Gain valuable </a:t>
            </a:r>
            <a:r>
              <a:rPr lang="en-US" sz="2160" b="1" dirty="0">
                <a:solidFill>
                  <a:srgbClr val="000000"/>
                </a:solidFill>
                <a:latin typeface="Verdana"/>
              </a:rPr>
              <a:t>insights</a:t>
            </a:r>
          </a:p>
          <a:p>
            <a:pPr marL="0" indent="0" defTabSz="1097236">
              <a:lnSpc>
                <a:spcPct val="150000"/>
              </a:lnSpc>
              <a:spcBef>
                <a:spcPts val="0"/>
              </a:spcBef>
              <a:buClrTx/>
              <a:buSzPts val="2200"/>
              <a:buNone/>
            </a:pPr>
            <a:r>
              <a:rPr lang="en-US" sz="2160" dirty="0">
                <a:solidFill>
                  <a:srgbClr val="000000"/>
                </a:solidFill>
                <a:latin typeface="Verdana"/>
              </a:rPr>
              <a:t>Improve overall </a:t>
            </a:r>
            <a:r>
              <a:rPr lang="en-US" sz="2160" b="1" dirty="0">
                <a:solidFill>
                  <a:srgbClr val="000000"/>
                </a:solidFill>
                <a:latin typeface="Verdana"/>
              </a:rPr>
              <a:t>business performance</a:t>
            </a:r>
          </a:p>
        </p:txBody>
      </p:sp>
      <p:sp>
        <p:nvSpPr>
          <p:cNvPr id="16" name="Forma libre 15">
            <a:extLst>
              <a:ext uri="{FF2B5EF4-FFF2-40B4-BE49-F238E27FC236}">
                <a16:creationId xmlns:a16="http://schemas.microsoft.com/office/drawing/2014/main" id="{99DEAB73-7383-4648-8D71-3EADE49F623B}"/>
              </a:ext>
            </a:extLst>
          </p:cNvPr>
          <p:cNvSpPr/>
          <p:nvPr/>
        </p:nvSpPr>
        <p:spPr>
          <a:xfrm>
            <a:off x="14170182" y="0"/>
            <a:ext cx="460219" cy="7759226"/>
          </a:xfrm>
          <a:custGeom>
            <a:avLst/>
            <a:gdLst>
              <a:gd name="connsiteX0" fmla="*/ 0 w 383516"/>
              <a:gd name="connsiteY0" fmla="*/ 5098698 h 6466022"/>
              <a:gd name="connsiteX1" fmla="*/ 383516 w 383516"/>
              <a:gd name="connsiteY1" fmla="*/ 5307010 h 6466022"/>
              <a:gd name="connsiteX2" fmla="*/ 383516 w 383516"/>
              <a:gd name="connsiteY2" fmla="*/ 6466022 h 6466022"/>
              <a:gd name="connsiteX3" fmla="*/ 205232 w 383516"/>
              <a:gd name="connsiteY3" fmla="*/ 6466022 h 6466022"/>
              <a:gd name="connsiteX4" fmla="*/ 0 w 383516"/>
              <a:gd name="connsiteY4" fmla="*/ 6354752 h 6466022"/>
              <a:gd name="connsiteX5" fmla="*/ 0 w 383516"/>
              <a:gd name="connsiteY5" fmla="*/ 5458624 h 6466022"/>
              <a:gd name="connsiteX6" fmla="*/ 77751 w 383516"/>
              <a:gd name="connsiteY6" fmla="*/ 5501000 h 6466022"/>
              <a:gd name="connsiteX7" fmla="*/ 120981 w 383516"/>
              <a:gd name="connsiteY7" fmla="*/ 5523478 h 6466022"/>
              <a:gd name="connsiteX8" fmla="*/ 120981 w 383516"/>
              <a:gd name="connsiteY8" fmla="*/ 6242164 h 6466022"/>
              <a:gd name="connsiteX9" fmla="*/ 289167 w 383516"/>
              <a:gd name="connsiteY9" fmla="*/ 6331769 h 6466022"/>
              <a:gd name="connsiteX10" fmla="*/ 289167 w 383516"/>
              <a:gd name="connsiteY10" fmla="*/ 5436336 h 6466022"/>
              <a:gd name="connsiteX11" fmla="*/ 0 w 383516"/>
              <a:gd name="connsiteY11" fmla="*/ 5279049 h 6466022"/>
              <a:gd name="connsiteX12" fmla="*/ 0 w 383516"/>
              <a:gd name="connsiteY12" fmla="*/ 4739227 h 6466022"/>
              <a:gd name="connsiteX13" fmla="*/ 383516 w 383516"/>
              <a:gd name="connsiteY13" fmla="*/ 4946435 h 6466022"/>
              <a:gd name="connsiteX14" fmla="*/ 383516 w 383516"/>
              <a:gd name="connsiteY14" fmla="*/ 5128108 h 6466022"/>
              <a:gd name="connsiteX15" fmla="*/ 0 w 383516"/>
              <a:gd name="connsiteY15" fmla="*/ 4919549 h 6466022"/>
              <a:gd name="connsiteX16" fmla="*/ 0 w 383516"/>
              <a:gd name="connsiteY16" fmla="*/ 1865968 h 6466022"/>
              <a:gd name="connsiteX17" fmla="*/ 383516 w 383516"/>
              <a:gd name="connsiteY17" fmla="*/ 2074153 h 6466022"/>
              <a:gd name="connsiteX18" fmla="*/ 383516 w 383516"/>
              <a:gd name="connsiteY18" fmla="*/ 3233165 h 6466022"/>
              <a:gd name="connsiteX19" fmla="*/ 383516 w 383516"/>
              <a:gd name="connsiteY19" fmla="*/ 4409114 h 6466022"/>
              <a:gd name="connsiteX20" fmla="*/ 329873 w 383516"/>
              <a:gd name="connsiteY20" fmla="*/ 4379245 h 6466022"/>
              <a:gd name="connsiteX21" fmla="*/ 289167 w 383516"/>
              <a:gd name="connsiteY21" fmla="*/ 4357075 h 6466022"/>
              <a:gd name="connsiteX22" fmla="*/ 289167 w 383516"/>
              <a:gd name="connsiteY22" fmla="*/ 4085797 h 6466022"/>
              <a:gd name="connsiteX23" fmla="*/ 120981 w 383516"/>
              <a:gd name="connsiteY23" fmla="*/ 4177865 h 6466022"/>
              <a:gd name="connsiteX24" fmla="*/ 120981 w 383516"/>
              <a:gd name="connsiteY24" fmla="*/ 4443909 h 6466022"/>
              <a:gd name="connsiteX25" fmla="*/ 383516 w 383516"/>
              <a:gd name="connsiteY25" fmla="*/ 4588323 h 6466022"/>
              <a:gd name="connsiteX26" fmla="*/ 383516 w 383516"/>
              <a:gd name="connsiteY26" fmla="*/ 4767225 h 6466022"/>
              <a:gd name="connsiteX27" fmla="*/ 0 w 383516"/>
              <a:gd name="connsiteY27" fmla="*/ 4558879 h 6466022"/>
              <a:gd name="connsiteX28" fmla="*/ 0 w 383516"/>
              <a:gd name="connsiteY28" fmla="*/ 4063034 h 6466022"/>
              <a:gd name="connsiteX29" fmla="*/ 289167 w 383516"/>
              <a:gd name="connsiteY29" fmla="*/ 3906895 h 6466022"/>
              <a:gd name="connsiteX30" fmla="*/ 289167 w 383516"/>
              <a:gd name="connsiteY30" fmla="*/ 3727685 h 6466022"/>
              <a:gd name="connsiteX31" fmla="*/ 0 w 383516"/>
              <a:gd name="connsiteY31" fmla="*/ 3884728 h 6466022"/>
              <a:gd name="connsiteX32" fmla="*/ 0 w 383516"/>
              <a:gd name="connsiteY32" fmla="*/ 3704270 h 6466022"/>
              <a:gd name="connsiteX33" fmla="*/ 289167 w 383516"/>
              <a:gd name="connsiteY33" fmla="*/ 3546320 h 6466022"/>
              <a:gd name="connsiteX34" fmla="*/ 289167 w 383516"/>
              <a:gd name="connsiteY34" fmla="*/ 3367111 h 6466022"/>
              <a:gd name="connsiteX35" fmla="*/ 0 w 383516"/>
              <a:gd name="connsiteY35" fmla="*/ 3524651 h 6466022"/>
              <a:gd name="connsiteX36" fmla="*/ 0 w 383516"/>
              <a:gd name="connsiteY36" fmla="*/ 3301133 h 6466022"/>
              <a:gd name="connsiteX37" fmla="*/ 39570 w 383516"/>
              <a:gd name="connsiteY37" fmla="*/ 3322462 h 6466022"/>
              <a:gd name="connsiteX38" fmla="*/ 205232 w 383516"/>
              <a:gd name="connsiteY38" fmla="*/ 3233165 h 6466022"/>
              <a:gd name="connsiteX39" fmla="*/ 0 w 383516"/>
              <a:gd name="connsiteY39" fmla="*/ 3121895 h 6466022"/>
              <a:gd name="connsiteX40" fmla="*/ 0 w 383516"/>
              <a:gd name="connsiteY40" fmla="*/ 2225767 h 6466022"/>
              <a:gd name="connsiteX41" fmla="*/ 77751 w 383516"/>
              <a:gd name="connsiteY41" fmla="*/ 2268142 h 6466022"/>
              <a:gd name="connsiteX42" fmla="*/ 120981 w 383516"/>
              <a:gd name="connsiteY42" fmla="*/ 2290621 h 6466022"/>
              <a:gd name="connsiteX43" fmla="*/ 120981 w 383516"/>
              <a:gd name="connsiteY43" fmla="*/ 3009307 h 6466022"/>
              <a:gd name="connsiteX44" fmla="*/ 289167 w 383516"/>
              <a:gd name="connsiteY44" fmla="*/ 3098912 h 6466022"/>
              <a:gd name="connsiteX45" fmla="*/ 289167 w 383516"/>
              <a:gd name="connsiteY45" fmla="*/ 2203479 h 6466022"/>
              <a:gd name="connsiteX46" fmla="*/ 0 w 383516"/>
              <a:gd name="connsiteY46" fmla="*/ 2046191 h 6466022"/>
              <a:gd name="connsiteX47" fmla="*/ 0 w 383516"/>
              <a:gd name="connsiteY47" fmla="*/ 1506370 h 6466022"/>
              <a:gd name="connsiteX48" fmla="*/ 383516 w 383516"/>
              <a:gd name="connsiteY48" fmla="*/ 1713578 h 6466022"/>
              <a:gd name="connsiteX49" fmla="*/ 383516 w 383516"/>
              <a:gd name="connsiteY49" fmla="*/ 1895251 h 6466022"/>
              <a:gd name="connsiteX50" fmla="*/ 0 w 383516"/>
              <a:gd name="connsiteY50" fmla="*/ 1686692 h 6466022"/>
              <a:gd name="connsiteX51" fmla="*/ 205232 w 383516"/>
              <a:gd name="connsiteY51" fmla="*/ 0 h 6466022"/>
              <a:gd name="connsiteX52" fmla="*/ 383516 w 383516"/>
              <a:gd name="connsiteY52" fmla="*/ 0 h 6466022"/>
              <a:gd name="connsiteX53" fmla="*/ 383516 w 383516"/>
              <a:gd name="connsiteY53" fmla="*/ 1176564 h 6466022"/>
              <a:gd name="connsiteX54" fmla="*/ 329873 w 383516"/>
              <a:gd name="connsiteY54" fmla="*/ 1146696 h 6466022"/>
              <a:gd name="connsiteX55" fmla="*/ 289167 w 383516"/>
              <a:gd name="connsiteY55" fmla="*/ 1124218 h 6466022"/>
              <a:gd name="connsiteX56" fmla="*/ 289167 w 383516"/>
              <a:gd name="connsiteY56" fmla="*/ 852940 h 6466022"/>
              <a:gd name="connsiteX57" fmla="*/ 120981 w 383516"/>
              <a:gd name="connsiteY57" fmla="*/ 945008 h 6466022"/>
              <a:gd name="connsiteX58" fmla="*/ 120981 w 383516"/>
              <a:gd name="connsiteY58" fmla="*/ 1211051 h 6466022"/>
              <a:gd name="connsiteX59" fmla="*/ 383516 w 383516"/>
              <a:gd name="connsiteY59" fmla="*/ 1355466 h 6466022"/>
              <a:gd name="connsiteX60" fmla="*/ 383516 w 383516"/>
              <a:gd name="connsiteY60" fmla="*/ 1534676 h 6466022"/>
              <a:gd name="connsiteX61" fmla="*/ 0 w 383516"/>
              <a:gd name="connsiteY61" fmla="*/ 1326053 h 6466022"/>
              <a:gd name="connsiteX62" fmla="*/ 0 w 383516"/>
              <a:gd name="connsiteY62" fmla="*/ 830177 h 6466022"/>
              <a:gd name="connsiteX63" fmla="*/ 289167 w 383516"/>
              <a:gd name="connsiteY63" fmla="*/ 674038 h 6466022"/>
              <a:gd name="connsiteX64" fmla="*/ 289167 w 383516"/>
              <a:gd name="connsiteY64" fmla="*/ 494828 h 6466022"/>
              <a:gd name="connsiteX65" fmla="*/ 0 w 383516"/>
              <a:gd name="connsiteY65" fmla="*/ 651871 h 6466022"/>
              <a:gd name="connsiteX66" fmla="*/ 0 w 383516"/>
              <a:gd name="connsiteY66" fmla="*/ 471413 h 6466022"/>
              <a:gd name="connsiteX67" fmla="*/ 289167 w 383516"/>
              <a:gd name="connsiteY67" fmla="*/ 313463 h 6466022"/>
              <a:gd name="connsiteX68" fmla="*/ 289167 w 383516"/>
              <a:gd name="connsiteY68" fmla="*/ 134253 h 6466022"/>
              <a:gd name="connsiteX69" fmla="*/ 0 w 383516"/>
              <a:gd name="connsiteY69" fmla="*/ 291793 h 6466022"/>
              <a:gd name="connsiteX70" fmla="*/ 0 w 383516"/>
              <a:gd name="connsiteY70" fmla="*/ 68202 h 6466022"/>
              <a:gd name="connsiteX71" fmla="*/ 39570 w 383516"/>
              <a:gd name="connsiteY71" fmla="*/ 89605 h 6466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83516" h="6466022">
                <a:moveTo>
                  <a:pt x="0" y="5098698"/>
                </a:moveTo>
                <a:lnTo>
                  <a:pt x="383516" y="5307010"/>
                </a:lnTo>
                <a:lnTo>
                  <a:pt x="383516" y="6466022"/>
                </a:lnTo>
                <a:lnTo>
                  <a:pt x="205232" y="6466022"/>
                </a:lnTo>
                <a:lnTo>
                  <a:pt x="0" y="6354752"/>
                </a:lnTo>
                <a:lnTo>
                  <a:pt x="0" y="5458624"/>
                </a:lnTo>
                <a:lnTo>
                  <a:pt x="77751" y="5501000"/>
                </a:lnTo>
                <a:lnTo>
                  <a:pt x="120981" y="5523478"/>
                </a:lnTo>
                <a:lnTo>
                  <a:pt x="120981" y="6242164"/>
                </a:lnTo>
                <a:lnTo>
                  <a:pt x="289167" y="6331769"/>
                </a:lnTo>
                <a:lnTo>
                  <a:pt x="289167" y="5436336"/>
                </a:lnTo>
                <a:lnTo>
                  <a:pt x="0" y="5279049"/>
                </a:lnTo>
                <a:close/>
                <a:moveTo>
                  <a:pt x="0" y="4739227"/>
                </a:moveTo>
                <a:lnTo>
                  <a:pt x="383516" y="4946435"/>
                </a:lnTo>
                <a:lnTo>
                  <a:pt x="383516" y="5128108"/>
                </a:lnTo>
                <a:lnTo>
                  <a:pt x="0" y="4919549"/>
                </a:lnTo>
                <a:close/>
                <a:moveTo>
                  <a:pt x="0" y="1865968"/>
                </a:moveTo>
                <a:lnTo>
                  <a:pt x="383516" y="2074153"/>
                </a:lnTo>
                <a:lnTo>
                  <a:pt x="383516" y="3233165"/>
                </a:lnTo>
                <a:lnTo>
                  <a:pt x="383516" y="4409114"/>
                </a:lnTo>
                <a:lnTo>
                  <a:pt x="329873" y="4379245"/>
                </a:lnTo>
                <a:lnTo>
                  <a:pt x="289167" y="4357075"/>
                </a:lnTo>
                <a:lnTo>
                  <a:pt x="289167" y="4085797"/>
                </a:lnTo>
                <a:lnTo>
                  <a:pt x="120981" y="4177865"/>
                </a:lnTo>
                <a:lnTo>
                  <a:pt x="120981" y="4443909"/>
                </a:lnTo>
                <a:lnTo>
                  <a:pt x="383516" y="4588323"/>
                </a:lnTo>
                <a:lnTo>
                  <a:pt x="383516" y="4767225"/>
                </a:lnTo>
                <a:lnTo>
                  <a:pt x="0" y="4558879"/>
                </a:lnTo>
                <a:lnTo>
                  <a:pt x="0" y="4063034"/>
                </a:lnTo>
                <a:lnTo>
                  <a:pt x="289167" y="3906895"/>
                </a:lnTo>
                <a:lnTo>
                  <a:pt x="289167" y="3727685"/>
                </a:lnTo>
                <a:lnTo>
                  <a:pt x="0" y="3884728"/>
                </a:lnTo>
                <a:lnTo>
                  <a:pt x="0" y="3704270"/>
                </a:lnTo>
                <a:lnTo>
                  <a:pt x="289167" y="3546320"/>
                </a:lnTo>
                <a:lnTo>
                  <a:pt x="289167" y="3367111"/>
                </a:lnTo>
                <a:lnTo>
                  <a:pt x="0" y="3524651"/>
                </a:lnTo>
                <a:lnTo>
                  <a:pt x="0" y="3301133"/>
                </a:lnTo>
                <a:lnTo>
                  <a:pt x="39570" y="3322462"/>
                </a:lnTo>
                <a:lnTo>
                  <a:pt x="205232" y="3233165"/>
                </a:lnTo>
                <a:lnTo>
                  <a:pt x="0" y="3121895"/>
                </a:lnTo>
                <a:lnTo>
                  <a:pt x="0" y="2225767"/>
                </a:lnTo>
                <a:lnTo>
                  <a:pt x="77751" y="2268142"/>
                </a:lnTo>
                <a:lnTo>
                  <a:pt x="120981" y="2290621"/>
                </a:lnTo>
                <a:lnTo>
                  <a:pt x="120981" y="3009307"/>
                </a:lnTo>
                <a:lnTo>
                  <a:pt x="289167" y="3098912"/>
                </a:lnTo>
                <a:lnTo>
                  <a:pt x="289167" y="2203479"/>
                </a:lnTo>
                <a:lnTo>
                  <a:pt x="0" y="2046191"/>
                </a:lnTo>
                <a:close/>
                <a:moveTo>
                  <a:pt x="0" y="1506370"/>
                </a:moveTo>
                <a:lnTo>
                  <a:pt x="383516" y="1713578"/>
                </a:lnTo>
                <a:lnTo>
                  <a:pt x="383516" y="1895251"/>
                </a:lnTo>
                <a:lnTo>
                  <a:pt x="0" y="1686692"/>
                </a:lnTo>
                <a:close/>
                <a:moveTo>
                  <a:pt x="205232" y="0"/>
                </a:moveTo>
                <a:lnTo>
                  <a:pt x="383516" y="0"/>
                </a:lnTo>
                <a:lnTo>
                  <a:pt x="383516" y="1176564"/>
                </a:lnTo>
                <a:lnTo>
                  <a:pt x="329873" y="1146696"/>
                </a:lnTo>
                <a:lnTo>
                  <a:pt x="289167" y="1124218"/>
                </a:lnTo>
                <a:lnTo>
                  <a:pt x="289167" y="852940"/>
                </a:lnTo>
                <a:lnTo>
                  <a:pt x="120981" y="945008"/>
                </a:lnTo>
                <a:lnTo>
                  <a:pt x="120981" y="1211051"/>
                </a:lnTo>
                <a:lnTo>
                  <a:pt x="383516" y="1355466"/>
                </a:lnTo>
                <a:lnTo>
                  <a:pt x="383516" y="1534676"/>
                </a:lnTo>
                <a:lnTo>
                  <a:pt x="0" y="1326053"/>
                </a:lnTo>
                <a:lnTo>
                  <a:pt x="0" y="830177"/>
                </a:lnTo>
                <a:lnTo>
                  <a:pt x="289167" y="674038"/>
                </a:lnTo>
                <a:lnTo>
                  <a:pt x="289167" y="494828"/>
                </a:lnTo>
                <a:lnTo>
                  <a:pt x="0" y="651871"/>
                </a:lnTo>
                <a:lnTo>
                  <a:pt x="0" y="471413"/>
                </a:lnTo>
                <a:lnTo>
                  <a:pt x="289167" y="313463"/>
                </a:lnTo>
                <a:lnTo>
                  <a:pt x="289167" y="134253"/>
                </a:lnTo>
                <a:lnTo>
                  <a:pt x="0" y="291793"/>
                </a:lnTo>
                <a:lnTo>
                  <a:pt x="0" y="68202"/>
                </a:lnTo>
                <a:lnTo>
                  <a:pt x="39570" y="8960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pPr>
            <a:endParaRPr lang="es-CO" sz="2160" kern="1200">
              <a:solidFill>
                <a:srgbClr val="FFFFFF"/>
              </a:solidFill>
              <a:latin typeface="Verdana"/>
            </a:endParaRPr>
          </a:p>
        </p:txBody>
      </p:sp>
      <p:sp>
        <p:nvSpPr>
          <p:cNvPr id="18" name="CuadroTexto 17">
            <a:extLst>
              <a:ext uri="{FF2B5EF4-FFF2-40B4-BE49-F238E27FC236}">
                <a16:creationId xmlns:a16="http://schemas.microsoft.com/office/drawing/2014/main" id="{43E6D641-9DC3-A14C-8F38-A503791F77E3}"/>
              </a:ext>
            </a:extLst>
          </p:cNvPr>
          <p:cNvSpPr txBox="1"/>
          <p:nvPr/>
        </p:nvSpPr>
        <p:spPr>
          <a:xfrm>
            <a:off x="1322186" y="809689"/>
            <a:ext cx="2646878" cy="830997"/>
          </a:xfrm>
          <a:prstGeom prst="rect">
            <a:avLst/>
          </a:prstGeom>
          <a:noFill/>
        </p:spPr>
        <p:txBody>
          <a:bodyPr wrap="none" rtlCol="0">
            <a:spAutoFit/>
          </a:bodyPr>
          <a:lstStyle/>
          <a:p>
            <a:pPr defTabSz="1097236">
              <a:buClrTx/>
            </a:pPr>
            <a:r>
              <a:rPr lang="es-CO" sz="4800" b="1" kern="1200" dirty="0">
                <a:latin typeface="Times New Roman" panose="02020603050405020304" pitchFamily="18" charset="0"/>
                <a:ea typeface="+mn-ea"/>
                <a:cs typeface="Times New Roman" panose="02020603050405020304" pitchFamily="18" charset="0"/>
              </a:rPr>
              <a:t>Analytics</a:t>
            </a:r>
          </a:p>
        </p:txBody>
      </p:sp>
      <p:sp>
        <p:nvSpPr>
          <p:cNvPr id="19" name="Freeform 5">
            <a:extLst>
              <a:ext uri="{FF2B5EF4-FFF2-40B4-BE49-F238E27FC236}">
                <a16:creationId xmlns:a16="http://schemas.microsoft.com/office/drawing/2014/main" id="{7ACBA0FC-0097-304F-9461-45959E4470AA}"/>
              </a:ext>
            </a:extLst>
          </p:cNvPr>
          <p:cNvSpPr>
            <a:spLocks noChangeArrowheads="1"/>
          </p:cNvSpPr>
          <p:nvPr/>
        </p:nvSpPr>
        <p:spPr bwMode="auto">
          <a:xfrm flipV="1">
            <a:off x="2" y="1331491"/>
            <a:ext cx="1173596" cy="130248"/>
          </a:xfrm>
          <a:custGeom>
            <a:avLst/>
            <a:gdLst>
              <a:gd name="T0" fmla="*/ 7547 w 7548"/>
              <a:gd name="T1" fmla="*/ 0 h 838"/>
              <a:gd name="T2" fmla="*/ 0 w 7548"/>
              <a:gd name="T3" fmla="*/ 0 h 838"/>
              <a:gd name="T4" fmla="*/ 0 w 7548"/>
              <a:gd name="T5" fmla="*/ 837 h 838"/>
              <a:gd name="T6" fmla="*/ 7146 w 7548"/>
              <a:gd name="T7" fmla="*/ 837 h 838"/>
              <a:gd name="T8" fmla="*/ 7547 w 7548"/>
              <a:gd name="T9" fmla="*/ 0 h 838"/>
            </a:gdLst>
            <a:ahLst/>
            <a:cxnLst>
              <a:cxn ang="0">
                <a:pos x="T0" y="T1"/>
              </a:cxn>
              <a:cxn ang="0">
                <a:pos x="T2" y="T3"/>
              </a:cxn>
              <a:cxn ang="0">
                <a:pos x="T4" y="T5"/>
              </a:cxn>
              <a:cxn ang="0">
                <a:pos x="T6" y="T7"/>
              </a:cxn>
              <a:cxn ang="0">
                <a:pos x="T8" y="T9"/>
              </a:cxn>
            </a:cxnLst>
            <a:rect l="0" t="0" r="r" b="b"/>
            <a:pathLst>
              <a:path w="7548" h="838">
                <a:moveTo>
                  <a:pt x="7547" y="0"/>
                </a:moveTo>
                <a:lnTo>
                  <a:pt x="0" y="0"/>
                </a:lnTo>
                <a:lnTo>
                  <a:pt x="0" y="837"/>
                </a:lnTo>
                <a:lnTo>
                  <a:pt x="7146" y="837"/>
                </a:lnTo>
                <a:lnTo>
                  <a:pt x="754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36">
              <a:buClrTx/>
            </a:pPr>
            <a:endParaRPr lang="en-US" sz="2160" kern="1200">
              <a:latin typeface="Verdana"/>
              <a:ea typeface="+mn-ea"/>
              <a:cs typeface="+mn-cs"/>
            </a:endParaRPr>
          </a:p>
        </p:txBody>
      </p:sp>
      <p:cxnSp>
        <p:nvCxnSpPr>
          <p:cNvPr id="20" name="Straight Connector 19">
            <a:extLst>
              <a:ext uri="{FF2B5EF4-FFF2-40B4-BE49-F238E27FC236}">
                <a16:creationId xmlns:a16="http://schemas.microsoft.com/office/drawing/2014/main" id="{C8D3F794-E14E-0844-833B-A7C135CF237F}"/>
              </a:ext>
            </a:extLst>
          </p:cNvPr>
          <p:cNvCxnSpPr>
            <a:cxnSpLocks/>
            <a:stCxn id="21" idx="4"/>
            <a:endCxn id="27" idx="0"/>
          </p:cNvCxnSpPr>
          <p:nvPr/>
        </p:nvCxnSpPr>
        <p:spPr>
          <a:xfrm>
            <a:off x="6951387" y="3689328"/>
            <a:ext cx="2383" cy="1764276"/>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62F4E864-59D8-C84B-9B42-657DEA2246D5}"/>
              </a:ext>
            </a:extLst>
          </p:cNvPr>
          <p:cNvSpPr/>
          <p:nvPr/>
        </p:nvSpPr>
        <p:spPr>
          <a:xfrm>
            <a:off x="6861378" y="3509314"/>
            <a:ext cx="180017" cy="180014"/>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pPr>
            <a:endParaRPr lang="en-US" sz="2160" kern="1200">
              <a:solidFill>
                <a:srgbClr val="FFFFFF"/>
              </a:solidFill>
              <a:latin typeface="Verdana"/>
            </a:endParaRPr>
          </a:p>
        </p:txBody>
      </p:sp>
      <p:sp>
        <p:nvSpPr>
          <p:cNvPr id="22" name="Oval 20">
            <a:extLst>
              <a:ext uri="{FF2B5EF4-FFF2-40B4-BE49-F238E27FC236}">
                <a16:creationId xmlns:a16="http://schemas.microsoft.com/office/drawing/2014/main" id="{C46E56D4-38CA-FE40-A3EF-E83BB19A88EB}"/>
              </a:ext>
            </a:extLst>
          </p:cNvPr>
          <p:cNvSpPr/>
          <p:nvPr/>
        </p:nvSpPr>
        <p:spPr>
          <a:xfrm>
            <a:off x="6861378" y="3993444"/>
            <a:ext cx="180017" cy="180014"/>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pPr>
            <a:endParaRPr lang="en-US" sz="2160" kern="1200">
              <a:solidFill>
                <a:srgbClr val="FFFFFF"/>
              </a:solidFill>
              <a:latin typeface="Verdana"/>
            </a:endParaRPr>
          </a:p>
        </p:txBody>
      </p:sp>
      <p:sp>
        <p:nvSpPr>
          <p:cNvPr id="27" name="Oval 20">
            <a:extLst>
              <a:ext uri="{FF2B5EF4-FFF2-40B4-BE49-F238E27FC236}">
                <a16:creationId xmlns:a16="http://schemas.microsoft.com/office/drawing/2014/main" id="{461F4E63-3B01-8545-8C6F-05CA39C62F3E}"/>
              </a:ext>
            </a:extLst>
          </p:cNvPr>
          <p:cNvSpPr/>
          <p:nvPr/>
        </p:nvSpPr>
        <p:spPr>
          <a:xfrm>
            <a:off x="6863761" y="5453604"/>
            <a:ext cx="180017" cy="180014"/>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pPr>
            <a:endParaRPr lang="en-US" sz="2160" kern="1200">
              <a:solidFill>
                <a:srgbClr val="FFFFFF"/>
              </a:solidFill>
              <a:latin typeface="Verdana"/>
            </a:endParaRPr>
          </a:p>
        </p:txBody>
      </p:sp>
      <p:grpSp>
        <p:nvGrpSpPr>
          <p:cNvPr id="59" name="Group 27">
            <a:extLst>
              <a:ext uri="{FF2B5EF4-FFF2-40B4-BE49-F238E27FC236}">
                <a16:creationId xmlns:a16="http://schemas.microsoft.com/office/drawing/2014/main" id="{7DA52FB8-A095-1D4B-97BC-1311FD3EAD64}"/>
              </a:ext>
            </a:extLst>
          </p:cNvPr>
          <p:cNvGrpSpPr/>
          <p:nvPr/>
        </p:nvGrpSpPr>
        <p:grpSpPr>
          <a:xfrm>
            <a:off x="-532200" y="1967032"/>
            <a:ext cx="7641851" cy="4568975"/>
            <a:chOff x="474187" y="2278670"/>
            <a:chExt cx="5794534" cy="3464479"/>
          </a:xfrm>
        </p:grpSpPr>
        <p:sp>
          <p:nvSpPr>
            <p:cNvPr id="60" name="Freeform 28">
              <a:extLst>
                <a:ext uri="{FF2B5EF4-FFF2-40B4-BE49-F238E27FC236}">
                  <a16:creationId xmlns:a16="http://schemas.microsoft.com/office/drawing/2014/main" id="{E3BC2170-F7ED-EA4E-877B-120457F2E8AE}"/>
                </a:ext>
              </a:extLst>
            </p:cNvPr>
            <p:cNvSpPr/>
            <p:nvPr/>
          </p:nvSpPr>
          <p:spPr>
            <a:xfrm>
              <a:off x="975950" y="2278670"/>
              <a:ext cx="4791008" cy="3319480"/>
            </a:xfrm>
            <a:custGeom>
              <a:avLst/>
              <a:gdLst>
                <a:gd name="connsiteX0" fmla="*/ 174144 w 5387002"/>
                <a:gd name="connsiteY0" fmla="*/ 0 h 3359421"/>
                <a:gd name="connsiteX1" fmla="*/ 5212858 w 5387002"/>
                <a:gd name="connsiteY1" fmla="*/ 0 h 3359421"/>
                <a:gd name="connsiteX2" fmla="*/ 5387002 w 5387002"/>
                <a:gd name="connsiteY2" fmla="*/ 174144 h 3359421"/>
                <a:gd name="connsiteX3" fmla="*/ 5387002 w 5387002"/>
                <a:gd name="connsiteY3" fmla="*/ 3359421 h 3359421"/>
                <a:gd name="connsiteX4" fmla="*/ 0 w 5387002"/>
                <a:gd name="connsiteY4" fmla="*/ 3359421 h 3359421"/>
                <a:gd name="connsiteX5" fmla="*/ 0 w 5387002"/>
                <a:gd name="connsiteY5" fmla="*/ 174144 h 3359421"/>
                <a:gd name="connsiteX6" fmla="*/ 174144 w 5387002"/>
                <a:gd name="connsiteY6" fmla="*/ 0 h 335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87002" h="3359421">
                  <a:moveTo>
                    <a:pt x="174144" y="0"/>
                  </a:moveTo>
                  <a:lnTo>
                    <a:pt x="5212858" y="0"/>
                  </a:lnTo>
                  <a:cubicBezTo>
                    <a:pt x="5309035" y="0"/>
                    <a:pt x="5387002" y="77967"/>
                    <a:pt x="5387002" y="174144"/>
                  </a:cubicBezTo>
                  <a:lnTo>
                    <a:pt x="5387002" y="3359421"/>
                  </a:lnTo>
                  <a:lnTo>
                    <a:pt x="0" y="3359421"/>
                  </a:lnTo>
                  <a:lnTo>
                    <a:pt x="0" y="174144"/>
                  </a:lnTo>
                  <a:cubicBezTo>
                    <a:pt x="0" y="77967"/>
                    <a:pt x="77967" y="0"/>
                    <a:pt x="174144" y="0"/>
                  </a:cubicBezTo>
                  <a:close/>
                </a:path>
              </a:pathLst>
            </a:custGeom>
            <a:solidFill>
              <a:schemeClr val="bg1"/>
            </a:solidFill>
            <a:ln w="12700" cap="flat">
              <a:solidFill>
                <a:schemeClr val="accent4"/>
              </a:solidFill>
              <a:prstDash val="solid"/>
              <a:miter lim="400000"/>
            </a:ln>
            <a:effectLst/>
          </p:spPr>
          <p:txBody>
            <a:bodyPr wrap="square" lIns="0" tIns="0" rIns="0" bIns="0" numCol="1" anchor="ctr">
              <a:noAutofit/>
            </a:bodyPr>
            <a:lstStyle/>
            <a:p>
              <a:pPr defTabSz="1097236">
                <a:buClrTx/>
                <a:defRPr sz="3200" b="0">
                  <a:solidFill>
                    <a:srgbClr val="FFFFFF"/>
                  </a:solidFill>
                  <a:latin typeface="+mn-lt"/>
                  <a:ea typeface="+mn-ea"/>
                  <a:cs typeface="+mn-cs"/>
                  <a:sym typeface="Helvetica Neue Medium"/>
                </a:defRPr>
              </a:pPr>
              <a:r>
                <a:rPr lang="es-ES" sz="3840" kern="1200" dirty="0">
                  <a:solidFill>
                    <a:srgbClr val="FFFFFF"/>
                  </a:solidFill>
                  <a:latin typeface="Verdana" panose="020B0604030504040204"/>
                  <a:ea typeface="+mn-ea"/>
                  <a:cs typeface="+mn-cs"/>
                  <a:sym typeface="Helvetica Neue Medium"/>
                </a:rPr>
                <a:t>q</a:t>
              </a:r>
              <a:endParaRPr sz="3840" kern="1200" dirty="0">
                <a:solidFill>
                  <a:srgbClr val="FFFFFF"/>
                </a:solidFill>
                <a:latin typeface="Verdana" panose="020B0604030504040204"/>
                <a:ea typeface="+mn-ea"/>
                <a:cs typeface="+mn-cs"/>
                <a:sym typeface="Helvetica Neue Medium"/>
              </a:endParaRPr>
            </a:p>
          </p:txBody>
        </p:sp>
        <p:sp>
          <p:nvSpPr>
            <p:cNvPr id="61" name="Shape">
              <a:extLst>
                <a:ext uri="{FF2B5EF4-FFF2-40B4-BE49-F238E27FC236}">
                  <a16:creationId xmlns:a16="http://schemas.microsoft.com/office/drawing/2014/main" id="{BEEC6633-3F04-B141-92FA-F53242D19772}"/>
                </a:ext>
              </a:extLst>
            </p:cNvPr>
            <p:cNvSpPr/>
            <p:nvPr/>
          </p:nvSpPr>
          <p:spPr>
            <a:xfrm>
              <a:off x="474187" y="5506583"/>
              <a:ext cx="5794534" cy="236566"/>
            </a:xfrm>
            <a:custGeom>
              <a:avLst/>
              <a:gdLst/>
              <a:ahLst/>
              <a:cxnLst>
                <a:cxn ang="0">
                  <a:pos x="wd2" y="hd2"/>
                </a:cxn>
                <a:cxn ang="5400000">
                  <a:pos x="wd2" y="hd2"/>
                </a:cxn>
                <a:cxn ang="10800000">
                  <a:pos x="wd2" y="hd2"/>
                </a:cxn>
                <a:cxn ang="16200000">
                  <a:pos x="wd2" y="hd2"/>
                </a:cxn>
              </a:cxnLst>
              <a:rect l="0" t="0" r="r" b="b"/>
              <a:pathLst>
                <a:path w="21600" h="21600" extrusionOk="0">
                  <a:moveTo>
                    <a:pt x="7" y="0"/>
                  </a:moveTo>
                  <a:cubicBezTo>
                    <a:pt x="1" y="1737"/>
                    <a:pt x="0" y="3199"/>
                    <a:pt x="0" y="3199"/>
                  </a:cubicBezTo>
                  <a:cubicBezTo>
                    <a:pt x="0" y="3199"/>
                    <a:pt x="0" y="4909"/>
                    <a:pt x="9" y="6888"/>
                  </a:cubicBezTo>
                  <a:cubicBezTo>
                    <a:pt x="49" y="14572"/>
                    <a:pt x="367" y="20653"/>
                    <a:pt x="769" y="21425"/>
                  </a:cubicBezTo>
                  <a:cubicBezTo>
                    <a:pt x="872" y="21599"/>
                    <a:pt x="961" y="21600"/>
                    <a:pt x="961" y="21600"/>
                  </a:cubicBezTo>
                  <a:lnTo>
                    <a:pt x="20638" y="21600"/>
                  </a:lnTo>
                  <a:cubicBezTo>
                    <a:pt x="20638" y="21600"/>
                    <a:pt x="20728" y="21599"/>
                    <a:pt x="20831" y="21425"/>
                  </a:cubicBezTo>
                  <a:cubicBezTo>
                    <a:pt x="21233" y="20653"/>
                    <a:pt x="21551" y="14572"/>
                    <a:pt x="21591" y="6888"/>
                  </a:cubicBezTo>
                  <a:cubicBezTo>
                    <a:pt x="21600" y="4908"/>
                    <a:pt x="21600" y="3199"/>
                    <a:pt x="21600" y="3199"/>
                  </a:cubicBezTo>
                  <a:cubicBezTo>
                    <a:pt x="21600" y="3199"/>
                    <a:pt x="21599" y="1737"/>
                    <a:pt x="21593" y="0"/>
                  </a:cubicBezTo>
                  <a:lnTo>
                    <a:pt x="12918" y="0"/>
                  </a:lnTo>
                  <a:cubicBezTo>
                    <a:pt x="12814" y="4513"/>
                    <a:pt x="12600" y="7614"/>
                    <a:pt x="12352" y="7614"/>
                  </a:cubicBezTo>
                  <a:lnTo>
                    <a:pt x="9248" y="7614"/>
                  </a:lnTo>
                  <a:cubicBezTo>
                    <a:pt x="9000" y="7614"/>
                    <a:pt x="8786" y="4513"/>
                    <a:pt x="8682" y="0"/>
                  </a:cubicBezTo>
                  <a:lnTo>
                    <a:pt x="7" y="0"/>
                  </a:lnTo>
                  <a:close/>
                </a:path>
              </a:pathLst>
            </a:custGeom>
            <a:solidFill>
              <a:schemeClr val="bg1"/>
            </a:solidFill>
            <a:ln w="12700" cap="flat">
              <a:solidFill>
                <a:schemeClr val="accent4"/>
              </a:solidFill>
              <a:prstDash val="solid"/>
              <a:miter lim="400000"/>
            </a:ln>
            <a:effectLst/>
          </p:spPr>
          <p:txBody>
            <a:bodyPr wrap="square" lIns="0" tIns="0" rIns="0" bIns="0" numCol="1" anchor="ctr">
              <a:noAutofit/>
            </a:bodyPr>
            <a:lstStyle/>
            <a:p>
              <a:pPr defTabSz="1097236">
                <a:buClrTx/>
                <a:defRPr sz="3200" b="0">
                  <a:solidFill>
                    <a:srgbClr val="FFFFFF"/>
                  </a:solidFill>
                  <a:latin typeface="+mn-lt"/>
                  <a:ea typeface="+mn-ea"/>
                  <a:cs typeface="+mn-cs"/>
                  <a:sym typeface="Helvetica Neue Medium"/>
                </a:defRPr>
              </a:pPr>
              <a:endParaRPr sz="3840" kern="1200">
                <a:solidFill>
                  <a:srgbClr val="FFFFFF"/>
                </a:solidFill>
                <a:latin typeface="Verdana" panose="020B0604030504040204"/>
                <a:ea typeface="+mn-ea"/>
                <a:cs typeface="+mn-cs"/>
                <a:sym typeface="Helvetica Neue Medium"/>
              </a:endParaRPr>
            </a:p>
          </p:txBody>
        </p:sp>
        <p:grpSp>
          <p:nvGrpSpPr>
            <p:cNvPr id="62" name="Group 30">
              <a:extLst>
                <a:ext uri="{FF2B5EF4-FFF2-40B4-BE49-F238E27FC236}">
                  <a16:creationId xmlns:a16="http://schemas.microsoft.com/office/drawing/2014/main" id="{0F7E55A9-F0F8-ED45-B5C8-EBF8FD34D4EA}"/>
                </a:ext>
              </a:extLst>
            </p:cNvPr>
            <p:cNvGrpSpPr/>
            <p:nvPr/>
          </p:nvGrpSpPr>
          <p:grpSpPr>
            <a:xfrm>
              <a:off x="1239754" y="2506475"/>
              <a:ext cx="4262773" cy="157062"/>
              <a:chOff x="1357034" y="2912385"/>
              <a:chExt cx="4834056" cy="178111"/>
            </a:xfrm>
          </p:grpSpPr>
          <p:sp>
            <p:nvSpPr>
              <p:cNvPr id="63" name="Round Same Side Corner Rectangle 31">
                <a:extLst>
                  <a:ext uri="{FF2B5EF4-FFF2-40B4-BE49-F238E27FC236}">
                    <a16:creationId xmlns:a16="http://schemas.microsoft.com/office/drawing/2014/main" id="{4EFE3794-36AF-5A43-9B57-8B68F41E07E6}"/>
                  </a:ext>
                </a:extLst>
              </p:cNvPr>
              <p:cNvSpPr/>
              <p:nvPr/>
            </p:nvSpPr>
            <p:spPr>
              <a:xfrm>
                <a:off x="1357034" y="2912385"/>
                <a:ext cx="4834056" cy="178111"/>
              </a:xfrm>
              <a:prstGeom prst="round2SameRect">
                <a:avLst>
                  <a:gd name="adj1" fmla="val 27648"/>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a:solidFill>
                    <a:srgbClr val="FFFFFF"/>
                  </a:solidFill>
                  <a:latin typeface="Verdana" panose="020B0604030504040204"/>
                </a:endParaRPr>
              </a:p>
            </p:txBody>
          </p:sp>
          <p:sp>
            <p:nvSpPr>
              <p:cNvPr id="64" name="Oval 32">
                <a:extLst>
                  <a:ext uri="{FF2B5EF4-FFF2-40B4-BE49-F238E27FC236}">
                    <a16:creationId xmlns:a16="http://schemas.microsoft.com/office/drawing/2014/main" id="{6FD5B214-A865-A149-B471-5A18011C1730}"/>
                  </a:ext>
                </a:extLst>
              </p:cNvPr>
              <p:cNvSpPr/>
              <p:nvPr/>
            </p:nvSpPr>
            <p:spPr>
              <a:xfrm>
                <a:off x="1452283" y="2969656"/>
                <a:ext cx="63568" cy="63568"/>
              </a:xfrm>
              <a:prstGeom prst="ellipse">
                <a:avLst/>
              </a:prstGeom>
              <a:solidFill>
                <a:srgbClr val="F859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a:solidFill>
                    <a:srgbClr val="FFFFFF"/>
                  </a:solidFill>
                  <a:latin typeface="Verdana" panose="020B0604030504040204"/>
                </a:endParaRPr>
              </a:p>
            </p:txBody>
          </p:sp>
          <p:sp>
            <p:nvSpPr>
              <p:cNvPr id="65" name="Oval 33">
                <a:extLst>
                  <a:ext uri="{FF2B5EF4-FFF2-40B4-BE49-F238E27FC236}">
                    <a16:creationId xmlns:a16="http://schemas.microsoft.com/office/drawing/2014/main" id="{12BF14F2-6653-2544-BB26-6EAAE1478A36}"/>
                  </a:ext>
                </a:extLst>
              </p:cNvPr>
              <p:cNvSpPr/>
              <p:nvPr/>
            </p:nvSpPr>
            <p:spPr>
              <a:xfrm>
                <a:off x="1579283" y="2969656"/>
                <a:ext cx="63568" cy="63568"/>
              </a:xfrm>
              <a:prstGeom prst="ellipse">
                <a:avLst/>
              </a:prstGeom>
              <a:solidFill>
                <a:srgbClr val="F1CA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a:solidFill>
                    <a:srgbClr val="FFFFFF"/>
                  </a:solidFill>
                  <a:latin typeface="Verdana" panose="020B0604030504040204"/>
                </a:endParaRPr>
              </a:p>
            </p:txBody>
          </p:sp>
          <p:sp>
            <p:nvSpPr>
              <p:cNvPr id="66" name="Oval 34">
                <a:extLst>
                  <a:ext uri="{FF2B5EF4-FFF2-40B4-BE49-F238E27FC236}">
                    <a16:creationId xmlns:a16="http://schemas.microsoft.com/office/drawing/2014/main" id="{C319839D-53B1-0B47-8680-55E258F16274}"/>
                  </a:ext>
                </a:extLst>
              </p:cNvPr>
              <p:cNvSpPr/>
              <p:nvPr/>
            </p:nvSpPr>
            <p:spPr>
              <a:xfrm>
                <a:off x="1709458" y="2969656"/>
                <a:ext cx="63568" cy="63568"/>
              </a:xfrm>
              <a:prstGeom prst="ellipse">
                <a:avLst/>
              </a:prstGeom>
              <a:solidFill>
                <a:srgbClr val="5FD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a:solidFill>
                    <a:srgbClr val="FFFFFF"/>
                  </a:solidFill>
                  <a:latin typeface="Verdana" panose="020B0604030504040204"/>
                </a:endParaRPr>
              </a:p>
            </p:txBody>
          </p:sp>
        </p:grpSp>
      </p:grpSp>
      <p:sp>
        <p:nvSpPr>
          <p:cNvPr id="23" name="Oval 20">
            <a:extLst>
              <a:ext uri="{FF2B5EF4-FFF2-40B4-BE49-F238E27FC236}">
                <a16:creationId xmlns:a16="http://schemas.microsoft.com/office/drawing/2014/main" id="{22C0F82B-67AD-4209-8487-CAE45A8A4DAE}"/>
              </a:ext>
            </a:extLst>
          </p:cNvPr>
          <p:cNvSpPr/>
          <p:nvPr/>
        </p:nvSpPr>
        <p:spPr>
          <a:xfrm>
            <a:off x="6872262" y="4967431"/>
            <a:ext cx="180017" cy="180014"/>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pPr>
            <a:endParaRPr lang="en-US" sz="2160" kern="1200">
              <a:solidFill>
                <a:srgbClr val="FFFFFF"/>
              </a:solidFill>
              <a:latin typeface="Verdana"/>
            </a:endParaRPr>
          </a:p>
        </p:txBody>
      </p:sp>
      <p:sp>
        <p:nvSpPr>
          <p:cNvPr id="26" name="Oval 20">
            <a:extLst>
              <a:ext uri="{FF2B5EF4-FFF2-40B4-BE49-F238E27FC236}">
                <a16:creationId xmlns:a16="http://schemas.microsoft.com/office/drawing/2014/main" id="{9AF41E17-D8D8-41E1-9756-F15B317F6E3B}"/>
              </a:ext>
            </a:extLst>
          </p:cNvPr>
          <p:cNvSpPr/>
          <p:nvPr/>
        </p:nvSpPr>
        <p:spPr>
          <a:xfrm>
            <a:off x="6874646" y="4463002"/>
            <a:ext cx="180017" cy="180014"/>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pPr>
            <a:endParaRPr lang="en-US" sz="2160" kern="1200">
              <a:solidFill>
                <a:srgbClr val="FFFFFF"/>
              </a:solidFill>
              <a:latin typeface="Verdana"/>
            </a:endParaRPr>
          </a:p>
        </p:txBody>
      </p:sp>
      <p:pic>
        <p:nvPicPr>
          <p:cNvPr id="24" name="Picture 23">
            <a:extLst>
              <a:ext uri="{FF2B5EF4-FFF2-40B4-BE49-F238E27FC236}">
                <a16:creationId xmlns:a16="http://schemas.microsoft.com/office/drawing/2014/main" id="{93A79FC8-C101-D444-85DF-663BCDF1973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237"/>
          <a:stretch/>
        </p:blipFill>
        <p:spPr>
          <a:xfrm>
            <a:off x="479249" y="2481217"/>
            <a:ext cx="5614139" cy="3454916"/>
          </a:xfrm>
          <a:prstGeom prst="rect">
            <a:avLst/>
          </a:prstGeom>
        </p:spPr>
      </p:pic>
      <p:grpSp>
        <p:nvGrpSpPr>
          <p:cNvPr id="25" name="Group 24">
            <a:extLst>
              <a:ext uri="{FF2B5EF4-FFF2-40B4-BE49-F238E27FC236}">
                <a16:creationId xmlns:a16="http://schemas.microsoft.com/office/drawing/2014/main" id="{D7152493-380B-344B-AC66-678BD5C246D0}"/>
              </a:ext>
            </a:extLst>
          </p:cNvPr>
          <p:cNvGrpSpPr/>
          <p:nvPr/>
        </p:nvGrpSpPr>
        <p:grpSpPr>
          <a:xfrm>
            <a:off x="3836234" y="3492945"/>
            <a:ext cx="2946020" cy="4040366"/>
            <a:chOff x="7591042" y="2777135"/>
            <a:chExt cx="2455017" cy="3366972"/>
          </a:xfrm>
        </p:grpSpPr>
        <p:pic>
          <p:nvPicPr>
            <p:cNvPr id="28" name="Picture 27">
              <a:extLst>
                <a:ext uri="{FF2B5EF4-FFF2-40B4-BE49-F238E27FC236}">
                  <a16:creationId xmlns:a16="http://schemas.microsoft.com/office/drawing/2014/main" id="{25897EB1-9437-B94C-B64B-068870A2E03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20511" t="9703" r="21522" b="10797"/>
            <a:stretch/>
          </p:blipFill>
          <p:spPr>
            <a:xfrm>
              <a:off x="7591042" y="2777135"/>
              <a:ext cx="2455017" cy="3366972"/>
            </a:xfrm>
            <a:prstGeom prst="rect">
              <a:avLst/>
            </a:prstGeom>
          </p:spPr>
        </p:pic>
        <p:sp>
          <p:nvSpPr>
            <p:cNvPr id="29" name="object 9">
              <a:extLst>
                <a:ext uri="{FF2B5EF4-FFF2-40B4-BE49-F238E27FC236}">
                  <a16:creationId xmlns:a16="http://schemas.microsoft.com/office/drawing/2014/main" id="{C01686C2-89A5-4241-B027-DB4A02A5FAB0}"/>
                </a:ext>
              </a:extLst>
            </p:cNvPr>
            <p:cNvSpPr/>
            <p:nvPr/>
          </p:nvSpPr>
          <p:spPr>
            <a:xfrm>
              <a:off x="7843303" y="3248258"/>
              <a:ext cx="1970605" cy="2580139"/>
            </a:xfrm>
            <a:prstGeom prst="rect">
              <a:avLst/>
            </a:prstGeom>
            <a:blipFill>
              <a:blip r:embed="rId5" cstate="hqprint">
                <a:extLst>
                  <a:ext uri="{28A0092B-C50C-407E-A947-70E740481C1C}">
                    <a14:useLocalDpi xmlns:a14="http://schemas.microsoft.com/office/drawing/2010/main"/>
                  </a:ext>
                </a:extLst>
              </a:blip>
              <a:stretch>
                <a:fillRect/>
              </a:stretch>
            </a:blipFill>
          </p:spPr>
          <p:txBody>
            <a:bodyPr wrap="square" lIns="0" tIns="0" rIns="0" bIns="0" rtlCol="0"/>
            <a:lstStyle/>
            <a:p>
              <a:pPr defTabSz="1097280">
                <a:buClrTx/>
              </a:pPr>
              <a:endParaRPr sz="2160" kern="1200" dirty="0">
                <a:latin typeface="Verdana" panose="020B0604030504040204"/>
                <a:ea typeface="+mn-ea"/>
                <a:cs typeface="+mn-cs"/>
              </a:endParaRPr>
            </a:p>
          </p:txBody>
        </p:sp>
      </p:grpSp>
      <p:grpSp>
        <p:nvGrpSpPr>
          <p:cNvPr id="30" name="Group 29">
            <a:extLst>
              <a:ext uri="{FF2B5EF4-FFF2-40B4-BE49-F238E27FC236}">
                <a16:creationId xmlns:a16="http://schemas.microsoft.com/office/drawing/2014/main" id="{66CEFFB6-9030-254B-9B5F-9807F2162CEB}"/>
              </a:ext>
            </a:extLst>
          </p:cNvPr>
          <p:cNvGrpSpPr/>
          <p:nvPr/>
        </p:nvGrpSpPr>
        <p:grpSpPr>
          <a:xfrm>
            <a:off x="2632307" y="4275280"/>
            <a:ext cx="2213842" cy="3742571"/>
            <a:chOff x="4758856" y="3468199"/>
            <a:chExt cx="1844868" cy="3118809"/>
          </a:xfrm>
        </p:grpSpPr>
        <p:pic>
          <p:nvPicPr>
            <p:cNvPr id="31" name="Picture 30">
              <a:extLst>
                <a:ext uri="{FF2B5EF4-FFF2-40B4-BE49-F238E27FC236}">
                  <a16:creationId xmlns:a16="http://schemas.microsoft.com/office/drawing/2014/main" id="{0B0B8D2F-13E6-A24D-9FB3-DC19283C9BC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758856" y="3468199"/>
              <a:ext cx="1844868" cy="3118809"/>
            </a:xfrm>
            <a:prstGeom prst="rect">
              <a:avLst/>
            </a:prstGeom>
          </p:spPr>
        </p:pic>
        <p:sp>
          <p:nvSpPr>
            <p:cNvPr id="32" name="Rectangle 31">
              <a:extLst>
                <a:ext uri="{FF2B5EF4-FFF2-40B4-BE49-F238E27FC236}">
                  <a16:creationId xmlns:a16="http://schemas.microsoft.com/office/drawing/2014/main" id="{7C2A01AA-9DDB-F147-AB89-DF4D712080B6}"/>
                </a:ext>
              </a:extLst>
            </p:cNvPr>
            <p:cNvSpPr/>
            <p:nvPr/>
          </p:nvSpPr>
          <p:spPr>
            <a:xfrm>
              <a:off x="5091519" y="3946101"/>
              <a:ext cx="1179105" cy="208796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panose="020B0604030504040204"/>
              </a:endParaRPr>
            </a:p>
          </p:txBody>
        </p:sp>
        <p:sp>
          <p:nvSpPr>
            <p:cNvPr id="33" name="object 11">
              <a:extLst>
                <a:ext uri="{FF2B5EF4-FFF2-40B4-BE49-F238E27FC236}">
                  <a16:creationId xmlns:a16="http://schemas.microsoft.com/office/drawing/2014/main" id="{64E5622F-E947-8647-BBD6-DA0ED2234263}"/>
                </a:ext>
              </a:extLst>
            </p:cNvPr>
            <p:cNvSpPr/>
            <p:nvPr/>
          </p:nvSpPr>
          <p:spPr>
            <a:xfrm>
              <a:off x="5091519" y="4210454"/>
              <a:ext cx="1179105" cy="1417751"/>
            </a:xfrm>
            <a:prstGeom prst="rect">
              <a:avLst/>
            </a:prstGeom>
            <a:blipFill>
              <a:blip r:embed="rId7" cstate="screen">
                <a:extLst>
                  <a:ext uri="{28A0092B-C50C-407E-A947-70E740481C1C}">
                    <a14:useLocalDpi xmlns:a14="http://schemas.microsoft.com/office/drawing/2010/main"/>
                  </a:ext>
                </a:extLst>
              </a:blip>
              <a:stretch>
                <a:fillRect/>
              </a:stretch>
            </a:blipFill>
          </p:spPr>
          <p:txBody>
            <a:bodyPr wrap="square" lIns="0" tIns="0" rIns="0" bIns="0" rtlCol="0"/>
            <a:lstStyle/>
            <a:p>
              <a:pPr defTabSz="1097280">
                <a:buClrTx/>
              </a:pPr>
              <a:endParaRPr sz="2160" kern="1200" dirty="0">
                <a:latin typeface="Verdana" panose="020B0604030504040204"/>
                <a:ea typeface="+mn-ea"/>
                <a:cs typeface="+mn-cs"/>
              </a:endParaRPr>
            </a:p>
          </p:txBody>
        </p:sp>
      </p:grpSp>
      <p:pic>
        <p:nvPicPr>
          <p:cNvPr id="34" name="Picture 33">
            <a:extLst>
              <a:ext uri="{FF2B5EF4-FFF2-40B4-BE49-F238E27FC236}">
                <a16:creationId xmlns:a16="http://schemas.microsoft.com/office/drawing/2014/main" id="{FE8BDE81-1B0B-4716-9072-E28D3B4001D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spTree>
    <p:extLst>
      <p:ext uri="{BB962C8B-B14F-4D97-AF65-F5344CB8AC3E}">
        <p14:creationId xmlns:p14="http://schemas.microsoft.com/office/powerpoint/2010/main" val="41332543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FB30032-5E9B-4EC1-B8EB-2788816C0530}"/>
              </a:ext>
            </a:extLst>
          </p:cNvPr>
          <p:cNvSpPr/>
          <p:nvPr/>
        </p:nvSpPr>
        <p:spPr>
          <a:xfrm>
            <a:off x="0" y="0"/>
            <a:ext cx="14630400" cy="7763551"/>
          </a:xfrm>
          <a:prstGeom prst="rect">
            <a:avLst/>
          </a:prstGeom>
          <a:solidFill>
            <a:srgbClr val="F1F1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80" dirty="0"/>
          </a:p>
        </p:txBody>
      </p:sp>
      <p:pic>
        <p:nvPicPr>
          <p:cNvPr id="11" name="Picture 10">
            <a:extLst>
              <a:ext uri="{FF2B5EF4-FFF2-40B4-BE49-F238E27FC236}">
                <a16:creationId xmlns:a16="http://schemas.microsoft.com/office/drawing/2014/main" id="{FCE1971B-745F-4DCE-98EC-CB685C86E30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9269" r="39837" b="2310"/>
          <a:stretch/>
        </p:blipFill>
        <p:spPr>
          <a:xfrm>
            <a:off x="8209507" y="0"/>
            <a:ext cx="6420893" cy="7763551"/>
          </a:xfrm>
          <a:prstGeom prst="rect">
            <a:avLst/>
          </a:prstGeom>
        </p:spPr>
      </p:pic>
      <p:pic>
        <p:nvPicPr>
          <p:cNvPr id="8" name="Google Shape;354;p53">
            <a:extLst>
              <a:ext uri="{FF2B5EF4-FFF2-40B4-BE49-F238E27FC236}">
                <a16:creationId xmlns:a16="http://schemas.microsoft.com/office/drawing/2014/main" id="{766B65D7-D29A-4206-BA1D-DC54461E0997}"/>
              </a:ext>
            </a:extLst>
          </p:cNvPr>
          <p:cNvPicPr preferRelativeResize="0"/>
          <p:nvPr/>
        </p:nvPicPr>
        <p:blipFill>
          <a:blip r:embed="rId4">
            <a:alphaModFix/>
          </a:blip>
          <a:stretch>
            <a:fillRect/>
          </a:stretch>
        </p:blipFill>
        <p:spPr>
          <a:xfrm>
            <a:off x="9585317" y="1008468"/>
            <a:ext cx="2944350" cy="6235108"/>
          </a:xfrm>
          <a:prstGeom prst="rect">
            <a:avLst/>
          </a:prstGeom>
          <a:noFill/>
          <a:ln>
            <a:noFill/>
          </a:ln>
        </p:spPr>
      </p:pic>
      <p:sp>
        <p:nvSpPr>
          <p:cNvPr id="14" name="Title 1">
            <a:extLst>
              <a:ext uri="{FF2B5EF4-FFF2-40B4-BE49-F238E27FC236}">
                <a16:creationId xmlns:a16="http://schemas.microsoft.com/office/drawing/2014/main" id="{915C39B1-A868-4D0A-B476-C091211C3D4B}"/>
              </a:ext>
            </a:extLst>
          </p:cNvPr>
          <p:cNvSpPr>
            <a:spLocks noGrp="1"/>
          </p:cNvSpPr>
          <p:nvPr>
            <p:ph type="title"/>
          </p:nvPr>
        </p:nvSpPr>
        <p:spPr>
          <a:xfrm>
            <a:off x="474629" y="1568259"/>
            <a:ext cx="3717986" cy="3062106"/>
          </a:xfrm>
        </p:spPr>
        <p:txBody>
          <a:bodyPr>
            <a:normAutofit/>
          </a:bodyPr>
          <a:lstStyle/>
          <a:p>
            <a:pPr algn="ctr"/>
            <a:r>
              <a:rPr lang="en-US" sz="3600" b="1" dirty="0"/>
              <a:t>Mobile + Desktop</a:t>
            </a:r>
            <a:br>
              <a:rPr lang="en-US" sz="3600" b="1" dirty="0"/>
            </a:br>
            <a:r>
              <a:rPr lang="en-US" sz="3600" b="1" dirty="0"/>
              <a:t>Unified Apps</a:t>
            </a:r>
          </a:p>
        </p:txBody>
      </p:sp>
      <p:sp>
        <p:nvSpPr>
          <p:cNvPr id="16" name="TextBox 15">
            <a:extLst>
              <a:ext uri="{FF2B5EF4-FFF2-40B4-BE49-F238E27FC236}">
                <a16:creationId xmlns:a16="http://schemas.microsoft.com/office/drawing/2014/main" id="{5DDA3B62-57AE-4F82-A538-48A5C55140CD}"/>
              </a:ext>
            </a:extLst>
          </p:cNvPr>
          <p:cNvSpPr txBox="1"/>
          <p:nvPr/>
        </p:nvSpPr>
        <p:spPr>
          <a:xfrm>
            <a:off x="1269867" y="7845871"/>
            <a:ext cx="7653722" cy="322910"/>
          </a:xfrm>
          <a:prstGeom prst="rect">
            <a:avLst/>
          </a:prstGeom>
          <a:noFill/>
        </p:spPr>
        <p:txBody>
          <a:bodyPr wrap="square" lIns="188087" tIns="94044" rIns="188087" bIns="94044" rtlCol="0" anchor="ctr">
            <a:spAutoFit/>
          </a:bodyPr>
          <a:lstStyle/>
          <a:p>
            <a:pPr marL="0" marR="0" lvl="0" indent="0" defTabSz="1567464" eaLnBrk="1" fontAlgn="auto" latinLnBrk="0" hangingPunct="1">
              <a:lnSpc>
                <a:spcPct val="90000"/>
              </a:lnSpc>
              <a:spcBef>
                <a:spcPts val="0"/>
              </a:spcBef>
              <a:spcAft>
                <a:spcPts val="0"/>
              </a:spcAft>
              <a:buClrTx/>
              <a:buSzTx/>
              <a:buFontTx/>
              <a:buNone/>
              <a:tabLst/>
              <a:defRPr/>
            </a:pPr>
            <a:r>
              <a:rPr kumimoji="0" lang="en-US" sz="960" b="0" i="0" u="none" strike="noStrike" kern="0" cap="none" spc="0" normalizeH="0" baseline="0" noProof="0" dirty="0">
                <a:ln>
                  <a:noFill/>
                </a:ln>
                <a:solidFill>
                  <a:srgbClr val="8F8F8F"/>
                </a:solidFill>
                <a:effectLst/>
                <a:uLnTx/>
                <a:uFillTx/>
              </a:rPr>
              <a:t>Confidential &amp; proprietary. Use pursuant to your signed agreement or Avaya policy</a:t>
            </a:r>
          </a:p>
        </p:txBody>
      </p:sp>
      <p:pic>
        <p:nvPicPr>
          <p:cNvPr id="18" name="Picture 17">
            <a:extLst>
              <a:ext uri="{FF2B5EF4-FFF2-40B4-BE49-F238E27FC236}">
                <a16:creationId xmlns:a16="http://schemas.microsoft.com/office/drawing/2014/main" id="{C601E3A3-BF66-4265-8094-B52C6C95E8D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grpSp>
        <p:nvGrpSpPr>
          <p:cNvPr id="19" name="Group 18">
            <a:extLst>
              <a:ext uri="{FF2B5EF4-FFF2-40B4-BE49-F238E27FC236}">
                <a16:creationId xmlns:a16="http://schemas.microsoft.com/office/drawing/2014/main" id="{73D4F05A-6633-470E-858B-49FADA11E726}"/>
              </a:ext>
            </a:extLst>
          </p:cNvPr>
          <p:cNvGrpSpPr>
            <a:grpSpLocks noChangeAspect="1"/>
          </p:cNvGrpSpPr>
          <p:nvPr/>
        </p:nvGrpSpPr>
        <p:grpSpPr>
          <a:xfrm>
            <a:off x="380607" y="7909958"/>
            <a:ext cx="830046" cy="235974"/>
            <a:chOff x="428625" y="2528888"/>
            <a:chExt cx="4143375" cy="1177925"/>
          </a:xfrm>
        </p:grpSpPr>
        <p:sp>
          <p:nvSpPr>
            <p:cNvPr id="20" name="Freeform 1">
              <a:extLst>
                <a:ext uri="{FF2B5EF4-FFF2-40B4-BE49-F238E27FC236}">
                  <a16:creationId xmlns:a16="http://schemas.microsoft.com/office/drawing/2014/main" id="{DF7597A3-0A3F-4720-9426-B540D93A7FF5}"/>
                </a:ext>
              </a:extLst>
            </p:cNvPr>
            <p:cNvSpPr>
              <a:spLocks noChangeArrowheads="1"/>
            </p:cNvSpPr>
            <p:nvPr/>
          </p:nvSpPr>
          <p:spPr bwMode="auto">
            <a:xfrm>
              <a:off x="3619500" y="2528888"/>
              <a:ext cx="952500" cy="855662"/>
            </a:xfrm>
            <a:custGeom>
              <a:avLst/>
              <a:gdLst>
                <a:gd name="T0" fmla="*/ 785 w 2647"/>
                <a:gd name="T1" fmla="*/ 1701 h 2379"/>
                <a:gd name="T2" fmla="*/ 1571 w 2647"/>
                <a:gd name="T3" fmla="*/ 1701 h 2379"/>
                <a:gd name="T4" fmla="*/ 1697 w 2647"/>
                <a:gd name="T5" fmla="*/ 2017 h 2379"/>
                <a:gd name="T6" fmla="*/ 637 w 2647"/>
                <a:gd name="T7" fmla="*/ 2017 h 2379"/>
                <a:gd name="T8" fmla="*/ 468 w 2647"/>
                <a:gd name="T9" fmla="*/ 2378 h 2379"/>
                <a:gd name="T10" fmla="*/ 0 w 2647"/>
                <a:gd name="T11" fmla="*/ 2378 h 2379"/>
                <a:gd name="T12" fmla="*/ 1162 w 2647"/>
                <a:gd name="T13" fmla="*/ 0 h 2379"/>
                <a:gd name="T14" fmla="*/ 1486 w 2647"/>
                <a:gd name="T15" fmla="*/ 0 h 2379"/>
                <a:gd name="T16" fmla="*/ 2646 w 2647"/>
                <a:gd name="T17" fmla="*/ 2378 h 2379"/>
                <a:gd name="T18" fmla="*/ 2178 w 2647"/>
                <a:gd name="T19" fmla="*/ 2378 h 2379"/>
                <a:gd name="T20" fmla="*/ 1323 w 2647"/>
                <a:gd name="T21" fmla="*/ 542 h 2379"/>
                <a:gd name="T22" fmla="*/ 785 w 2647"/>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7" h="2379">
                  <a:moveTo>
                    <a:pt x="785" y="1701"/>
                  </a:moveTo>
                  <a:lnTo>
                    <a:pt x="1571" y="1701"/>
                  </a:lnTo>
                  <a:lnTo>
                    <a:pt x="1697" y="2017"/>
                  </a:lnTo>
                  <a:lnTo>
                    <a:pt x="637" y="2017"/>
                  </a:lnTo>
                  <a:lnTo>
                    <a:pt x="468" y="2378"/>
                  </a:lnTo>
                  <a:lnTo>
                    <a:pt x="0" y="2378"/>
                  </a:lnTo>
                  <a:lnTo>
                    <a:pt x="1162" y="0"/>
                  </a:lnTo>
                  <a:lnTo>
                    <a:pt x="1486" y="0"/>
                  </a:lnTo>
                  <a:lnTo>
                    <a:pt x="2646" y="2378"/>
                  </a:lnTo>
                  <a:lnTo>
                    <a:pt x="2178" y="2378"/>
                  </a:lnTo>
                  <a:lnTo>
                    <a:pt x="1323" y="542"/>
                  </a:lnTo>
                  <a:lnTo>
                    <a:pt x="785"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a:p>
          </p:txBody>
        </p:sp>
        <p:sp>
          <p:nvSpPr>
            <p:cNvPr id="21" name="Freeform 2">
              <a:extLst>
                <a:ext uri="{FF2B5EF4-FFF2-40B4-BE49-F238E27FC236}">
                  <a16:creationId xmlns:a16="http://schemas.microsoft.com/office/drawing/2014/main" id="{10A3E958-474D-4C44-9DB8-4C3541883134}"/>
                </a:ext>
              </a:extLst>
            </p:cNvPr>
            <p:cNvSpPr>
              <a:spLocks noChangeArrowheads="1"/>
            </p:cNvSpPr>
            <p:nvPr/>
          </p:nvSpPr>
          <p:spPr bwMode="auto">
            <a:xfrm>
              <a:off x="428625" y="2528888"/>
              <a:ext cx="952500" cy="855662"/>
            </a:xfrm>
            <a:custGeom>
              <a:avLst/>
              <a:gdLst>
                <a:gd name="T0" fmla="*/ 786 w 2646"/>
                <a:gd name="T1" fmla="*/ 1701 h 2379"/>
                <a:gd name="T2" fmla="*/ 1569 w 2646"/>
                <a:gd name="T3" fmla="*/ 1701 h 2379"/>
                <a:gd name="T4" fmla="*/ 1698 w 2646"/>
                <a:gd name="T5" fmla="*/ 2017 h 2379"/>
                <a:gd name="T6" fmla="*/ 638 w 2646"/>
                <a:gd name="T7" fmla="*/ 2017 h 2379"/>
                <a:gd name="T8" fmla="*/ 468 w 2646"/>
                <a:gd name="T9" fmla="*/ 2378 h 2379"/>
                <a:gd name="T10" fmla="*/ 0 w 2646"/>
                <a:gd name="T11" fmla="*/ 2378 h 2379"/>
                <a:gd name="T12" fmla="*/ 1160 w 2646"/>
                <a:gd name="T13" fmla="*/ 0 h 2379"/>
                <a:gd name="T14" fmla="*/ 1484 w 2646"/>
                <a:gd name="T15" fmla="*/ 0 h 2379"/>
                <a:gd name="T16" fmla="*/ 2645 w 2646"/>
                <a:gd name="T17" fmla="*/ 2378 h 2379"/>
                <a:gd name="T18" fmla="*/ 2179 w 2646"/>
                <a:gd name="T19" fmla="*/ 2378 h 2379"/>
                <a:gd name="T20" fmla="*/ 1323 w 2646"/>
                <a:gd name="T21" fmla="*/ 542 h 2379"/>
                <a:gd name="T22" fmla="*/ 786 w 2646"/>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6" h="2379">
                  <a:moveTo>
                    <a:pt x="786" y="1701"/>
                  </a:moveTo>
                  <a:lnTo>
                    <a:pt x="1569" y="1701"/>
                  </a:lnTo>
                  <a:lnTo>
                    <a:pt x="1698" y="2017"/>
                  </a:lnTo>
                  <a:lnTo>
                    <a:pt x="638" y="2017"/>
                  </a:lnTo>
                  <a:lnTo>
                    <a:pt x="468" y="2378"/>
                  </a:lnTo>
                  <a:lnTo>
                    <a:pt x="0" y="2378"/>
                  </a:lnTo>
                  <a:lnTo>
                    <a:pt x="1160" y="0"/>
                  </a:lnTo>
                  <a:lnTo>
                    <a:pt x="1484" y="0"/>
                  </a:lnTo>
                  <a:lnTo>
                    <a:pt x="2645" y="2378"/>
                  </a:lnTo>
                  <a:lnTo>
                    <a:pt x="2179" y="2378"/>
                  </a:lnTo>
                  <a:lnTo>
                    <a:pt x="1323" y="542"/>
                  </a:lnTo>
                  <a:lnTo>
                    <a:pt x="786"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a:p>
          </p:txBody>
        </p:sp>
        <p:sp>
          <p:nvSpPr>
            <p:cNvPr id="22" name="Freeform 3">
              <a:extLst>
                <a:ext uri="{FF2B5EF4-FFF2-40B4-BE49-F238E27FC236}">
                  <a16:creationId xmlns:a16="http://schemas.microsoft.com/office/drawing/2014/main" id="{D34B6F85-5E01-4FAE-B2DE-E327F904F050}"/>
                </a:ext>
              </a:extLst>
            </p:cNvPr>
            <p:cNvSpPr>
              <a:spLocks noChangeArrowheads="1"/>
            </p:cNvSpPr>
            <p:nvPr/>
          </p:nvSpPr>
          <p:spPr bwMode="auto">
            <a:xfrm>
              <a:off x="2017713" y="2528888"/>
              <a:ext cx="952500" cy="855662"/>
            </a:xfrm>
            <a:custGeom>
              <a:avLst/>
              <a:gdLst>
                <a:gd name="T0" fmla="*/ 786 w 2648"/>
                <a:gd name="T1" fmla="*/ 1701 h 2379"/>
                <a:gd name="T2" fmla="*/ 1571 w 2648"/>
                <a:gd name="T3" fmla="*/ 1701 h 2379"/>
                <a:gd name="T4" fmla="*/ 1698 w 2648"/>
                <a:gd name="T5" fmla="*/ 2017 h 2379"/>
                <a:gd name="T6" fmla="*/ 638 w 2648"/>
                <a:gd name="T7" fmla="*/ 2017 h 2379"/>
                <a:gd name="T8" fmla="*/ 468 w 2648"/>
                <a:gd name="T9" fmla="*/ 2378 h 2379"/>
                <a:gd name="T10" fmla="*/ 0 w 2648"/>
                <a:gd name="T11" fmla="*/ 2378 h 2379"/>
                <a:gd name="T12" fmla="*/ 1160 w 2648"/>
                <a:gd name="T13" fmla="*/ 0 h 2379"/>
                <a:gd name="T14" fmla="*/ 1484 w 2648"/>
                <a:gd name="T15" fmla="*/ 0 h 2379"/>
                <a:gd name="T16" fmla="*/ 2647 w 2648"/>
                <a:gd name="T17" fmla="*/ 2378 h 2379"/>
                <a:gd name="T18" fmla="*/ 2179 w 2648"/>
                <a:gd name="T19" fmla="*/ 2378 h 2379"/>
                <a:gd name="T20" fmla="*/ 1323 w 2648"/>
                <a:gd name="T21" fmla="*/ 542 h 2379"/>
                <a:gd name="T22" fmla="*/ 786 w 2648"/>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8" h="2379">
                  <a:moveTo>
                    <a:pt x="786" y="1701"/>
                  </a:moveTo>
                  <a:lnTo>
                    <a:pt x="1571" y="1701"/>
                  </a:lnTo>
                  <a:lnTo>
                    <a:pt x="1698" y="2017"/>
                  </a:lnTo>
                  <a:lnTo>
                    <a:pt x="638" y="2017"/>
                  </a:lnTo>
                  <a:lnTo>
                    <a:pt x="468" y="2378"/>
                  </a:lnTo>
                  <a:lnTo>
                    <a:pt x="0" y="2378"/>
                  </a:lnTo>
                  <a:lnTo>
                    <a:pt x="1160" y="0"/>
                  </a:lnTo>
                  <a:lnTo>
                    <a:pt x="1484" y="0"/>
                  </a:lnTo>
                  <a:lnTo>
                    <a:pt x="2647" y="2378"/>
                  </a:lnTo>
                  <a:lnTo>
                    <a:pt x="2179" y="2378"/>
                  </a:lnTo>
                  <a:lnTo>
                    <a:pt x="1323" y="542"/>
                  </a:lnTo>
                  <a:lnTo>
                    <a:pt x="786"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dirty="0"/>
            </a:p>
          </p:txBody>
        </p:sp>
        <p:sp>
          <p:nvSpPr>
            <p:cNvPr id="23" name="Freeform 4">
              <a:extLst>
                <a:ext uri="{FF2B5EF4-FFF2-40B4-BE49-F238E27FC236}">
                  <a16:creationId xmlns:a16="http://schemas.microsoft.com/office/drawing/2014/main" id="{5C3C0362-D1A3-447F-A5B9-F89CD7A1F0C6}"/>
                </a:ext>
              </a:extLst>
            </p:cNvPr>
            <p:cNvSpPr>
              <a:spLocks noChangeArrowheads="1"/>
            </p:cNvSpPr>
            <p:nvPr/>
          </p:nvSpPr>
          <p:spPr bwMode="auto">
            <a:xfrm>
              <a:off x="1223963" y="2528888"/>
              <a:ext cx="952500" cy="855662"/>
            </a:xfrm>
            <a:custGeom>
              <a:avLst/>
              <a:gdLst>
                <a:gd name="T0" fmla="*/ 0 w 2646"/>
                <a:gd name="T1" fmla="*/ 0 h 2379"/>
                <a:gd name="T2" fmla="*/ 1160 w 2646"/>
                <a:gd name="T3" fmla="*/ 2378 h 2379"/>
                <a:gd name="T4" fmla="*/ 1180 w 2646"/>
                <a:gd name="T5" fmla="*/ 2378 h 2379"/>
                <a:gd name="T6" fmla="*/ 1465 w 2646"/>
                <a:gd name="T7" fmla="*/ 2378 h 2379"/>
                <a:gd name="T8" fmla="*/ 1485 w 2646"/>
                <a:gd name="T9" fmla="*/ 2378 h 2379"/>
                <a:gd name="T10" fmla="*/ 2645 w 2646"/>
                <a:gd name="T11" fmla="*/ 0 h 2379"/>
                <a:gd name="T12" fmla="*/ 2177 w 2646"/>
                <a:gd name="T13" fmla="*/ 0 h 2379"/>
                <a:gd name="T14" fmla="*/ 1321 w 2646"/>
                <a:gd name="T15" fmla="*/ 1871 h 2379"/>
                <a:gd name="T16" fmla="*/ 466 w 2646"/>
                <a:gd name="T17" fmla="*/ 0 h 2379"/>
                <a:gd name="T18" fmla="*/ 0 w 2646"/>
                <a:gd name="T19" fmla="*/ 0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6" h="2379">
                  <a:moveTo>
                    <a:pt x="0" y="0"/>
                  </a:moveTo>
                  <a:lnTo>
                    <a:pt x="1160" y="2378"/>
                  </a:lnTo>
                  <a:lnTo>
                    <a:pt x="1180" y="2378"/>
                  </a:lnTo>
                  <a:lnTo>
                    <a:pt x="1465" y="2378"/>
                  </a:lnTo>
                  <a:lnTo>
                    <a:pt x="1485" y="2378"/>
                  </a:lnTo>
                  <a:lnTo>
                    <a:pt x="2645" y="0"/>
                  </a:lnTo>
                  <a:lnTo>
                    <a:pt x="2177" y="0"/>
                  </a:lnTo>
                  <a:lnTo>
                    <a:pt x="1321" y="1871"/>
                  </a:lnTo>
                  <a:lnTo>
                    <a:pt x="466" y="0"/>
                  </a:lnTo>
                  <a:lnTo>
                    <a:pt x="0"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a:p>
          </p:txBody>
        </p:sp>
        <p:sp>
          <p:nvSpPr>
            <p:cNvPr id="24" name="Freeform 5">
              <a:extLst>
                <a:ext uri="{FF2B5EF4-FFF2-40B4-BE49-F238E27FC236}">
                  <a16:creationId xmlns:a16="http://schemas.microsoft.com/office/drawing/2014/main" id="{2D83DAEC-BA70-41F4-899B-F4DB6CD67D4E}"/>
                </a:ext>
              </a:extLst>
            </p:cNvPr>
            <p:cNvSpPr>
              <a:spLocks noChangeArrowheads="1"/>
            </p:cNvSpPr>
            <p:nvPr/>
          </p:nvSpPr>
          <p:spPr bwMode="auto">
            <a:xfrm>
              <a:off x="2828925" y="2528888"/>
              <a:ext cx="952500" cy="1177925"/>
            </a:xfrm>
            <a:custGeom>
              <a:avLst/>
              <a:gdLst>
                <a:gd name="T0" fmla="*/ 1042 w 2645"/>
                <a:gd name="T1" fmla="*/ 3270 h 3271"/>
                <a:gd name="T2" fmla="*/ 2644 w 2645"/>
                <a:gd name="T3" fmla="*/ 0 h 3271"/>
                <a:gd name="T4" fmla="*/ 2178 w 2645"/>
                <a:gd name="T5" fmla="*/ 0 h 3271"/>
                <a:gd name="T6" fmla="*/ 1288 w 2645"/>
                <a:gd name="T7" fmla="*/ 1906 h 3271"/>
                <a:gd name="T8" fmla="*/ 468 w 2645"/>
                <a:gd name="T9" fmla="*/ 0 h 3271"/>
                <a:gd name="T10" fmla="*/ 0 w 2645"/>
                <a:gd name="T11" fmla="*/ 0 h 3271"/>
                <a:gd name="T12" fmla="*/ 1055 w 2645"/>
                <a:gd name="T13" fmla="*/ 2378 h 3271"/>
                <a:gd name="T14" fmla="*/ 596 w 2645"/>
                <a:gd name="T15" fmla="*/ 3270 h 3271"/>
                <a:gd name="T16" fmla="*/ 1042 w 2645"/>
                <a:gd name="T17" fmla="*/ 327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5" h="3271">
                  <a:moveTo>
                    <a:pt x="1042" y="3270"/>
                  </a:moveTo>
                  <a:lnTo>
                    <a:pt x="2644" y="0"/>
                  </a:lnTo>
                  <a:lnTo>
                    <a:pt x="2178" y="0"/>
                  </a:lnTo>
                  <a:lnTo>
                    <a:pt x="1288" y="1906"/>
                  </a:lnTo>
                  <a:lnTo>
                    <a:pt x="468" y="0"/>
                  </a:lnTo>
                  <a:lnTo>
                    <a:pt x="0" y="0"/>
                  </a:lnTo>
                  <a:lnTo>
                    <a:pt x="1055" y="2378"/>
                  </a:lnTo>
                  <a:lnTo>
                    <a:pt x="596" y="3270"/>
                  </a:lnTo>
                  <a:lnTo>
                    <a:pt x="1042" y="327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sz="1680"/>
            </a:p>
          </p:txBody>
        </p:sp>
      </p:grpSp>
      <p:grpSp>
        <p:nvGrpSpPr>
          <p:cNvPr id="4" name="Group 3">
            <a:extLst>
              <a:ext uri="{FF2B5EF4-FFF2-40B4-BE49-F238E27FC236}">
                <a16:creationId xmlns:a16="http://schemas.microsoft.com/office/drawing/2014/main" id="{BA729AE0-56CB-470A-941D-2DD1411775D7}"/>
              </a:ext>
            </a:extLst>
          </p:cNvPr>
          <p:cNvGrpSpPr/>
          <p:nvPr/>
        </p:nvGrpSpPr>
        <p:grpSpPr>
          <a:xfrm>
            <a:off x="4861167" y="1008470"/>
            <a:ext cx="2944349" cy="6235122"/>
            <a:chOff x="4861167" y="1008470"/>
            <a:chExt cx="2944349" cy="6235122"/>
          </a:xfrm>
        </p:grpSpPr>
        <p:pic>
          <p:nvPicPr>
            <p:cNvPr id="9" name="Google Shape;355;p53">
              <a:extLst>
                <a:ext uri="{FF2B5EF4-FFF2-40B4-BE49-F238E27FC236}">
                  <a16:creationId xmlns:a16="http://schemas.microsoft.com/office/drawing/2014/main" id="{FC978523-28D7-47A1-ACA7-8322EFEED280}"/>
                </a:ext>
              </a:extLst>
            </p:cNvPr>
            <p:cNvPicPr preferRelativeResize="0"/>
            <p:nvPr/>
          </p:nvPicPr>
          <p:blipFill>
            <a:blip r:embed="rId6" cstate="screen">
              <a:alphaModFix/>
              <a:extLst>
                <a:ext uri="{28A0092B-C50C-407E-A947-70E740481C1C}">
                  <a14:useLocalDpi xmlns:a14="http://schemas.microsoft.com/office/drawing/2010/main"/>
                </a:ext>
              </a:extLst>
            </a:blip>
            <a:stretch>
              <a:fillRect/>
            </a:stretch>
          </p:blipFill>
          <p:spPr>
            <a:xfrm>
              <a:off x="4861167" y="1008470"/>
              <a:ext cx="2944349" cy="6235122"/>
            </a:xfrm>
            <a:prstGeom prst="rect">
              <a:avLst/>
            </a:prstGeom>
            <a:noFill/>
            <a:ln>
              <a:noFill/>
            </a:ln>
          </p:spPr>
        </p:pic>
        <p:pic>
          <p:nvPicPr>
            <p:cNvPr id="3" name="Picture 2" descr="A screenshot of a cell phone&#10;&#10;Description automatically generated">
              <a:extLst>
                <a:ext uri="{FF2B5EF4-FFF2-40B4-BE49-F238E27FC236}">
                  <a16:creationId xmlns:a16="http://schemas.microsoft.com/office/drawing/2014/main" id="{18CB121C-2972-47B8-9251-6B76FF0810A0}"/>
                </a:ext>
              </a:extLst>
            </p:cNvPr>
            <p:cNvPicPr>
              <a:picLocks noChangeAspect="1"/>
            </p:cNvPicPr>
            <p:nvPr/>
          </p:nvPicPr>
          <p:blipFill rotWithShape="1">
            <a:blip r:embed="rId7"/>
            <a:srcRect t="6013" b="3015"/>
            <a:stretch/>
          </p:blipFill>
          <p:spPr>
            <a:xfrm>
              <a:off x="4962108" y="1417947"/>
              <a:ext cx="2743200" cy="5408738"/>
            </a:xfrm>
            <a:prstGeom prst="rect">
              <a:avLst/>
            </a:prstGeom>
          </p:spPr>
        </p:pic>
      </p:grpSp>
    </p:spTree>
    <p:extLst>
      <p:ext uri="{BB962C8B-B14F-4D97-AF65-F5344CB8AC3E}">
        <p14:creationId xmlns:p14="http://schemas.microsoft.com/office/powerpoint/2010/main" val="18545908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FB30032-5E9B-4EC1-B8EB-2788816C0530}"/>
              </a:ext>
            </a:extLst>
          </p:cNvPr>
          <p:cNvSpPr/>
          <p:nvPr/>
        </p:nvSpPr>
        <p:spPr>
          <a:xfrm>
            <a:off x="0" y="0"/>
            <a:ext cx="14630400" cy="7763551"/>
          </a:xfrm>
          <a:prstGeom prst="rect">
            <a:avLst/>
          </a:prstGeom>
          <a:solidFill>
            <a:srgbClr val="F1F1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80" b="0" i="0" u="none" strike="noStrike" kern="0" cap="none" spc="0" normalizeH="0" baseline="0" noProof="0" dirty="0">
              <a:ln>
                <a:noFill/>
              </a:ln>
              <a:solidFill>
                <a:srgbClr val="FFFFFF"/>
              </a:solidFill>
              <a:effectLst/>
              <a:uLnTx/>
              <a:uFillTx/>
              <a:latin typeface="Calibri"/>
              <a:ea typeface="+mn-ea"/>
              <a:cs typeface="+mn-cs"/>
              <a:sym typeface="Arial"/>
            </a:endParaRPr>
          </a:p>
        </p:txBody>
      </p:sp>
      <p:pic>
        <p:nvPicPr>
          <p:cNvPr id="11" name="Picture 10">
            <a:extLst>
              <a:ext uri="{FF2B5EF4-FFF2-40B4-BE49-F238E27FC236}">
                <a16:creationId xmlns:a16="http://schemas.microsoft.com/office/drawing/2014/main" id="{FCE1971B-745F-4DCE-98EC-CB685C86E30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9269" r="39837" b="2310"/>
          <a:stretch/>
        </p:blipFill>
        <p:spPr>
          <a:xfrm>
            <a:off x="8209507" y="0"/>
            <a:ext cx="6420893" cy="7763551"/>
          </a:xfrm>
          <a:prstGeom prst="rect">
            <a:avLst/>
          </a:prstGeom>
        </p:spPr>
      </p:pic>
      <p:sp>
        <p:nvSpPr>
          <p:cNvPr id="12" name="Title 1">
            <a:extLst>
              <a:ext uri="{FF2B5EF4-FFF2-40B4-BE49-F238E27FC236}">
                <a16:creationId xmlns:a16="http://schemas.microsoft.com/office/drawing/2014/main" id="{468D7AA9-8C01-4ABC-A6D1-03504F6F41BE}"/>
              </a:ext>
            </a:extLst>
          </p:cNvPr>
          <p:cNvSpPr>
            <a:spLocks noGrp="1"/>
          </p:cNvSpPr>
          <p:nvPr>
            <p:ph type="title"/>
          </p:nvPr>
        </p:nvSpPr>
        <p:spPr>
          <a:xfrm>
            <a:off x="474629" y="1568259"/>
            <a:ext cx="3717986" cy="3062106"/>
          </a:xfrm>
        </p:spPr>
        <p:txBody>
          <a:bodyPr>
            <a:normAutofit/>
          </a:bodyPr>
          <a:lstStyle/>
          <a:p>
            <a:pPr algn="ctr"/>
            <a:r>
              <a:rPr lang="en-US" sz="3600" b="1" dirty="0"/>
              <a:t>Mobile + Desktop</a:t>
            </a:r>
            <a:br>
              <a:rPr lang="en-US" sz="3600" b="1" dirty="0"/>
            </a:br>
            <a:r>
              <a:rPr lang="en-US" sz="3600" b="1" dirty="0"/>
              <a:t>Unified Apps</a:t>
            </a:r>
          </a:p>
        </p:txBody>
      </p:sp>
      <p:pic>
        <p:nvPicPr>
          <p:cNvPr id="13" name="Picture 12">
            <a:extLst>
              <a:ext uri="{FF2B5EF4-FFF2-40B4-BE49-F238E27FC236}">
                <a16:creationId xmlns:a16="http://schemas.microsoft.com/office/drawing/2014/main" id="{9A9CC67A-DCD9-4791-B93E-AC2F75B5D5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sp>
        <p:nvSpPr>
          <p:cNvPr id="15" name="TextBox 14">
            <a:extLst>
              <a:ext uri="{FF2B5EF4-FFF2-40B4-BE49-F238E27FC236}">
                <a16:creationId xmlns:a16="http://schemas.microsoft.com/office/drawing/2014/main" id="{61F8159F-2A04-4B52-81C7-F003D891A805}"/>
              </a:ext>
            </a:extLst>
          </p:cNvPr>
          <p:cNvSpPr txBox="1"/>
          <p:nvPr/>
        </p:nvSpPr>
        <p:spPr>
          <a:xfrm>
            <a:off x="1269867" y="7845871"/>
            <a:ext cx="7653722" cy="322910"/>
          </a:xfrm>
          <a:prstGeom prst="rect">
            <a:avLst/>
          </a:prstGeom>
          <a:noFill/>
        </p:spPr>
        <p:txBody>
          <a:bodyPr wrap="square" lIns="188087" tIns="94044" rIns="188087" bIns="94044" rtlCol="0" anchor="ctr">
            <a:spAutoFit/>
          </a:bodyPr>
          <a:lstStyle/>
          <a:p>
            <a:pPr marL="0" marR="0" lvl="0" indent="0" algn="l" defTabSz="1567464" rtl="0" eaLnBrk="1" fontAlgn="auto" latinLnBrk="0" hangingPunct="1">
              <a:lnSpc>
                <a:spcPct val="90000"/>
              </a:lnSpc>
              <a:spcBef>
                <a:spcPts val="0"/>
              </a:spcBef>
              <a:spcAft>
                <a:spcPts val="0"/>
              </a:spcAft>
              <a:buClrTx/>
              <a:buSzTx/>
              <a:buFontTx/>
              <a:buNone/>
              <a:tabLst/>
              <a:defRPr/>
            </a:pPr>
            <a:r>
              <a:rPr kumimoji="0" lang="en-US" sz="960" b="0" i="0" u="none" strike="noStrike" kern="0" cap="none" spc="0" normalizeH="0" baseline="0" noProof="0" dirty="0">
                <a:ln>
                  <a:noFill/>
                </a:ln>
                <a:solidFill>
                  <a:srgbClr val="8F8F8F"/>
                </a:solidFill>
                <a:effectLst/>
                <a:uLnTx/>
                <a:uFillTx/>
                <a:latin typeface="Arial"/>
                <a:cs typeface="Arial"/>
                <a:sym typeface="Arial"/>
              </a:rPr>
              <a:t>Confidential &amp; proprietary. Use pursuant to your signed agreement or Avaya policy</a:t>
            </a:r>
          </a:p>
        </p:txBody>
      </p:sp>
      <p:grpSp>
        <p:nvGrpSpPr>
          <p:cNvPr id="9" name="Group 27">
            <a:extLst>
              <a:ext uri="{FF2B5EF4-FFF2-40B4-BE49-F238E27FC236}">
                <a16:creationId xmlns:a16="http://schemas.microsoft.com/office/drawing/2014/main" id="{3ACDD477-6A4A-478D-AE7C-2CEAED68E695}"/>
              </a:ext>
            </a:extLst>
          </p:cNvPr>
          <p:cNvGrpSpPr>
            <a:grpSpLocks noChangeAspect="1"/>
          </p:cNvGrpSpPr>
          <p:nvPr/>
        </p:nvGrpSpPr>
        <p:grpSpPr>
          <a:xfrm>
            <a:off x="4483937" y="1219200"/>
            <a:ext cx="9776797" cy="5845436"/>
            <a:chOff x="474187" y="2278670"/>
            <a:chExt cx="5794534" cy="3464479"/>
          </a:xfrm>
        </p:grpSpPr>
        <p:sp>
          <p:nvSpPr>
            <p:cNvPr id="16" name="Freeform 28">
              <a:extLst>
                <a:ext uri="{FF2B5EF4-FFF2-40B4-BE49-F238E27FC236}">
                  <a16:creationId xmlns:a16="http://schemas.microsoft.com/office/drawing/2014/main" id="{404D0A88-A101-4A02-B086-398DA33C4336}"/>
                </a:ext>
              </a:extLst>
            </p:cNvPr>
            <p:cNvSpPr/>
            <p:nvPr/>
          </p:nvSpPr>
          <p:spPr>
            <a:xfrm>
              <a:off x="975950" y="2278670"/>
              <a:ext cx="4791008" cy="3319480"/>
            </a:xfrm>
            <a:custGeom>
              <a:avLst/>
              <a:gdLst>
                <a:gd name="connsiteX0" fmla="*/ 174144 w 5387002"/>
                <a:gd name="connsiteY0" fmla="*/ 0 h 3359421"/>
                <a:gd name="connsiteX1" fmla="*/ 5212858 w 5387002"/>
                <a:gd name="connsiteY1" fmla="*/ 0 h 3359421"/>
                <a:gd name="connsiteX2" fmla="*/ 5387002 w 5387002"/>
                <a:gd name="connsiteY2" fmla="*/ 174144 h 3359421"/>
                <a:gd name="connsiteX3" fmla="*/ 5387002 w 5387002"/>
                <a:gd name="connsiteY3" fmla="*/ 3359421 h 3359421"/>
                <a:gd name="connsiteX4" fmla="*/ 0 w 5387002"/>
                <a:gd name="connsiteY4" fmla="*/ 3359421 h 3359421"/>
                <a:gd name="connsiteX5" fmla="*/ 0 w 5387002"/>
                <a:gd name="connsiteY5" fmla="*/ 174144 h 3359421"/>
                <a:gd name="connsiteX6" fmla="*/ 174144 w 5387002"/>
                <a:gd name="connsiteY6" fmla="*/ 0 h 335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87002" h="3359421">
                  <a:moveTo>
                    <a:pt x="174144" y="0"/>
                  </a:moveTo>
                  <a:lnTo>
                    <a:pt x="5212858" y="0"/>
                  </a:lnTo>
                  <a:cubicBezTo>
                    <a:pt x="5309035" y="0"/>
                    <a:pt x="5387002" y="77967"/>
                    <a:pt x="5387002" y="174144"/>
                  </a:cubicBezTo>
                  <a:lnTo>
                    <a:pt x="5387002" y="3359421"/>
                  </a:lnTo>
                  <a:lnTo>
                    <a:pt x="0" y="3359421"/>
                  </a:lnTo>
                  <a:lnTo>
                    <a:pt x="0" y="174144"/>
                  </a:lnTo>
                  <a:cubicBezTo>
                    <a:pt x="0" y="77967"/>
                    <a:pt x="77967" y="0"/>
                    <a:pt x="174144" y="0"/>
                  </a:cubicBezTo>
                  <a:close/>
                </a:path>
              </a:pathLst>
            </a:custGeom>
            <a:solidFill>
              <a:schemeClr val="bg1"/>
            </a:solidFill>
            <a:ln w="12700" cap="flat">
              <a:solidFill>
                <a:schemeClr val="accent4"/>
              </a:solidFill>
              <a:prstDash val="solid"/>
              <a:miter lim="400000"/>
            </a:ln>
            <a:effectLst/>
          </p:spPr>
          <p:txBody>
            <a:bodyPr wrap="square" lIns="0" tIns="0" rIns="0" bIns="0" numCol="1" anchor="ctr">
              <a:noAutofit/>
            </a:bodyPr>
            <a:lstStyle/>
            <a:p>
              <a:pPr defTabSz="1097236">
                <a:buClrTx/>
                <a:defRPr sz="3200" b="0">
                  <a:solidFill>
                    <a:srgbClr val="FFFFFF"/>
                  </a:solidFill>
                  <a:latin typeface="+mn-lt"/>
                  <a:ea typeface="+mn-ea"/>
                  <a:cs typeface="+mn-cs"/>
                  <a:sym typeface="Helvetica Neue Medium"/>
                </a:defRPr>
              </a:pPr>
              <a:r>
                <a:rPr lang="es-ES" sz="3840" kern="1200" dirty="0">
                  <a:solidFill>
                    <a:srgbClr val="FFFFFF"/>
                  </a:solidFill>
                  <a:latin typeface="Verdana" panose="020B0604030504040204"/>
                  <a:ea typeface="+mn-ea"/>
                  <a:cs typeface="+mn-cs"/>
                  <a:sym typeface="Helvetica Neue Medium"/>
                </a:rPr>
                <a:t>q</a:t>
              </a:r>
              <a:endParaRPr sz="3840" kern="1200" dirty="0">
                <a:solidFill>
                  <a:srgbClr val="FFFFFF"/>
                </a:solidFill>
                <a:latin typeface="Verdana" panose="020B0604030504040204"/>
                <a:ea typeface="+mn-ea"/>
                <a:cs typeface="+mn-cs"/>
                <a:sym typeface="Helvetica Neue Medium"/>
              </a:endParaRPr>
            </a:p>
          </p:txBody>
        </p:sp>
        <p:sp>
          <p:nvSpPr>
            <p:cNvPr id="17" name="Shape">
              <a:extLst>
                <a:ext uri="{FF2B5EF4-FFF2-40B4-BE49-F238E27FC236}">
                  <a16:creationId xmlns:a16="http://schemas.microsoft.com/office/drawing/2014/main" id="{4A5F2214-B9BF-4197-BC7F-943EE42CD065}"/>
                </a:ext>
              </a:extLst>
            </p:cNvPr>
            <p:cNvSpPr/>
            <p:nvPr/>
          </p:nvSpPr>
          <p:spPr>
            <a:xfrm>
              <a:off x="474187" y="5506583"/>
              <a:ext cx="5794534" cy="236566"/>
            </a:xfrm>
            <a:custGeom>
              <a:avLst/>
              <a:gdLst/>
              <a:ahLst/>
              <a:cxnLst>
                <a:cxn ang="0">
                  <a:pos x="wd2" y="hd2"/>
                </a:cxn>
                <a:cxn ang="5400000">
                  <a:pos x="wd2" y="hd2"/>
                </a:cxn>
                <a:cxn ang="10800000">
                  <a:pos x="wd2" y="hd2"/>
                </a:cxn>
                <a:cxn ang="16200000">
                  <a:pos x="wd2" y="hd2"/>
                </a:cxn>
              </a:cxnLst>
              <a:rect l="0" t="0" r="r" b="b"/>
              <a:pathLst>
                <a:path w="21600" h="21600" extrusionOk="0">
                  <a:moveTo>
                    <a:pt x="7" y="0"/>
                  </a:moveTo>
                  <a:cubicBezTo>
                    <a:pt x="1" y="1737"/>
                    <a:pt x="0" y="3199"/>
                    <a:pt x="0" y="3199"/>
                  </a:cubicBezTo>
                  <a:cubicBezTo>
                    <a:pt x="0" y="3199"/>
                    <a:pt x="0" y="4909"/>
                    <a:pt x="9" y="6888"/>
                  </a:cubicBezTo>
                  <a:cubicBezTo>
                    <a:pt x="49" y="14572"/>
                    <a:pt x="367" y="20653"/>
                    <a:pt x="769" y="21425"/>
                  </a:cubicBezTo>
                  <a:cubicBezTo>
                    <a:pt x="872" y="21599"/>
                    <a:pt x="961" y="21600"/>
                    <a:pt x="961" y="21600"/>
                  </a:cubicBezTo>
                  <a:lnTo>
                    <a:pt x="20638" y="21600"/>
                  </a:lnTo>
                  <a:cubicBezTo>
                    <a:pt x="20638" y="21600"/>
                    <a:pt x="20728" y="21599"/>
                    <a:pt x="20831" y="21425"/>
                  </a:cubicBezTo>
                  <a:cubicBezTo>
                    <a:pt x="21233" y="20653"/>
                    <a:pt x="21551" y="14572"/>
                    <a:pt x="21591" y="6888"/>
                  </a:cubicBezTo>
                  <a:cubicBezTo>
                    <a:pt x="21600" y="4908"/>
                    <a:pt x="21600" y="3199"/>
                    <a:pt x="21600" y="3199"/>
                  </a:cubicBezTo>
                  <a:cubicBezTo>
                    <a:pt x="21600" y="3199"/>
                    <a:pt x="21599" y="1737"/>
                    <a:pt x="21593" y="0"/>
                  </a:cubicBezTo>
                  <a:lnTo>
                    <a:pt x="12918" y="0"/>
                  </a:lnTo>
                  <a:cubicBezTo>
                    <a:pt x="12814" y="4513"/>
                    <a:pt x="12600" y="7614"/>
                    <a:pt x="12352" y="7614"/>
                  </a:cubicBezTo>
                  <a:lnTo>
                    <a:pt x="9248" y="7614"/>
                  </a:lnTo>
                  <a:cubicBezTo>
                    <a:pt x="9000" y="7614"/>
                    <a:pt x="8786" y="4513"/>
                    <a:pt x="8682" y="0"/>
                  </a:cubicBezTo>
                  <a:lnTo>
                    <a:pt x="7" y="0"/>
                  </a:lnTo>
                  <a:close/>
                </a:path>
              </a:pathLst>
            </a:custGeom>
            <a:solidFill>
              <a:schemeClr val="bg1"/>
            </a:solidFill>
            <a:ln w="12700" cap="flat">
              <a:solidFill>
                <a:schemeClr val="accent4"/>
              </a:solidFill>
              <a:prstDash val="solid"/>
              <a:miter lim="400000"/>
            </a:ln>
            <a:effectLst/>
          </p:spPr>
          <p:txBody>
            <a:bodyPr wrap="square" lIns="0" tIns="0" rIns="0" bIns="0" numCol="1" anchor="ctr">
              <a:noAutofit/>
            </a:bodyPr>
            <a:lstStyle/>
            <a:p>
              <a:pPr defTabSz="1097236">
                <a:buClrTx/>
                <a:defRPr sz="3200" b="0">
                  <a:solidFill>
                    <a:srgbClr val="FFFFFF"/>
                  </a:solidFill>
                  <a:latin typeface="+mn-lt"/>
                  <a:ea typeface="+mn-ea"/>
                  <a:cs typeface="+mn-cs"/>
                  <a:sym typeface="Helvetica Neue Medium"/>
                </a:defRPr>
              </a:pPr>
              <a:endParaRPr sz="3840" kern="1200">
                <a:solidFill>
                  <a:srgbClr val="FFFFFF"/>
                </a:solidFill>
                <a:latin typeface="Verdana" panose="020B0604030504040204"/>
                <a:ea typeface="+mn-ea"/>
                <a:cs typeface="+mn-cs"/>
                <a:sym typeface="Helvetica Neue Medium"/>
              </a:endParaRPr>
            </a:p>
          </p:txBody>
        </p:sp>
        <p:grpSp>
          <p:nvGrpSpPr>
            <p:cNvPr id="18" name="Group 30">
              <a:extLst>
                <a:ext uri="{FF2B5EF4-FFF2-40B4-BE49-F238E27FC236}">
                  <a16:creationId xmlns:a16="http://schemas.microsoft.com/office/drawing/2014/main" id="{BF942649-0B80-4F2E-A22F-583AE5D31B76}"/>
                </a:ext>
              </a:extLst>
            </p:cNvPr>
            <p:cNvGrpSpPr/>
            <p:nvPr/>
          </p:nvGrpSpPr>
          <p:grpSpPr>
            <a:xfrm>
              <a:off x="1239754" y="2506475"/>
              <a:ext cx="4262773" cy="157062"/>
              <a:chOff x="1357034" y="2912385"/>
              <a:chExt cx="4834056" cy="178111"/>
            </a:xfrm>
          </p:grpSpPr>
          <p:sp>
            <p:nvSpPr>
              <p:cNvPr id="19" name="Round Same Side Corner Rectangle 31">
                <a:extLst>
                  <a:ext uri="{FF2B5EF4-FFF2-40B4-BE49-F238E27FC236}">
                    <a16:creationId xmlns:a16="http://schemas.microsoft.com/office/drawing/2014/main" id="{2B589B74-34CE-4F3E-90C8-C0319F5A3673}"/>
                  </a:ext>
                </a:extLst>
              </p:cNvPr>
              <p:cNvSpPr/>
              <p:nvPr/>
            </p:nvSpPr>
            <p:spPr>
              <a:xfrm>
                <a:off x="1357034" y="2912385"/>
                <a:ext cx="4834056" cy="178111"/>
              </a:xfrm>
              <a:prstGeom prst="round2SameRect">
                <a:avLst>
                  <a:gd name="adj1" fmla="val 27648"/>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dirty="0">
                  <a:solidFill>
                    <a:srgbClr val="FFFFFF"/>
                  </a:solidFill>
                  <a:latin typeface="Verdana" panose="020B0604030504040204"/>
                </a:endParaRPr>
              </a:p>
            </p:txBody>
          </p:sp>
          <p:sp>
            <p:nvSpPr>
              <p:cNvPr id="20" name="Oval 32">
                <a:extLst>
                  <a:ext uri="{FF2B5EF4-FFF2-40B4-BE49-F238E27FC236}">
                    <a16:creationId xmlns:a16="http://schemas.microsoft.com/office/drawing/2014/main" id="{F2B5FDCC-FF77-406F-9A1C-2A5166FE3A8D}"/>
                  </a:ext>
                </a:extLst>
              </p:cNvPr>
              <p:cNvSpPr/>
              <p:nvPr/>
            </p:nvSpPr>
            <p:spPr>
              <a:xfrm>
                <a:off x="1452283" y="2969656"/>
                <a:ext cx="63568" cy="63568"/>
              </a:xfrm>
              <a:prstGeom prst="ellipse">
                <a:avLst/>
              </a:prstGeom>
              <a:solidFill>
                <a:srgbClr val="F859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a:solidFill>
                    <a:srgbClr val="FFFFFF"/>
                  </a:solidFill>
                  <a:latin typeface="Verdana" panose="020B0604030504040204"/>
                </a:endParaRPr>
              </a:p>
            </p:txBody>
          </p:sp>
          <p:sp>
            <p:nvSpPr>
              <p:cNvPr id="21" name="Oval 33">
                <a:extLst>
                  <a:ext uri="{FF2B5EF4-FFF2-40B4-BE49-F238E27FC236}">
                    <a16:creationId xmlns:a16="http://schemas.microsoft.com/office/drawing/2014/main" id="{E09358B2-0C18-4E67-99A5-21311C5BCAC1}"/>
                  </a:ext>
                </a:extLst>
              </p:cNvPr>
              <p:cNvSpPr/>
              <p:nvPr/>
            </p:nvSpPr>
            <p:spPr>
              <a:xfrm>
                <a:off x="1579283" y="2969656"/>
                <a:ext cx="63568" cy="63568"/>
              </a:xfrm>
              <a:prstGeom prst="ellipse">
                <a:avLst/>
              </a:prstGeom>
              <a:solidFill>
                <a:srgbClr val="F1CA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a:solidFill>
                    <a:srgbClr val="FFFFFF"/>
                  </a:solidFill>
                  <a:latin typeface="Verdana" panose="020B0604030504040204"/>
                </a:endParaRPr>
              </a:p>
            </p:txBody>
          </p:sp>
          <p:sp>
            <p:nvSpPr>
              <p:cNvPr id="22" name="Oval 34">
                <a:extLst>
                  <a:ext uri="{FF2B5EF4-FFF2-40B4-BE49-F238E27FC236}">
                    <a16:creationId xmlns:a16="http://schemas.microsoft.com/office/drawing/2014/main" id="{A3F0C45D-58FF-4512-8066-348FE266CEEB}"/>
                  </a:ext>
                </a:extLst>
              </p:cNvPr>
              <p:cNvSpPr/>
              <p:nvPr/>
            </p:nvSpPr>
            <p:spPr>
              <a:xfrm>
                <a:off x="1709458" y="2969656"/>
                <a:ext cx="63568" cy="63568"/>
              </a:xfrm>
              <a:prstGeom prst="ellipse">
                <a:avLst/>
              </a:prstGeom>
              <a:solidFill>
                <a:srgbClr val="5FD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a:solidFill>
                    <a:srgbClr val="FFFFFF"/>
                  </a:solidFill>
                  <a:latin typeface="Verdana" panose="020B0604030504040204"/>
                </a:endParaRPr>
              </a:p>
            </p:txBody>
          </p:sp>
        </p:grpSp>
      </p:grpSp>
      <p:pic>
        <p:nvPicPr>
          <p:cNvPr id="23" name="Google Shape;383;p56">
            <a:extLst>
              <a:ext uri="{FF2B5EF4-FFF2-40B4-BE49-F238E27FC236}">
                <a16:creationId xmlns:a16="http://schemas.microsoft.com/office/drawing/2014/main" id="{607F3511-3C30-4E25-9D33-4A7F12DD6F96}"/>
              </a:ext>
            </a:extLst>
          </p:cNvPr>
          <p:cNvPicPr preferRelativeResize="0">
            <a:picLocks noChangeAspect="1"/>
          </p:cNvPicPr>
          <p:nvPr/>
        </p:nvPicPr>
        <p:blipFill>
          <a:blip r:embed="rId5" cstate="screen">
            <a:alphaModFix/>
            <a:extLst>
              <a:ext uri="{28A0092B-C50C-407E-A947-70E740481C1C}">
                <a14:useLocalDpi xmlns:a14="http://schemas.microsoft.com/office/drawing/2010/main"/>
              </a:ext>
            </a:extLst>
          </a:blip>
          <a:stretch>
            <a:fillRect/>
          </a:stretch>
        </p:blipFill>
        <p:spPr>
          <a:xfrm>
            <a:off x="5775636" y="1874687"/>
            <a:ext cx="7187184" cy="4491983"/>
          </a:xfrm>
          <a:prstGeom prst="rect">
            <a:avLst/>
          </a:prstGeom>
          <a:noFill/>
          <a:ln>
            <a:noFill/>
          </a:ln>
        </p:spPr>
      </p:pic>
    </p:spTree>
    <p:extLst>
      <p:ext uri="{BB962C8B-B14F-4D97-AF65-F5344CB8AC3E}">
        <p14:creationId xmlns:p14="http://schemas.microsoft.com/office/powerpoint/2010/main" val="37082346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grpSp>
        <p:nvGrpSpPr>
          <p:cNvPr id="43" name="Group 42">
            <a:extLst>
              <a:ext uri="{FF2B5EF4-FFF2-40B4-BE49-F238E27FC236}">
                <a16:creationId xmlns:a16="http://schemas.microsoft.com/office/drawing/2014/main" id="{E4DE24D4-683E-AA45-99BC-F88980D9C956}"/>
              </a:ext>
            </a:extLst>
          </p:cNvPr>
          <p:cNvGrpSpPr/>
          <p:nvPr/>
        </p:nvGrpSpPr>
        <p:grpSpPr>
          <a:xfrm>
            <a:off x="2" y="-10195"/>
            <a:ext cx="14630399" cy="304188"/>
            <a:chOff x="1" y="6181127"/>
            <a:chExt cx="12191999" cy="253490"/>
          </a:xfrm>
          <a:solidFill>
            <a:schemeClr val="tx1"/>
          </a:solidFill>
        </p:grpSpPr>
        <p:sp>
          <p:nvSpPr>
            <p:cNvPr id="44" name="Freeform 43">
              <a:extLst>
                <a:ext uri="{FF2B5EF4-FFF2-40B4-BE49-F238E27FC236}">
                  <a16:creationId xmlns:a16="http://schemas.microsoft.com/office/drawing/2014/main" id="{A7AF8BBF-EAB1-774B-8485-7895B74A3BB9}"/>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80">
                <a:buClrTx/>
              </a:pPr>
              <a:endParaRPr lang="en-US" sz="2160" kern="1200">
                <a:latin typeface="Verdana"/>
                <a:ea typeface="+mn-ea"/>
                <a:cs typeface="+mn-cs"/>
              </a:endParaRPr>
            </a:p>
          </p:txBody>
        </p:sp>
        <p:sp>
          <p:nvSpPr>
            <p:cNvPr id="45" name="Freeform 44">
              <a:extLst>
                <a:ext uri="{FF2B5EF4-FFF2-40B4-BE49-F238E27FC236}">
                  <a16:creationId xmlns:a16="http://schemas.microsoft.com/office/drawing/2014/main" id="{CEA89F65-BAA0-3240-90F2-D2C5DE64AA99}"/>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80">
                <a:buClrTx/>
              </a:pPr>
              <a:endParaRPr lang="en-US" sz="2160" kern="1200">
                <a:latin typeface="Verdana"/>
                <a:ea typeface="+mn-ea"/>
                <a:cs typeface="+mn-cs"/>
              </a:endParaRPr>
            </a:p>
          </p:txBody>
        </p:sp>
        <p:sp>
          <p:nvSpPr>
            <p:cNvPr id="46" name="Freeform 45">
              <a:extLst>
                <a:ext uri="{FF2B5EF4-FFF2-40B4-BE49-F238E27FC236}">
                  <a16:creationId xmlns:a16="http://schemas.microsoft.com/office/drawing/2014/main" id="{3F559178-64CA-2646-87EC-0EF93D932BF3}"/>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47" name="Freeform 46">
              <a:extLst>
                <a:ext uri="{FF2B5EF4-FFF2-40B4-BE49-F238E27FC236}">
                  <a16:creationId xmlns:a16="http://schemas.microsoft.com/office/drawing/2014/main" id="{955B0951-9F79-2645-9EA5-F63E93080CB4}"/>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80">
                <a:buClrTx/>
              </a:pPr>
              <a:endParaRPr lang="en-US" sz="2160" kern="1200">
                <a:latin typeface="Verdana"/>
                <a:ea typeface="+mn-ea"/>
                <a:cs typeface="+mn-cs"/>
              </a:endParaRPr>
            </a:p>
          </p:txBody>
        </p:sp>
        <p:sp>
          <p:nvSpPr>
            <p:cNvPr id="48" name="Freeform 47">
              <a:extLst>
                <a:ext uri="{FF2B5EF4-FFF2-40B4-BE49-F238E27FC236}">
                  <a16:creationId xmlns:a16="http://schemas.microsoft.com/office/drawing/2014/main" id="{CDCD6671-F112-2D47-8031-FE1C249AB281}"/>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80">
                <a:buClrTx/>
              </a:pPr>
              <a:endParaRPr lang="en-US" sz="2160" kern="1200">
                <a:latin typeface="Verdana"/>
                <a:ea typeface="+mn-ea"/>
                <a:cs typeface="+mn-cs"/>
              </a:endParaRPr>
            </a:p>
          </p:txBody>
        </p:sp>
        <p:sp>
          <p:nvSpPr>
            <p:cNvPr id="49" name="Freeform 48">
              <a:extLst>
                <a:ext uri="{FF2B5EF4-FFF2-40B4-BE49-F238E27FC236}">
                  <a16:creationId xmlns:a16="http://schemas.microsoft.com/office/drawing/2014/main" id="{D91C5E92-C933-F94A-9A0C-EDAF4C965A06}"/>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80">
                <a:buClrTx/>
              </a:pPr>
              <a:endParaRPr lang="en-US" sz="2160" kern="1200">
                <a:latin typeface="Verdana"/>
                <a:ea typeface="+mn-ea"/>
                <a:cs typeface="+mn-cs"/>
              </a:endParaRPr>
            </a:p>
          </p:txBody>
        </p:sp>
        <p:sp>
          <p:nvSpPr>
            <p:cNvPr id="50" name="Freeform 49">
              <a:extLst>
                <a:ext uri="{FF2B5EF4-FFF2-40B4-BE49-F238E27FC236}">
                  <a16:creationId xmlns:a16="http://schemas.microsoft.com/office/drawing/2014/main" id="{5290E24B-D4F6-6D41-8038-1DD329B2E252}"/>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51" name="Freeform 50">
              <a:extLst>
                <a:ext uri="{FF2B5EF4-FFF2-40B4-BE49-F238E27FC236}">
                  <a16:creationId xmlns:a16="http://schemas.microsoft.com/office/drawing/2014/main" id="{DDB321AF-997D-6149-9D28-868F5CBAB49E}"/>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80">
                <a:buClrTx/>
              </a:pPr>
              <a:endParaRPr lang="en-US" sz="2160" kern="1200">
                <a:latin typeface="Verdana"/>
                <a:ea typeface="+mn-ea"/>
                <a:cs typeface="+mn-cs"/>
              </a:endParaRPr>
            </a:p>
          </p:txBody>
        </p:sp>
        <p:sp>
          <p:nvSpPr>
            <p:cNvPr id="52" name="Freeform 51">
              <a:extLst>
                <a:ext uri="{FF2B5EF4-FFF2-40B4-BE49-F238E27FC236}">
                  <a16:creationId xmlns:a16="http://schemas.microsoft.com/office/drawing/2014/main" id="{C5F6AFBE-1C34-6A46-B88D-5A33831D487D}"/>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80">
                <a:buClrTx/>
              </a:pPr>
              <a:endParaRPr lang="en-US" sz="2160" kern="1200">
                <a:latin typeface="Verdana"/>
                <a:ea typeface="+mn-ea"/>
                <a:cs typeface="+mn-cs"/>
              </a:endParaRPr>
            </a:p>
          </p:txBody>
        </p:sp>
        <p:sp>
          <p:nvSpPr>
            <p:cNvPr id="53" name="Freeform 52">
              <a:extLst>
                <a:ext uri="{FF2B5EF4-FFF2-40B4-BE49-F238E27FC236}">
                  <a16:creationId xmlns:a16="http://schemas.microsoft.com/office/drawing/2014/main" id="{EA70519D-4EA1-1E42-BDBA-C638BB24CA9B}"/>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80">
                <a:buClrTx/>
              </a:pPr>
              <a:endParaRPr lang="en-US" sz="2160" kern="1200">
                <a:latin typeface="Verdana"/>
                <a:ea typeface="+mn-ea"/>
                <a:cs typeface="+mn-cs"/>
              </a:endParaRPr>
            </a:p>
          </p:txBody>
        </p:sp>
        <p:sp>
          <p:nvSpPr>
            <p:cNvPr id="54" name="Freeform 8">
              <a:extLst>
                <a:ext uri="{FF2B5EF4-FFF2-40B4-BE49-F238E27FC236}">
                  <a16:creationId xmlns:a16="http://schemas.microsoft.com/office/drawing/2014/main" id="{F6098AE6-C463-0F49-9C94-47DFF7826FDC}"/>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55" name="Freeform 54">
              <a:extLst>
                <a:ext uri="{FF2B5EF4-FFF2-40B4-BE49-F238E27FC236}">
                  <a16:creationId xmlns:a16="http://schemas.microsoft.com/office/drawing/2014/main" id="{C9A9A22E-813B-3C49-9C5B-9AF20915EFE6}"/>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80">
                <a:buClrTx/>
              </a:pPr>
              <a:endParaRPr lang="en-US" sz="2160" kern="1200">
                <a:latin typeface="Verdana"/>
                <a:ea typeface="+mn-ea"/>
                <a:cs typeface="+mn-cs"/>
              </a:endParaRPr>
            </a:p>
          </p:txBody>
        </p:sp>
        <p:sp>
          <p:nvSpPr>
            <p:cNvPr id="56" name="Freeform 55">
              <a:extLst>
                <a:ext uri="{FF2B5EF4-FFF2-40B4-BE49-F238E27FC236}">
                  <a16:creationId xmlns:a16="http://schemas.microsoft.com/office/drawing/2014/main" id="{5A00C86C-2785-E440-8900-06AF447EBAFC}"/>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80">
                <a:buClrTx/>
              </a:pPr>
              <a:endParaRPr lang="en-US" sz="2160" kern="1200">
                <a:latin typeface="Verdana"/>
                <a:ea typeface="+mn-ea"/>
                <a:cs typeface="+mn-cs"/>
              </a:endParaRPr>
            </a:p>
          </p:txBody>
        </p:sp>
        <p:sp>
          <p:nvSpPr>
            <p:cNvPr id="57" name="Freeform 56">
              <a:extLst>
                <a:ext uri="{FF2B5EF4-FFF2-40B4-BE49-F238E27FC236}">
                  <a16:creationId xmlns:a16="http://schemas.microsoft.com/office/drawing/2014/main" id="{28BAD0D2-D8B5-3146-BEF1-33679AE4DD33}"/>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80">
                <a:buClrTx/>
              </a:pPr>
              <a:endParaRPr lang="en-US" sz="2160" kern="1200">
                <a:latin typeface="Verdana"/>
                <a:ea typeface="+mn-ea"/>
                <a:cs typeface="+mn-cs"/>
              </a:endParaRPr>
            </a:p>
          </p:txBody>
        </p:sp>
        <p:sp>
          <p:nvSpPr>
            <p:cNvPr id="58" name="Freeform 8">
              <a:extLst>
                <a:ext uri="{FF2B5EF4-FFF2-40B4-BE49-F238E27FC236}">
                  <a16:creationId xmlns:a16="http://schemas.microsoft.com/office/drawing/2014/main" id="{352444B9-4857-CC43-8F2E-43DC49FFFDD9}"/>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59" name="Freeform 58">
              <a:extLst>
                <a:ext uri="{FF2B5EF4-FFF2-40B4-BE49-F238E27FC236}">
                  <a16:creationId xmlns:a16="http://schemas.microsoft.com/office/drawing/2014/main" id="{E9557DFE-D202-DD40-A5C8-14B65033D92D}"/>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80">
                <a:buClrTx/>
              </a:pPr>
              <a:endParaRPr lang="en-US" sz="2160" kern="1200">
                <a:latin typeface="Verdana"/>
                <a:ea typeface="+mn-ea"/>
                <a:cs typeface="+mn-cs"/>
              </a:endParaRPr>
            </a:p>
          </p:txBody>
        </p:sp>
      </p:grpSp>
      <p:sp>
        <p:nvSpPr>
          <p:cNvPr id="60" name="Freeform 59">
            <a:extLst>
              <a:ext uri="{FF2B5EF4-FFF2-40B4-BE49-F238E27FC236}">
                <a16:creationId xmlns:a16="http://schemas.microsoft.com/office/drawing/2014/main" id="{3BAD1747-FCB5-CD4C-8B5F-9363E44A994B}"/>
              </a:ext>
            </a:extLst>
          </p:cNvPr>
          <p:cNvSpPr>
            <a:spLocks noChangeArrowheads="1"/>
          </p:cNvSpPr>
          <p:nvPr/>
        </p:nvSpPr>
        <p:spPr bwMode="auto">
          <a:xfrm rot="10800000">
            <a:off x="219456" y="4972818"/>
            <a:ext cx="14389150" cy="2793229"/>
          </a:xfrm>
          <a:custGeom>
            <a:avLst/>
            <a:gdLst>
              <a:gd name="connsiteX0" fmla="*/ 780425 w 12200384"/>
              <a:gd name="connsiteY0" fmla="*/ 107720 h 2368344"/>
              <a:gd name="connsiteX1" fmla="*/ 1 w 12200384"/>
              <a:gd name="connsiteY1" fmla="*/ 107720 h 2368344"/>
              <a:gd name="connsiteX2" fmla="*/ 1 w 12200384"/>
              <a:gd name="connsiteY2" fmla="*/ 0 h 2368344"/>
              <a:gd name="connsiteX3" fmla="*/ 833187 w 12200384"/>
              <a:gd name="connsiteY3" fmla="*/ 0 h 2368344"/>
              <a:gd name="connsiteX4" fmla="*/ 6879872 w 12200384"/>
              <a:gd name="connsiteY4" fmla="*/ 107720 h 2368344"/>
              <a:gd name="connsiteX5" fmla="*/ 6098892 w 12200384"/>
              <a:gd name="connsiteY5" fmla="*/ 107720 h 2368344"/>
              <a:gd name="connsiteX6" fmla="*/ 5320527 w 12200384"/>
              <a:gd name="connsiteY6" fmla="*/ 107720 h 2368344"/>
              <a:gd name="connsiteX7" fmla="*/ 5267757 w 12200384"/>
              <a:gd name="connsiteY7" fmla="*/ 0 h 2368344"/>
              <a:gd name="connsiteX8" fmla="*/ 6932642 w 12200384"/>
              <a:gd name="connsiteY8" fmla="*/ 0 h 2368344"/>
              <a:gd name="connsiteX9" fmla="*/ 12198463 w 12200384"/>
              <a:gd name="connsiteY9" fmla="*/ 107720 h 2368344"/>
              <a:gd name="connsiteX10" fmla="*/ 11419921 w 12200384"/>
              <a:gd name="connsiteY10" fmla="*/ 107720 h 2368344"/>
              <a:gd name="connsiteX11" fmla="*/ 11367198 w 12200384"/>
              <a:gd name="connsiteY11" fmla="*/ 0 h 2368344"/>
              <a:gd name="connsiteX12" fmla="*/ 12198463 w 12200384"/>
              <a:gd name="connsiteY12" fmla="*/ 0 h 2368344"/>
              <a:gd name="connsiteX13" fmla="*/ 2483522 w 12200384"/>
              <a:gd name="connsiteY13" fmla="*/ 253811 h 2368344"/>
              <a:gd name="connsiteX14" fmla="*/ 2424980 w 12200384"/>
              <a:gd name="connsiteY14" fmla="*/ 135108 h 2368344"/>
              <a:gd name="connsiteX15" fmla="*/ 2420174 w 12200384"/>
              <a:gd name="connsiteY15" fmla="*/ 124198 h 2368344"/>
              <a:gd name="connsiteX16" fmla="*/ 2480723 w 12200384"/>
              <a:gd name="connsiteY16" fmla="*/ 0 h 2368344"/>
              <a:gd name="connsiteX17" fmla="*/ 2607317 w 12200384"/>
              <a:gd name="connsiteY17" fmla="*/ 0 h 2368344"/>
              <a:gd name="connsiteX18" fmla="*/ 8582905 w 12200384"/>
              <a:gd name="connsiteY18" fmla="*/ 253812 h 2368344"/>
              <a:gd name="connsiteX19" fmla="*/ 8524425 w 12200384"/>
              <a:gd name="connsiteY19" fmla="*/ 135109 h 2368344"/>
              <a:gd name="connsiteX20" fmla="*/ 8519625 w 12200384"/>
              <a:gd name="connsiteY20" fmla="*/ 124199 h 2368344"/>
              <a:gd name="connsiteX21" fmla="*/ 8580110 w 12200384"/>
              <a:gd name="connsiteY21" fmla="*/ 0 h 2368344"/>
              <a:gd name="connsiteX22" fmla="*/ 8706724 w 12200384"/>
              <a:gd name="connsiteY22" fmla="*/ 0 h 2368344"/>
              <a:gd name="connsiteX23" fmla="*/ 668927 w 12200384"/>
              <a:gd name="connsiteY23" fmla="*/ 338390 h 2368344"/>
              <a:gd name="connsiteX24" fmla="*/ 1 w 12200384"/>
              <a:gd name="connsiteY24" fmla="*/ 338390 h 2368344"/>
              <a:gd name="connsiteX25" fmla="*/ 1 w 12200384"/>
              <a:gd name="connsiteY25" fmla="*/ 223491 h 2368344"/>
              <a:gd name="connsiteX26" fmla="*/ 724271 w 12200384"/>
              <a:gd name="connsiteY26" fmla="*/ 223491 h 2368344"/>
              <a:gd name="connsiteX27" fmla="*/ 6768372 w 12200384"/>
              <a:gd name="connsiteY27" fmla="*/ 338390 h 2368344"/>
              <a:gd name="connsiteX28" fmla="*/ 6098892 w 12200384"/>
              <a:gd name="connsiteY28" fmla="*/ 338390 h 2368344"/>
              <a:gd name="connsiteX29" fmla="*/ 5432026 w 12200384"/>
              <a:gd name="connsiteY29" fmla="*/ 338390 h 2368344"/>
              <a:gd name="connsiteX30" fmla="*/ 5376672 w 12200384"/>
              <a:gd name="connsiteY30" fmla="*/ 223491 h 2368344"/>
              <a:gd name="connsiteX31" fmla="*/ 6098892 w 12200384"/>
              <a:gd name="connsiteY31" fmla="*/ 223491 h 2368344"/>
              <a:gd name="connsiteX32" fmla="*/ 6823726 w 12200384"/>
              <a:gd name="connsiteY32" fmla="*/ 223491 h 2368344"/>
              <a:gd name="connsiteX33" fmla="*/ 12198464 w 12200384"/>
              <a:gd name="connsiteY33" fmla="*/ 338391 h 2368344"/>
              <a:gd name="connsiteX34" fmla="*/ 11531414 w 12200384"/>
              <a:gd name="connsiteY34" fmla="*/ 338391 h 2368344"/>
              <a:gd name="connsiteX35" fmla="*/ 11476116 w 12200384"/>
              <a:gd name="connsiteY35" fmla="*/ 223491 h 2368344"/>
              <a:gd name="connsiteX36" fmla="*/ 12198464 w 12200384"/>
              <a:gd name="connsiteY36" fmla="*/ 223491 h 2368344"/>
              <a:gd name="connsiteX37" fmla="*/ 2610160 w 12200384"/>
              <a:gd name="connsiteY37" fmla="*/ 513322 h 2368344"/>
              <a:gd name="connsiteX38" fmla="*/ 2555751 w 12200384"/>
              <a:gd name="connsiteY38" fmla="*/ 400512 h 2368344"/>
              <a:gd name="connsiteX39" fmla="*/ 2547046 w 12200384"/>
              <a:gd name="connsiteY39" fmla="*/ 383961 h 2368344"/>
              <a:gd name="connsiteX40" fmla="*/ 2734357 w 12200384"/>
              <a:gd name="connsiteY40" fmla="*/ 0 h 2368344"/>
              <a:gd name="connsiteX41" fmla="*/ 2860811 w 12200384"/>
              <a:gd name="connsiteY41" fmla="*/ 0 h 2368344"/>
              <a:gd name="connsiteX42" fmla="*/ 8709661 w 12200384"/>
              <a:gd name="connsiteY42" fmla="*/ 513323 h 2368344"/>
              <a:gd name="connsiteX43" fmla="*/ 8655209 w 12200384"/>
              <a:gd name="connsiteY43" fmla="*/ 400512 h 2368344"/>
              <a:gd name="connsiteX44" fmla="*/ 8646496 w 12200384"/>
              <a:gd name="connsiteY44" fmla="*/ 383961 h 2368344"/>
              <a:gd name="connsiteX45" fmla="*/ 8833957 w 12200384"/>
              <a:gd name="connsiteY45" fmla="*/ 0 h 2368344"/>
              <a:gd name="connsiteX46" fmla="*/ 8960284 w 12200384"/>
              <a:gd name="connsiteY46" fmla="*/ 0 h 2368344"/>
              <a:gd name="connsiteX47" fmla="*/ 557429 w 12200384"/>
              <a:gd name="connsiteY47" fmla="*/ 565227 h 2368344"/>
              <a:gd name="connsiteX48" fmla="*/ 1 w 12200384"/>
              <a:gd name="connsiteY48" fmla="*/ 565227 h 2368344"/>
              <a:gd name="connsiteX49" fmla="*/ 1 w 12200384"/>
              <a:gd name="connsiteY49" fmla="*/ 452244 h 2368344"/>
              <a:gd name="connsiteX50" fmla="*/ 612779 w 12200384"/>
              <a:gd name="connsiteY50" fmla="*/ 452244 h 2368344"/>
              <a:gd name="connsiteX51" fmla="*/ 6656870 w 12200384"/>
              <a:gd name="connsiteY51" fmla="*/ 565227 h 2368344"/>
              <a:gd name="connsiteX52" fmla="*/ 6098891 w 12200384"/>
              <a:gd name="connsiteY52" fmla="*/ 565227 h 2368344"/>
              <a:gd name="connsiteX53" fmla="*/ 5543526 w 12200384"/>
              <a:gd name="connsiteY53" fmla="*/ 565227 h 2368344"/>
              <a:gd name="connsiteX54" fmla="*/ 5488164 w 12200384"/>
              <a:gd name="connsiteY54" fmla="*/ 452244 h 2368344"/>
              <a:gd name="connsiteX55" fmla="*/ 6098891 w 12200384"/>
              <a:gd name="connsiteY55" fmla="*/ 452244 h 2368344"/>
              <a:gd name="connsiteX56" fmla="*/ 6712232 w 12200384"/>
              <a:gd name="connsiteY56" fmla="*/ 452244 h 2368344"/>
              <a:gd name="connsiteX57" fmla="*/ 12198463 w 12200384"/>
              <a:gd name="connsiteY57" fmla="*/ 565227 h 2368344"/>
              <a:gd name="connsiteX58" fmla="*/ 11642903 w 12200384"/>
              <a:gd name="connsiteY58" fmla="*/ 565227 h 2368344"/>
              <a:gd name="connsiteX59" fmla="*/ 11587608 w 12200384"/>
              <a:gd name="connsiteY59" fmla="*/ 452244 h 2368344"/>
              <a:gd name="connsiteX60" fmla="*/ 12198463 w 12200384"/>
              <a:gd name="connsiteY60" fmla="*/ 452244 h 2368344"/>
              <a:gd name="connsiteX61" fmla="*/ 2737192 w 12200384"/>
              <a:gd name="connsiteY61" fmla="*/ 774754 h 2368344"/>
              <a:gd name="connsiteX62" fmla="*/ 2673918 w 12200384"/>
              <a:gd name="connsiteY62" fmla="*/ 645337 h 2368344"/>
              <a:gd name="connsiteX63" fmla="*/ 2989807 w 12200384"/>
              <a:gd name="connsiteY63" fmla="*/ 0 h 2368344"/>
              <a:gd name="connsiteX64" fmla="*/ 3116110 w 12200384"/>
              <a:gd name="connsiteY64" fmla="*/ 0 h 2368344"/>
              <a:gd name="connsiteX65" fmla="*/ 8838423 w 12200384"/>
              <a:gd name="connsiteY65" fmla="*/ 774754 h 2368344"/>
              <a:gd name="connsiteX66" fmla="*/ 8775290 w 12200384"/>
              <a:gd name="connsiteY66" fmla="*/ 645337 h 2368344"/>
              <a:gd name="connsiteX67" fmla="*/ 9090476 w 12200384"/>
              <a:gd name="connsiteY67" fmla="*/ 0 h 2368344"/>
              <a:gd name="connsiteX68" fmla="*/ 9216226 w 12200384"/>
              <a:gd name="connsiteY68" fmla="*/ 0 h 2368344"/>
              <a:gd name="connsiteX69" fmla="*/ 445926 w 12200384"/>
              <a:gd name="connsiteY69" fmla="*/ 795897 h 2368344"/>
              <a:gd name="connsiteX70" fmla="*/ 0 w 12200384"/>
              <a:gd name="connsiteY70" fmla="*/ 795897 h 2368344"/>
              <a:gd name="connsiteX71" fmla="*/ 0 w 12200384"/>
              <a:gd name="connsiteY71" fmla="*/ 680998 h 2368344"/>
              <a:gd name="connsiteX72" fmla="*/ 501285 w 12200384"/>
              <a:gd name="connsiteY72" fmla="*/ 680998 h 2368344"/>
              <a:gd name="connsiteX73" fmla="*/ 6545390 w 12200384"/>
              <a:gd name="connsiteY73" fmla="*/ 795897 h 2368344"/>
              <a:gd name="connsiteX74" fmla="*/ 6099110 w 12200384"/>
              <a:gd name="connsiteY74" fmla="*/ 795897 h 2368344"/>
              <a:gd name="connsiteX75" fmla="*/ 5655007 w 12200384"/>
              <a:gd name="connsiteY75" fmla="*/ 795897 h 2368344"/>
              <a:gd name="connsiteX76" fmla="*/ 5599658 w 12200384"/>
              <a:gd name="connsiteY76" fmla="*/ 680998 h 2368344"/>
              <a:gd name="connsiteX77" fmla="*/ 6099110 w 12200384"/>
              <a:gd name="connsiteY77" fmla="*/ 680998 h 2368344"/>
              <a:gd name="connsiteX78" fmla="*/ 6600740 w 12200384"/>
              <a:gd name="connsiteY78" fmla="*/ 680998 h 2368344"/>
              <a:gd name="connsiteX79" fmla="*/ 12198463 w 12200384"/>
              <a:gd name="connsiteY79" fmla="*/ 795898 h 2368344"/>
              <a:gd name="connsiteX80" fmla="*/ 11754392 w 12200384"/>
              <a:gd name="connsiteY80" fmla="*/ 795898 h 2368344"/>
              <a:gd name="connsiteX81" fmla="*/ 11699101 w 12200384"/>
              <a:gd name="connsiteY81" fmla="*/ 680998 h 2368344"/>
              <a:gd name="connsiteX82" fmla="*/ 12198463 w 12200384"/>
              <a:gd name="connsiteY82" fmla="*/ 680998 h 2368344"/>
              <a:gd name="connsiteX83" fmla="*/ 334419 w 12200384"/>
              <a:gd name="connsiteY83" fmla="*/ 1022736 h 2368344"/>
              <a:gd name="connsiteX84" fmla="*/ 1 w 12200384"/>
              <a:gd name="connsiteY84" fmla="*/ 1022736 h 2368344"/>
              <a:gd name="connsiteX85" fmla="*/ 1 w 12200384"/>
              <a:gd name="connsiteY85" fmla="*/ 909753 h 2368344"/>
              <a:gd name="connsiteX86" fmla="*/ 389792 w 12200384"/>
              <a:gd name="connsiteY86" fmla="*/ 909753 h 2368344"/>
              <a:gd name="connsiteX87" fmla="*/ 6433887 w 12200384"/>
              <a:gd name="connsiteY87" fmla="*/ 1022736 h 2368344"/>
              <a:gd name="connsiteX88" fmla="*/ 6099110 w 12200384"/>
              <a:gd name="connsiteY88" fmla="*/ 1022736 h 2368344"/>
              <a:gd name="connsiteX89" fmla="*/ 5766511 w 12200384"/>
              <a:gd name="connsiteY89" fmla="*/ 1022736 h 2368344"/>
              <a:gd name="connsiteX90" fmla="*/ 5711151 w 12200384"/>
              <a:gd name="connsiteY90" fmla="*/ 909753 h 2368344"/>
              <a:gd name="connsiteX91" fmla="*/ 6099110 w 12200384"/>
              <a:gd name="connsiteY91" fmla="*/ 909753 h 2368344"/>
              <a:gd name="connsiteX92" fmla="*/ 6489246 w 12200384"/>
              <a:gd name="connsiteY92" fmla="*/ 909753 h 2368344"/>
              <a:gd name="connsiteX93" fmla="*/ 12198463 w 12200384"/>
              <a:gd name="connsiteY93" fmla="*/ 1022736 h 2368344"/>
              <a:gd name="connsiteX94" fmla="*/ 11865880 w 12200384"/>
              <a:gd name="connsiteY94" fmla="*/ 1022736 h 2368344"/>
              <a:gd name="connsiteX95" fmla="*/ 11810595 w 12200384"/>
              <a:gd name="connsiteY95" fmla="*/ 909753 h 2368344"/>
              <a:gd name="connsiteX96" fmla="*/ 12198463 w 12200384"/>
              <a:gd name="connsiteY96" fmla="*/ 909753 h 2368344"/>
              <a:gd name="connsiteX97" fmla="*/ 2863938 w 12200384"/>
              <a:gd name="connsiteY97" fmla="*/ 1034265 h 2368344"/>
              <a:gd name="connsiteX98" fmla="*/ 2800791 w 12200384"/>
              <a:gd name="connsiteY98" fmla="*/ 904827 h 2368344"/>
              <a:gd name="connsiteX99" fmla="*/ 3242498 w 12200384"/>
              <a:gd name="connsiteY99" fmla="*/ 0 h 2368344"/>
              <a:gd name="connsiteX100" fmla="*/ 3368504 w 12200384"/>
              <a:gd name="connsiteY100" fmla="*/ 0 h 2368344"/>
              <a:gd name="connsiteX101" fmla="*/ 8963385 w 12200384"/>
              <a:gd name="connsiteY101" fmla="*/ 1034265 h 2368344"/>
              <a:gd name="connsiteX102" fmla="*/ 8900238 w 12200384"/>
              <a:gd name="connsiteY102" fmla="*/ 904827 h 2368344"/>
              <a:gd name="connsiteX103" fmla="*/ 9342233 w 12200384"/>
              <a:gd name="connsiteY103" fmla="*/ 0 h 2368344"/>
              <a:gd name="connsiteX104" fmla="*/ 9467950 w 12200384"/>
              <a:gd name="connsiteY104" fmla="*/ 0 h 2368344"/>
              <a:gd name="connsiteX105" fmla="*/ 222987 w 12200384"/>
              <a:gd name="connsiteY105" fmla="*/ 1253404 h 2368344"/>
              <a:gd name="connsiteX106" fmla="*/ 0 w 12200384"/>
              <a:gd name="connsiteY106" fmla="*/ 1253404 h 2368344"/>
              <a:gd name="connsiteX107" fmla="*/ 0 w 12200384"/>
              <a:gd name="connsiteY107" fmla="*/ 1138505 h 2368344"/>
              <a:gd name="connsiteX108" fmla="*/ 278298 w 12200384"/>
              <a:gd name="connsiteY108" fmla="*/ 1138505 h 2368344"/>
              <a:gd name="connsiteX109" fmla="*/ 6322374 w 12200384"/>
              <a:gd name="connsiteY109" fmla="*/ 1253404 h 2368344"/>
              <a:gd name="connsiteX110" fmla="*/ 6099109 w 12200384"/>
              <a:gd name="connsiteY110" fmla="*/ 1253404 h 2368344"/>
              <a:gd name="connsiteX111" fmla="*/ 5878024 w 12200384"/>
              <a:gd name="connsiteY111" fmla="*/ 1253404 h 2368344"/>
              <a:gd name="connsiteX112" fmla="*/ 5822644 w 12200384"/>
              <a:gd name="connsiteY112" fmla="*/ 1138505 h 2368344"/>
              <a:gd name="connsiteX113" fmla="*/ 6099109 w 12200384"/>
              <a:gd name="connsiteY113" fmla="*/ 1138505 h 2368344"/>
              <a:gd name="connsiteX114" fmla="*/ 6377754 w 12200384"/>
              <a:gd name="connsiteY114" fmla="*/ 1138505 h 2368344"/>
              <a:gd name="connsiteX115" fmla="*/ 12198462 w 12200384"/>
              <a:gd name="connsiteY115" fmla="*/ 1253405 h 2368344"/>
              <a:gd name="connsiteX116" fmla="*/ 11977362 w 12200384"/>
              <a:gd name="connsiteY116" fmla="*/ 1253405 h 2368344"/>
              <a:gd name="connsiteX117" fmla="*/ 11922087 w 12200384"/>
              <a:gd name="connsiteY117" fmla="*/ 1138505 h 2368344"/>
              <a:gd name="connsiteX118" fmla="*/ 12198462 w 12200384"/>
              <a:gd name="connsiteY118" fmla="*/ 1138505 h 2368344"/>
              <a:gd name="connsiteX119" fmla="*/ 2990848 w 12200384"/>
              <a:gd name="connsiteY119" fmla="*/ 1293775 h 2368344"/>
              <a:gd name="connsiteX120" fmla="*/ 2927661 w 12200384"/>
              <a:gd name="connsiteY120" fmla="*/ 1164726 h 2368344"/>
              <a:gd name="connsiteX121" fmla="*/ 3495872 w 12200384"/>
              <a:gd name="connsiteY121" fmla="*/ 0 h 2368344"/>
              <a:gd name="connsiteX122" fmla="*/ 3622184 w 12200384"/>
              <a:gd name="connsiteY122" fmla="*/ 0 h 2368344"/>
              <a:gd name="connsiteX123" fmla="*/ 9090298 w 12200384"/>
              <a:gd name="connsiteY123" fmla="*/ 1293775 h 2368344"/>
              <a:gd name="connsiteX124" fmla="*/ 9027111 w 12200384"/>
              <a:gd name="connsiteY124" fmla="*/ 1164726 h 2368344"/>
              <a:gd name="connsiteX125" fmla="*/ 9595320 w 12200384"/>
              <a:gd name="connsiteY125" fmla="*/ 0 h 2368344"/>
              <a:gd name="connsiteX126" fmla="*/ 9721633 w 12200384"/>
              <a:gd name="connsiteY126" fmla="*/ 0 h 2368344"/>
              <a:gd name="connsiteX127" fmla="*/ 111494 w 12200384"/>
              <a:gd name="connsiteY127" fmla="*/ 1480243 h 2368344"/>
              <a:gd name="connsiteX128" fmla="*/ 1 w 12200384"/>
              <a:gd name="connsiteY128" fmla="*/ 1480243 h 2368344"/>
              <a:gd name="connsiteX129" fmla="*/ 1 w 12200384"/>
              <a:gd name="connsiteY129" fmla="*/ 1367260 h 2368344"/>
              <a:gd name="connsiteX130" fmla="*/ 166805 w 12200384"/>
              <a:gd name="connsiteY130" fmla="*/ 1367260 h 2368344"/>
              <a:gd name="connsiteX131" fmla="*/ 6210834 w 12200384"/>
              <a:gd name="connsiteY131" fmla="*/ 1480243 h 2368344"/>
              <a:gd name="connsiteX132" fmla="*/ 6099108 w 12200384"/>
              <a:gd name="connsiteY132" fmla="*/ 1480243 h 2368344"/>
              <a:gd name="connsiteX133" fmla="*/ 5989566 w 12200384"/>
              <a:gd name="connsiteY133" fmla="*/ 1480243 h 2368344"/>
              <a:gd name="connsiteX134" fmla="*/ 5934139 w 12200384"/>
              <a:gd name="connsiteY134" fmla="*/ 1367260 h 2368344"/>
              <a:gd name="connsiteX135" fmla="*/ 6099108 w 12200384"/>
              <a:gd name="connsiteY135" fmla="*/ 1367260 h 2368344"/>
              <a:gd name="connsiteX136" fmla="*/ 6266260 w 12200384"/>
              <a:gd name="connsiteY136" fmla="*/ 1367260 h 2368344"/>
              <a:gd name="connsiteX137" fmla="*/ 12198462 w 12200384"/>
              <a:gd name="connsiteY137" fmla="*/ 1480243 h 2368344"/>
              <a:gd name="connsiteX138" fmla="*/ 12088830 w 12200384"/>
              <a:gd name="connsiteY138" fmla="*/ 1480243 h 2368344"/>
              <a:gd name="connsiteX139" fmla="*/ 12033579 w 12200384"/>
              <a:gd name="connsiteY139" fmla="*/ 1367260 h 2368344"/>
              <a:gd name="connsiteX140" fmla="*/ 12198462 w 12200384"/>
              <a:gd name="connsiteY140" fmla="*/ 1367260 h 2368344"/>
              <a:gd name="connsiteX141" fmla="*/ 3118160 w 12200384"/>
              <a:gd name="connsiteY141" fmla="*/ 1553286 h 2368344"/>
              <a:gd name="connsiteX142" fmla="*/ 3054534 w 12200384"/>
              <a:gd name="connsiteY142" fmla="*/ 1424230 h 2368344"/>
              <a:gd name="connsiteX143" fmla="*/ 3749543 w 12200384"/>
              <a:gd name="connsiteY143" fmla="*/ 0 h 2368344"/>
              <a:gd name="connsiteX144" fmla="*/ 3875975 w 12200384"/>
              <a:gd name="connsiteY144" fmla="*/ 0 h 2368344"/>
              <a:gd name="connsiteX145" fmla="*/ 9217172 w 12200384"/>
              <a:gd name="connsiteY145" fmla="*/ 1553286 h 2368344"/>
              <a:gd name="connsiteX146" fmla="*/ 9153982 w 12200384"/>
              <a:gd name="connsiteY146" fmla="*/ 1424231 h 2368344"/>
              <a:gd name="connsiteX147" fmla="*/ 9848661 w 12200384"/>
              <a:gd name="connsiteY147" fmla="*/ 0 h 2368344"/>
              <a:gd name="connsiteX148" fmla="*/ 9975323 w 12200384"/>
              <a:gd name="connsiteY148" fmla="*/ 0 h 2368344"/>
              <a:gd name="connsiteX149" fmla="*/ 2035279 w 12200384"/>
              <a:gd name="connsiteY149" fmla="*/ 1684001 h 2368344"/>
              <a:gd name="connsiteX150" fmla="*/ 1908799 w 12200384"/>
              <a:gd name="connsiteY150" fmla="*/ 1684001 h 2368344"/>
              <a:gd name="connsiteX151" fmla="*/ 1526305 w 12200384"/>
              <a:gd name="connsiteY151" fmla="*/ 902375 h 2368344"/>
              <a:gd name="connsiteX152" fmla="*/ 1535028 w 12200384"/>
              <a:gd name="connsiteY152" fmla="*/ 885364 h 2368344"/>
              <a:gd name="connsiteX153" fmla="*/ 1589545 w 12200384"/>
              <a:gd name="connsiteY153" fmla="*/ 773267 h 2368344"/>
              <a:gd name="connsiteX154" fmla="*/ 8134726 w 12200384"/>
              <a:gd name="connsiteY154" fmla="*/ 1684001 h 2368344"/>
              <a:gd name="connsiteX155" fmla="*/ 8008139 w 12200384"/>
              <a:gd name="connsiteY155" fmla="*/ 1684001 h 2368344"/>
              <a:gd name="connsiteX156" fmla="*/ 7625759 w 12200384"/>
              <a:gd name="connsiteY156" fmla="*/ 902375 h 2368344"/>
              <a:gd name="connsiteX157" fmla="*/ 7634487 w 12200384"/>
              <a:gd name="connsiteY157" fmla="*/ 885364 h 2368344"/>
              <a:gd name="connsiteX158" fmla="*/ 7689052 w 12200384"/>
              <a:gd name="connsiteY158" fmla="*/ 773267 h 2368344"/>
              <a:gd name="connsiteX159" fmla="*/ 1272128 w 12200384"/>
              <a:gd name="connsiteY159" fmla="*/ 1684002 h 2368344"/>
              <a:gd name="connsiteX160" fmla="*/ 1145690 w 12200384"/>
              <a:gd name="connsiteY160" fmla="*/ 1684002 h 2368344"/>
              <a:gd name="connsiteX161" fmla="*/ 1208692 w 12200384"/>
              <a:gd name="connsiteY161" fmla="*/ 1555642 h 2368344"/>
              <a:gd name="connsiteX162" fmla="*/ 1525868 w 12200384"/>
              <a:gd name="connsiteY162" fmla="*/ 1684002 h 2368344"/>
              <a:gd name="connsiteX163" fmla="*/ 1400089 w 12200384"/>
              <a:gd name="connsiteY163" fmla="*/ 1684002 h 2368344"/>
              <a:gd name="connsiteX164" fmla="*/ 1272562 w 12200384"/>
              <a:gd name="connsiteY164" fmla="*/ 1423705 h 2368344"/>
              <a:gd name="connsiteX165" fmla="*/ 1335889 w 12200384"/>
              <a:gd name="connsiteY165" fmla="*/ 1294211 h 2368344"/>
              <a:gd name="connsiteX166" fmla="*/ 1779614 w 12200384"/>
              <a:gd name="connsiteY166" fmla="*/ 1684002 h 2368344"/>
              <a:gd name="connsiteX167" fmla="*/ 1652887 w 12200384"/>
              <a:gd name="connsiteY167" fmla="*/ 1684002 h 2368344"/>
              <a:gd name="connsiteX168" fmla="*/ 1399434 w 12200384"/>
              <a:gd name="connsiteY168" fmla="*/ 1164038 h 2368344"/>
              <a:gd name="connsiteX169" fmla="*/ 1404224 w 12200384"/>
              <a:gd name="connsiteY169" fmla="*/ 1153151 h 2368344"/>
              <a:gd name="connsiteX170" fmla="*/ 1461709 w 12200384"/>
              <a:gd name="connsiteY170" fmla="*/ 1034701 h 2368344"/>
              <a:gd name="connsiteX171" fmla="*/ 2289022 w 12200384"/>
              <a:gd name="connsiteY171" fmla="*/ 1684002 h 2368344"/>
              <a:gd name="connsiteX172" fmla="*/ 2162464 w 12200384"/>
              <a:gd name="connsiteY172" fmla="*/ 1684002 h 2368344"/>
              <a:gd name="connsiteX173" fmla="*/ 1653177 w 12200384"/>
              <a:gd name="connsiteY173" fmla="*/ 641398 h 2368344"/>
              <a:gd name="connsiteX174" fmla="*/ 1664524 w 12200384"/>
              <a:gd name="connsiteY174" fmla="*/ 619586 h 2368344"/>
              <a:gd name="connsiteX175" fmla="*/ 1716456 w 12200384"/>
              <a:gd name="connsiteY175" fmla="*/ 511836 h 2368344"/>
              <a:gd name="connsiteX176" fmla="*/ 2544689 w 12200384"/>
              <a:gd name="connsiteY176" fmla="*/ 1684002 h 2368344"/>
              <a:gd name="connsiteX177" fmla="*/ 2417860 w 12200384"/>
              <a:gd name="connsiteY177" fmla="*/ 1684002 h 2368344"/>
              <a:gd name="connsiteX178" fmla="*/ 1781973 w 12200384"/>
              <a:gd name="connsiteY178" fmla="*/ 381368 h 2368344"/>
              <a:gd name="connsiteX179" fmla="*/ 1795484 w 12200384"/>
              <a:gd name="connsiteY179" fmla="*/ 353466 h 2368344"/>
              <a:gd name="connsiteX180" fmla="*/ 1845605 w 12200384"/>
              <a:gd name="connsiteY180" fmla="*/ 252325 h 2368344"/>
              <a:gd name="connsiteX181" fmla="*/ 2798430 w 12200384"/>
              <a:gd name="connsiteY181" fmla="*/ 1684002 h 2368344"/>
              <a:gd name="connsiteX182" fmla="*/ 2672031 w 12200384"/>
              <a:gd name="connsiteY182" fmla="*/ 1684002 h 2368344"/>
              <a:gd name="connsiteX183" fmla="*/ 1908842 w 12200384"/>
              <a:gd name="connsiteY183" fmla="*/ 120829 h 2368344"/>
              <a:gd name="connsiteX184" fmla="*/ 1925405 w 12200384"/>
              <a:gd name="connsiteY184" fmla="*/ 87255 h 2368344"/>
              <a:gd name="connsiteX185" fmla="*/ 1967634 w 12200384"/>
              <a:gd name="connsiteY185" fmla="*/ 0 h 2368344"/>
              <a:gd name="connsiteX186" fmla="*/ 1976487 w 12200384"/>
              <a:gd name="connsiteY186" fmla="*/ 0 h 2368344"/>
              <a:gd name="connsiteX187" fmla="*/ 3054096 w 12200384"/>
              <a:gd name="connsiteY187" fmla="*/ 1684002 h 2368344"/>
              <a:gd name="connsiteX188" fmla="*/ 2927583 w 12200384"/>
              <a:gd name="connsiteY188" fmla="*/ 1684002 h 2368344"/>
              <a:gd name="connsiteX189" fmla="*/ 2104798 w 12200384"/>
              <a:gd name="connsiteY189" fmla="*/ 0 h 2368344"/>
              <a:gd name="connsiteX190" fmla="*/ 2231300 w 12200384"/>
              <a:gd name="connsiteY190" fmla="*/ 0 h 2368344"/>
              <a:gd name="connsiteX191" fmla="*/ 7371579 w 12200384"/>
              <a:gd name="connsiteY191" fmla="*/ 1684002 h 2368344"/>
              <a:gd name="connsiteX192" fmla="*/ 7245144 w 12200384"/>
              <a:gd name="connsiteY192" fmla="*/ 1684002 h 2368344"/>
              <a:gd name="connsiteX193" fmla="*/ 7308363 w 12200384"/>
              <a:gd name="connsiteY193" fmla="*/ 1555642 h 2368344"/>
              <a:gd name="connsiteX194" fmla="*/ 7625322 w 12200384"/>
              <a:gd name="connsiteY194" fmla="*/ 1684002 h 2368344"/>
              <a:gd name="connsiteX195" fmla="*/ 7499322 w 12200384"/>
              <a:gd name="connsiteY195" fmla="*/ 1684002 h 2368344"/>
              <a:gd name="connsiteX196" fmla="*/ 7372013 w 12200384"/>
              <a:gd name="connsiteY196" fmla="*/ 1423705 h 2368344"/>
              <a:gd name="connsiteX197" fmla="*/ 7435232 w 12200384"/>
              <a:gd name="connsiteY197" fmla="*/ 1294211 h 2368344"/>
              <a:gd name="connsiteX198" fmla="*/ 7879066 w 12200384"/>
              <a:gd name="connsiteY198" fmla="*/ 1684002 h 2368344"/>
              <a:gd name="connsiteX199" fmla="*/ 7752774 w 12200384"/>
              <a:gd name="connsiteY199" fmla="*/ 1684002 h 2368344"/>
              <a:gd name="connsiteX200" fmla="*/ 7498887 w 12200384"/>
              <a:gd name="connsiteY200" fmla="*/ 1164038 h 2368344"/>
              <a:gd name="connsiteX201" fmla="*/ 7503677 w 12200384"/>
              <a:gd name="connsiteY201" fmla="*/ 1153151 h 2368344"/>
              <a:gd name="connsiteX202" fmla="*/ 7561596 w 12200384"/>
              <a:gd name="connsiteY202" fmla="*/ 1034701 h 2368344"/>
              <a:gd name="connsiteX203" fmla="*/ 8390392 w 12200384"/>
              <a:gd name="connsiteY203" fmla="*/ 1684002 h 2368344"/>
              <a:gd name="connsiteX204" fmla="*/ 8263833 w 12200384"/>
              <a:gd name="connsiteY204" fmla="*/ 1684002 h 2368344"/>
              <a:gd name="connsiteX205" fmla="*/ 7754552 w 12200384"/>
              <a:gd name="connsiteY205" fmla="*/ 641398 h 2368344"/>
              <a:gd name="connsiteX206" fmla="*/ 7765462 w 12200384"/>
              <a:gd name="connsiteY206" fmla="*/ 619586 h 2368344"/>
              <a:gd name="connsiteX207" fmla="*/ 7817831 w 12200384"/>
              <a:gd name="connsiteY207" fmla="*/ 511836 h 2368344"/>
              <a:gd name="connsiteX208" fmla="*/ 8644135 w 12200384"/>
              <a:gd name="connsiteY208" fmla="*/ 1684002 h 2368344"/>
              <a:gd name="connsiteX209" fmla="*/ 8517672 w 12200384"/>
              <a:gd name="connsiteY209" fmla="*/ 1684002 h 2368344"/>
              <a:gd name="connsiteX210" fmla="*/ 7881425 w 12200384"/>
              <a:gd name="connsiteY210" fmla="*/ 381368 h 2368344"/>
              <a:gd name="connsiteX211" fmla="*/ 7894943 w 12200384"/>
              <a:gd name="connsiteY211" fmla="*/ 353466 h 2368344"/>
              <a:gd name="connsiteX212" fmla="*/ 7944658 w 12200384"/>
              <a:gd name="connsiteY212" fmla="*/ 252325 h 2368344"/>
              <a:gd name="connsiteX213" fmla="*/ 8897878 w 12200384"/>
              <a:gd name="connsiteY213" fmla="*/ 1684002 h 2368344"/>
              <a:gd name="connsiteX214" fmla="*/ 8771541 w 12200384"/>
              <a:gd name="connsiteY214" fmla="*/ 1684002 h 2368344"/>
              <a:gd name="connsiteX215" fmla="*/ 8008290 w 12200384"/>
              <a:gd name="connsiteY215" fmla="*/ 120829 h 2368344"/>
              <a:gd name="connsiteX216" fmla="*/ 8024844 w 12200384"/>
              <a:gd name="connsiteY216" fmla="*/ 87255 h 2368344"/>
              <a:gd name="connsiteX217" fmla="*/ 8067447 w 12200384"/>
              <a:gd name="connsiteY217" fmla="*/ 0 h 2368344"/>
              <a:gd name="connsiteX218" fmla="*/ 8076337 w 12200384"/>
              <a:gd name="connsiteY218" fmla="*/ 0 h 2368344"/>
              <a:gd name="connsiteX219" fmla="*/ 9153547 w 12200384"/>
              <a:gd name="connsiteY219" fmla="*/ 1684002 h 2368344"/>
              <a:gd name="connsiteX220" fmla="*/ 9027034 w 12200384"/>
              <a:gd name="connsiteY220" fmla="*/ 1684002 h 2368344"/>
              <a:gd name="connsiteX221" fmla="*/ 8204248 w 12200384"/>
              <a:gd name="connsiteY221" fmla="*/ 0 h 2368344"/>
              <a:gd name="connsiteX222" fmla="*/ 8330752 w 12200384"/>
              <a:gd name="connsiteY222" fmla="*/ 0 h 2368344"/>
              <a:gd name="connsiteX223" fmla="*/ 873 w 12200384"/>
              <a:gd name="connsiteY223" fmla="*/ 1707072 h 2368344"/>
              <a:gd name="connsiteX224" fmla="*/ 2 w 12200384"/>
              <a:gd name="connsiteY224" fmla="*/ 1704903 h 2368344"/>
              <a:gd name="connsiteX225" fmla="*/ 2 w 12200384"/>
              <a:gd name="connsiteY225" fmla="*/ 1596013 h 2368344"/>
              <a:gd name="connsiteX226" fmla="*/ 55313 w 12200384"/>
              <a:gd name="connsiteY226" fmla="*/ 1596013 h 2368344"/>
              <a:gd name="connsiteX227" fmla="*/ 6099978 w 12200384"/>
              <a:gd name="connsiteY227" fmla="*/ 1707072 h 2368344"/>
              <a:gd name="connsiteX228" fmla="*/ 6099101 w 12200384"/>
              <a:gd name="connsiteY228" fmla="*/ 1705337 h 2368344"/>
              <a:gd name="connsiteX229" fmla="*/ 6099101 w 12200384"/>
              <a:gd name="connsiteY229" fmla="*/ 1707072 h 2368344"/>
              <a:gd name="connsiteX230" fmla="*/ 6045630 w 12200384"/>
              <a:gd name="connsiteY230" fmla="*/ 1596013 h 2368344"/>
              <a:gd name="connsiteX231" fmla="*/ 6099101 w 12200384"/>
              <a:gd name="connsiteY231" fmla="*/ 1596013 h 2368344"/>
              <a:gd name="connsiteX232" fmla="*/ 6154763 w 12200384"/>
              <a:gd name="connsiteY232" fmla="*/ 1596013 h 2368344"/>
              <a:gd name="connsiteX233" fmla="*/ 12198464 w 12200384"/>
              <a:gd name="connsiteY233" fmla="*/ 1707072 h 2368344"/>
              <a:gd name="connsiteX234" fmla="*/ 12145074 w 12200384"/>
              <a:gd name="connsiteY234" fmla="*/ 1596013 h 2368344"/>
              <a:gd name="connsiteX235" fmla="*/ 12198464 w 12200384"/>
              <a:gd name="connsiteY235" fmla="*/ 1596013 h 2368344"/>
              <a:gd name="connsiteX236" fmla="*/ 2944921 w 12200384"/>
              <a:gd name="connsiteY236" fmla="*/ 1914675 h 2368344"/>
              <a:gd name="connsiteX237" fmla="*/ 1034197 w 12200384"/>
              <a:gd name="connsiteY237" fmla="*/ 1914675 h 2368344"/>
              <a:gd name="connsiteX238" fmla="*/ 1089549 w 12200384"/>
              <a:gd name="connsiteY238" fmla="*/ 1799776 h 2368344"/>
              <a:gd name="connsiteX239" fmla="*/ 3000273 w 12200384"/>
              <a:gd name="connsiteY239" fmla="*/ 1799776 h 2368344"/>
              <a:gd name="connsiteX240" fmla="*/ 9044380 w 12200384"/>
              <a:gd name="connsiteY240" fmla="*/ 1914676 h 2368344"/>
              <a:gd name="connsiteX241" fmla="*/ 7133649 w 12200384"/>
              <a:gd name="connsiteY241" fmla="*/ 1914675 h 2368344"/>
              <a:gd name="connsiteX242" fmla="*/ 7188987 w 12200384"/>
              <a:gd name="connsiteY242" fmla="*/ 1799776 h 2368344"/>
              <a:gd name="connsiteX243" fmla="*/ 9099721 w 12200384"/>
              <a:gd name="connsiteY243" fmla="*/ 1799776 h 2368344"/>
              <a:gd name="connsiteX244" fmla="*/ 4129175 w 12200384"/>
              <a:gd name="connsiteY244" fmla="*/ 2095374 h 2368344"/>
              <a:gd name="connsiteX245" fmla="*/ 4002227 w 12200384"/>
              <a:gd name="connsiteY245" fmla="*/ 2095374 h 2368344"/>
              <a:gd name="connsiteX246" fmla="*/ 4955430 w 12200384"/>
              <a:gd name="connsiteY246" fmla="*/ 144676 h 2368344"/>
              <a:gd name="connsiteX247" fmla="*/ 5018686 w 12200384"/>
              <a:gd name="connsiteY247" fmla="*/ 274083 h 2368344"/>
              <a:gd name="connsiteX248" fmla="*/ 5143421 w 12200384"/>
              <a:gd name="connsiteY248" fmla="*/ 2095374 h 2368344"/>
              <a:gd name="connsiteX249" fmla="*/ 5017202 w 12200384"/>
              <a:gd name="connsiteY249" fmla="*/ 2095374 h 2368344"/>
              <a:gd name="connsiteX250" fmla="*/ 5460709 w 12200384"/>
              <a:gd name="connsiteY250" fmla="*/ 1184639 h 2368344"/>
              <a:gd name="connsiteX251" fmla="*/ 5515984 w 12200384"/>
              <a:gd name="connsiteY251" fmla="*/ 1297882 h 2368344"/>
              <a:gd name="connsiteX252" fmla="*/ 5524254 w 12200384"/>
              <a:gd name="connsiteY252" fmla="*/ 1314433 h 2368344"/>
              <a:gd name="connsiteX253" fmla="*/ 10230108 w 12200384"/>
              <a:gd name="connsiteY253" fmla="*/ 2095374 h 2368344"/>
              <a:gd name="connsiteX254" fmla="*/ 10103596 w 12200384"/>
              <a:gd name="connsiteY254" fmla="*/ 2095374 h 2368344"/>
              <a:gd name="connsiteX255" fmla="*/ 11056799 w 12200384"/>
              <a:gd name="connsiteY255" fmla="*/ 144676 h 2368344"/>
              <a:gd name="connsiteX256" fmla="*/ 11120055 w 12200384"/>
              <a:gd name="connsiteY256" fmla="*/ 274084 h 2368344"/>
              <a:gd name="connsiteX257" fmla="*/ 11243299 w 12200384"/>
              <a:gd name="connsiteY257" fmla="*/ 2095374 h 2368344"/>
              <a:gd name="connsiteX258" fmla="*/ 11116645 w 12200384"/>
              <a:gd name="connsiteY258" fmla="*/ 2095374 h 2368344"/>
              <a:gd name="connsiteX259" fmla="*/ 11560587 w 12200384"/>
              <a:gd name="connsiteY259" fmla="*/ 1184639 h 2368344"/>
              <a:gd name="connsiteX260" fmla="*/ 11615862 w 12200384"/>
              <a:gd name="connsiteY260" fmla="*/ 1297882 h 2368344"/>
              <a:gd name="connsiteX261" fmla="*/ 11623697 w 12200384"/>
              <a:gd name="connsiteY261" fmla="*/ 1314433 h 2368344"/>
              <a:gd name="connsiteX262" fmla="*/ 5653047 w 12200384"/>
              <a:gd name="connsiteY262" fmla="*/ 2095375 h 2368344"/>
              <a:gd name="connsiteX263" fmla="*/ 5526610 w 12200384"/>
              <a:gd name="connsiteY263" fmla="*/ 2095375 h 2368344"/>
              <a:gd name="connsiteX264" fmla="*/ 5716917 w 12200384"/>
              <a:gd name="connsiteY264" fmla="*/ 1705583 h 2368344"/>
              <a:gd name="connsiteX265" fmla="*/ 5779918 w 12200384"/>
              <a:gd name="connsiteY265" fmla="*/ 1835368 h 2368344"/>
              <a:gd name="connsiteX266" fmla="*/ 11752058 w 12200384"/>
              <a:gd name="connsiteY266" fmla="*/ 2095375 h 2368344"/>
              <a:gd name="connsiteX267" fmla="*/ 11626055 w 12200384"/>
              <a:gd name="connsiteY267" fmla="*/ 2095375 h 2368344"/>
              <a:gd name="connsiteX268" fmla="*/ 11815928 w 12200384"/>
              <a:gd name="connsiteY268" fmla="*/ 1705583 h 2368344"/>
              <a:gd name="connsiteX269" fmla="*/ 11879364 w 12200384"/>
              <a:gd name="connsiteY269" fmla="*/ 1835369 h 2368344"/>
              <a:gd name="connsiteX270" fmla="*/ 5906788 w 12200384"/>
              <a:gd name="connsiteY270" fmla="*/ 2097295 h 2368344"/>
              <a:gd name="connsiteX271" fmla="*/ 5780352 w 12200384"/>
              <a:gd name="connsiteY271" fmla="*/ 2097295 h 2368344"/>
              <a:gd name="connsiteX272" fmla="*/ 5843570 w 12200384"/>
              <a:gd name="connsiteY272" fmla="*/ 1967016 h 2368344"/>
              <a:gd name="connsiteX273" fmla="*/ 12006233 w 12200384"/>
              <a:gd name="connsiteY273" fmla="*/ 2097295 h 2368344"/>
              <a:gd name="connsiteX274" fmla="*/ 11879797 w 12200384"/>
              <a:gd name="connsiteY274" fmla="*/ 2097295 h 2368344"/>
              <a:gd name="connsiteX275" fmla="*/ 11943015 w 12200384"/>
              <a:gd name="connsiteY275" fmla="*/ 1967016 h 2368344"/>
              <a:gd name="connsiteX276" fmla="*/ 3877346 w 12200384"/>
              <a:gd name="connsiteY276" fmla="*/ 2097296 h 2368344"/>
              <a:gd name="connsiteX277" fmla="*/ 3750406 w 12200384"/>
              <a:gd name="connsiteY277" fmla="*/ 2097296 h 2368344"/>
              <a:gd name="connsiteX278" fmla="*/ 4775309 w 12200384"/>
              <a:gd name="connsiteY278" fmla="*/ 0 h 2368344"/>
              <a:gd name="connsiteX279" fmla="*/ 4885845 w 12200384"/>
              <a:gd name="connsiteY279" fmla="*/ 0 h 2368344"/>
              <a:gd name="connsiteX280" fmla="*/ 4893738 w 12200384"/>
              <a:gd name="connsiteY280" fmla="*/ 16100 h 2368344"/>
              <a:gd name="connsiteX281" fmla="*/ 4382431 w 12200384"/>
              <a:gd name="connsiteY281" fmla="*/ 2097296 h 2368344"/>
              <a:gd name="connsiteX282" fmla="*/ 4255970 w 12200384"/>
              <a:gd name="connsiteY282" fmla="*/ 2097296 h 2368344"/>
              <a:gd name="connsiteX283" fmla="*/ 5082327 w 12200384"/>
              <a:gd name="connsiteY283" fmla="*/ 404187 h 2368344"/>
              <a:gd name="connsiteX284" fmla="*/ 5145558 w 12200384"/>
              <a:gd name="connsiteY284" fmla="*/ 534158 h 2368344"/>
              <a:gd name="connsiteX285" fmla="*/ 4636179 w 12200384"/>
              <a:gd name="connsiteY285" fmla="*/ 2097296 h 2368344"/>
              <a:gd name="connsiteX286" fmla="*/ 4509714 w 12200384"/>
              <a:gd name="connsiteY286" fmla="*/ 2097296 h 2368344"/>
              <a:gd name="connsiteX287" fmla="*/ 5209197 w 12200384"/>
              <a:gd name="connsiteY287" fmla="*/ 663697 h 2368344"/>
              <a:gd name="connsiteX288" fmla="*/ 5272430 w 12200384"/>
              <a:gd name="connsiteY288" fmla="*/ 793667 h 2368344"/>
              <a:gd name="connsiteX289" fmla="*/ 4888355 w 12200384"/>
              <a:gd name="connsiteY289" fmla="*/ 2097296 h 2368344"/>
              <a:gd name="connsiteX290" fmla="*/ 4761535 w 12200384"/>
              <a:gd name="connsiteY290" fmla="*/ 2097296 h 2368344"/>
              <a:gd name="connsiteX291" fmla="*/ 5334188 w 12200384"/>
              <a:gd name="connsiteY291" fmla="*/ 923208 h 2368344"/>
              <a:gd name="connsiteX292" fmla="*/ 5397380 w 12200384"/>
              <a:gd name="connsiteY292" fmla="*/ 1053177 h 2368344"/>
              <a:gd name="connsiteX293" fmla="*/ 5397583 w 12200384"/>
              <a:gd name="connsiteY293" fmla="*/ 2097296 h 2368344"/>
              <a:gd name="connsiteX294" fmla="*/ 5270945 w 12200384"/>
              <a:gd name="connsiteY294" fmla="*/ 2097296 h 2368344"/>
              <a:gd name="connsiteX295" fmla="*/ 5589725 w 12200384"/>
              <a:gd name="connsiteY295" fmla="*/ 1446073 h 2368344"/>
              <a:gd name="connsiteX296" fmla="*/ 5647367 w 12200384"/>
              <a:gd name="connsiteY296" fmla="*/ 1564358 h 2368344"/>
              <a:gd name="connsiteX297" fmla="*/ 5653044 w 12200384"/>
              <a:gd name="connsiteY297" fmla="*/ 1575270 h 2368344"/>
              <a:gd name="connsiteX298" fmla="*/ 9976355 w 12200384"/>
              <a:gd name="connsiteY298" fmla="*/ 2097296 h 2368344"/>
              <a:gd name="connsiteX299" fmla="*/ 9849851 w 12200384"/>
              <a:gd name="connsiteY299" fmla="*/ 2097296 h 2368344"/>
              <a:gd name="connsiteX300" fmla="*/ 10874340 w 12200384"/>
              <a:gd name="connsiteY300" fmla="*/ 0 h 2368344"/>
              <a:gd name="connsiteX301" fmla="*/ 10985235 w 12200384"/>
              <a:gd name="connsiteY301" fmla="*/ 0 h 2368344"/>
              <a:gd name="connsiteX302" fmla="*/ 10993184 w 12200384"/>
              <a:gd name="connsiteY302" fmla="*/ 16101 h 2368344"/>
              <a:gd name="connsiteX303" fmla="*/ 10481939 w 12200384"/>
              <a:gd name="connsiteY303" fmla="*/ 2097296 h 2368344"/>
              <a:gd name="connsiteX304" fmla="*/ 10355416 w 12200384"/>
              <a:gd name="connsiteY304" fmla="*/ 2097296 h 2368344"/>
              <a:gd name="connsiteX305" fmla="*/ 11181743 w 12200384"/>
              <a:gd name="connsiteY305" fmla="*/ 404187 h 2368344"/>
              <a:gd name="connsiteX306" fmla="*/ 11245004 w 12200384"/>
              <a:gd name="connsiteY306" fmla="*/ 534158 h 2368344"/>
              <a:gd name="connsiteX307" fmla="*/ 10735989 w 12200384"/>
              <a:gd name="connsiteY307" fmla="*/ 2097296 h 2368344"/>
              <a:gd name="connsiteX308" fmla="*/ 10609160 w 12200384"/>
              <a:gd name="connsiteY308" fmla="*/ 2097296 h 2368344"/>
              <a:gd name="connsiteX309" fmla="*/ 11308245 w 12200384"/>
              <a:gd name="connsiteY309" fmla="*/ 663697 h 2368344"/>
              <a:gd name="connsiteX310" fmla="*/ 11371878 w 12200384"/>
              <a:gd name="connsiteY310" fmla="*/ 793668 h 2368344"/>
              <a:gd name="connsiteX311" fmla="*/ 10989287 w 12200384"/>
              <a:gd name="connsiteY311" fmla="*/ 2097296 h 2368344"/>
              <a:gd name="connsiteX312" fmla="*/ 10862902 w 12200384"/>
              <a:gd name="connsiteY312" fmla="*/ 2097296 h 2368344"/>
              <a:gd name="connsiteX313" fmla="*/ 11435555 w 12200384"/>
              <a:gd name="connsiteY313" fmla="*/ 923208 h 2368344"/>
              <a:gd name="connsiteX314" fmla="*/ 11498747 w 12200384"/>
              <a:gd name="connsiteY314" fmla="*/ 1053178 h 2368344"/>
              <a:gd name="connsiteX315" fmla="*/ 11498458 w 12200384"/>
              <a:gd name="connsiteY315" fmla="*/ 2097296 h 2368344"/>
              <a:gd name="connsiteX316" fmla="*/ 11372312 w 12200384"/>
              <a:gd name="connsiteY316" fmla="*/ 2097296 h 2368344"/>
              <a:gd name="connsiteX317" fmla="*/ 11689418 w 12200384"/>
              <a:gd name="connsiteY317" fmla="*/ 1446073 h 2368344"/>
              <a:gd name="connsiteX318" fmla="*/ 11747272 w 12200384"/>
              <a:gd name="connsiteY318" fmla="*/ 1564358 h 2368344"/>
              <a:gd name="connsiteX319" fmla="*/ 11752492 w 12200384"/>
              <a:gd name="connsiteY319" fmla="*/ 1575270 h 2368344"/>
              <a:gd name="connsiteX320" fmla="*/ 2832782 w 12200384"/>
              <a:gd name="connsiteY320" fmla="*/ 2139589 h 2368344"/>
              <a:gd name="connsiteX321" fmla="*/ 922704 w 12200384"/>
              <a:gd name="connsiteY321" fmla="*/ 2139589 h 2368344"/>
              <a:gd name="connsiteX322" fmla="*/ 978088 w 12200384"/>
              <a:gd name="connsiteY322" fmla="*/ 2026607 h 2368344"/>
              <a:gd name="connsiteX323" fmla="*/ 2886857 w 12200384"/>
              <a:gd name="connsiteY323" fmla="*/ 2026607 h 2368344"/>
              <a:gd name="connsiteX324" fmla="*/ 8932665 w 12200384"/>
              <a:gd name="connsiteY324" fmla="*/ 2139589 h 2368344"/>
              <a:gd name="connsiteX325" fmla="*/ 7022157 w 12200384"/>
              <a:gd name="connsiteY325" fmla="*/ 2139589 h 2368344"/>
              <a:gd name="connsiteX326" fmla="*/ 7077541 w 12200384"/>
              <a:gd name="connsiteY326" fmla="*/ 2026607 h 2368344"/>
              <a:gd name="connsiteX327" fmla="*/ 8986304 w 12200384"/>
              <a:gd name="connsiteY327" fmla="*/ 2026607 h 2368344"/>
              <a:gd name="connsiteX328" fmla="*/ 0 w 12200384"/>
              <a:gd name="connsiteY328" fmla="*/ 2226092 h 2368344"/>
              <a:gd name="connsiteX329" fmla="*/ 0 w 12200384"/>
              <a:gd name="connsiteY329" fmla="*/ 1966215 h 2368344"/>
              <a:gd name="connsiteX330" fmla="*/ 962342 w 12200384"/>
              <a:gd name="connsiteY330" fmla="*/ 0 h 2368344"/>
              <a:gd name="connsiteX331" fmla="*/ 1088777 w 12200384"/>
              <a:gd name="connsiteY331" fmla="*/ 0 h 2368344"/>
              <a:gd name="connsiteX332" fmla="*/ 5797591 w 12200384"/>
              <a:gd name="connsiteY332" fmla="*/ 2324126 h 2368344"/>
              <a:gd name="connsiteX333" fmla="*/ 3511611 w 12200384"/>
              <a:gd name="connsiteY333" fmla="*/ 2324126 h 2368344"/>
              <a:gd name="connsiteX334" fmla="*/ 3495043 w 12200384"/>
              <a:gd name="connsiteY334" fmla="*/ 2324126 h 2368344"/>
              <a:gd name="connsiteX335" fmla="*/ 3385169 w 12200384"/>
              <a:gd name="connsiteY335" fmla="*/ 2324126 h 2368344"/>
              <a:gd name="connsiteX336" fmla="*/ 4519675 w 12200384"/>
              <a:gd name="connsiteY336" fmla="*/ 0 h 2368344"/>
              <a:gd name="connsiteX337" fmla="*/ 4646635 w 12200384"/>
              <a:gd name="connsiteY337" fmla="*/ 0 h 2368344"/>
              <a:gd name="connsiteX338" fmla="*/ 3566984 w 12200384"/>
              <a:gd name="connsiteY338" fmla="*/ 2209936 h 2368344"/>
              <a:gd name="connsiteX339" fmla="*/ 5852964 w 12200384"/>
              <a:gd name="connsiteY339" fmla="*/ 2209936 h 2368344"/>
              <a:gd name="connsiteX340" fmla="*/ 11896613 w 12200384"/>
              <a:gd name="connsiteY340" fmla="*/ 2324126 h 2368344"/>
              <a:gd name="connsiteX341" fmla="*/ 9611471 w 12200384"/>
              <a:gd name="connsiteY341" fmla="*/ 2324126 h 2368344"/>
              <a:gd name="connsiteX342" fmla="*/ 9594906 w 12200384"/>
              <a:gd name="connsiteY342" fmla="*/ 2324126 h 2368344"/>
              <a:gd name="connsiteX343" fmla="*/ 9484616 w 12200384"/>
              <a:gd name="connsiteY343" fmla="*/ 2324126 h 2368344"/>
              <a:gd name="connsiteX344" fmla="*/ 10619300 w 12200384"/>
              <a:gd name="connsiteY344" fmla="*/ 0 h 2368344"/>
              <a:gd name="connsiteX345" fmla="*/ 10745904 w 12200384"/>
              <a:gd name="connsiteY345" fmla="*/ 0 h 2368344"/>
              <a:gd name="connsiteX346" fmla="*/ 9666834 w 12200384"/>
              <a:gd name="connsiteY346" fmla="*/ 2209936 h 2368344"/>
              <a:gd name="connsiteX347" fmla="*/ 11952412 w 12200384"/>
              <a:gd name="connsiteY347" fmla="*/ 2209936 h 2368344"/>
              <a:gd name="connsiteX348" fmla="*/ 6793325 w 12200384"/>
              <a:gd name="connsiteY348" fmla="*/ 2324562 h 2368344"/>
              <a:gd name="connsiteX349" fmla="*/ 6666478 w 12200384"/>
              <a:gd name="connsiteY349" fmla="*/ 2324562 h 2368344"/>
              <a:gd name="connsiteX350" fmla="*/ 7801496 w 12200384"/>
              <a:gd name="connsiteY350" fmla="*/ 0 h 2368344"/>
              <a:gd name="connsiteX351" fmla="*/ 7928004 w 12200384"/>
              <a:gd name="connsiteY351" fmla="*/ 0 h 2368344"/>
              <a:gd name="connsiteX352" fmla="*/ 2990204 w 12200384"/>
              <a:gd name="connsiteY352" fmla="*/ 2324563 h 2368344"/>
              <a:gd name="connsiteX353" fmla="*/ 2864184 w 12200384"/>
              <a:gd name="connsiteY353" fmla="*/ 2324563 h 2368344"/>
              <a:gd name="connsiteX354" fmla="*/ 3992495 w 12200384"/>
              <a:gd name="connsiteY354" fmla="*/ 0 h 2368344"/>
              <a:gd name="connsiteX355" fmla="*/ 4119200 w 12200384"/>
              <a:gd name="connsiteY355" fmla="*/ 0 h 2368344"/>
              <a:gd name="connsiteX356" fmla="*/ 59264 w 12200384"/>
              <a:gd name="connsiteY356" fmla="*/ 2345875 h 2368344"/>
              <a:gd name="connsiteX357" fmla="*/ 1216776 w 12200384"/>
              <a:gd name="connsiteY357" fmla="*/ 0 h 2368344"/>
              <a:gd name="connsiteX358" fmla="*/ 1346040 w 12200384"/>
              <a:gd name="connsiteY358" fmla="*/ 0 h 2368344"/>
              <a:gd name="connsiteX359" fmla="*/ 201999 w 12200384"/>
              <a:gd name="connsiteY359" fmla="*/ 2343347 h 2368344"/>
              <a:gd name="connsiteX360" fmla="*/ 695151 w 12200384"/>
              <a:gd name="connsiteY360" fmla="*/ 2348316 h 2368344"/>
              <a:gd name="connsiteX361" fmla="*/ 568764 w 12200384"/>
              <a:gd name="connsiteY361" fmla="*/ 2348316 h 2368344"/>
              <a:gd name="connsiteX362" fmla="*/ 1715145 w 12200384"/>
              <a:gd name="connsiteY362" fmla="*/ 0 h 2368344"/>
              <a:gd name="connsiteX363" fmla="*/ 1841963 w 12200384"/>
              <a:gd name="connsiteY363" fmla="*/ 0 h 2368344"/>
              <a:gd name="connsiteX364" fmla="*/ 3237533 w 12200384"/>
              <a:gd name="connsiteY364" fmla="*/ 2348316 h 2368344"/>
              <a:gd name="connsiteX365" fmla="*/ 3110681 w 12200384"/>
              <a:gd name="connsiteY365" fmla="*/ 2348316 h 2368344"/>
              <a:gd name="connsiteX366" fmla="*/ 4255315 w 12200384"/>
              <a:gd name="connsiteY366" fmla="*/ 0 h 2368344"/>
              <a:gd name="connsiteX367" fmla="*/ 4381816 w 12200384"/>
              <a:gd name="connsiteY367" fmla="*/ 0 h 2368344"/>
              <a:gd name="connsiteX368" fmla="*/ 9336836 w 12200384"/>
              <a:gd name="connsiteY368" fmla="*/ 2348316 h 2368344"/>
              <a:gd name="connsiteX369" fmla="*/ 9210331 w 12200384"/>
              <a:gd name="connsiteY369" fmla="*/ 2348316 h 2368344"/>
              <a:gd name="connsiteX370" fmla="*/ 10354785 w 12200384"/>
              <a:gd name="connsiteY370" fmla="*/ 0 h 2368344"/>
              <a:gd name="connsiteX371" fmla="*/ 10481241 w 12200384"/>
              <a:gd name="connsiteY371" fmla="*/ 0 h 2368344"/>
              <a:gd name="connsiteX372" fmla="*/ 440735 w 12200384"/>
              <a:gd name="connsiteY372" fmla="*/ 2348317 h 2368344"/>
              <a:gd name="connsiteX373" fmla="*/ 313916 w 12200384"/>
              <a:gd name="connsiteY373" fmla="*/ 2348317 h 2368344"/>
              <a:gd name="connsiteX374" fmla="*/ 1466488 w 12200384"/>
              <a:gd name="connsiteY374" fmla="*/ 0 h 2368344"/>
              <a:gd name="connsiteX375" fmla="*/ 1592926 w 12200384"/>
              <a:gd name="connsiteY375" fmla="*/ 0 h 2368344"/>
              <a:gd name="connsiteX376" fmla="*/ 6038156 w 12200384"/>
              <a:gd name="connsiteY376" fmla="*/ 2348317 h 2368344"/>
              <a:gd name="connsiteX377" fmla="*/ 5911618 w 12200384"/>
              <a:gd name="connsiteY377" fmla="*/ 2348317 h 2368344"/>
              <a:gd name="connsiteX378" fmla="*/ 6034812 w 12200384"/>
              <a:gd name="connsiteY378" fmla="*/ 2095515 h 2368344"/>
              <a:gd name="connsiteX379" fmla="*/ 5741358 w 12200384"/>
              <a:gd name="connsiteY379" fmla="*/ 1492669 h 2368344"/>
              <a:gd name="connsiteX380" fmla="*/ 5741358 w 12200384"/>
              <a:gd name="connsiteY380" fmla="*/ 1493541 h 2368344"/>
              <a:gd name="connsiteX381" fmla="*/ 5006663 w 12200384"/>
              <a:gd name="connsiteY381" fmla="*/ 0 h 2368344"/>
              <a:gd name="connsiteX382" fmla="*/ 5133541 w 12200384"/>
              <a:gd name="connsiteY382" fmla="*/ 0 h 2368344"/>
              <a:gd name="connsiteX383" fmla="*/ 5788014 w 12200384"/>
              <a:gd name="connsiteY383" fmla="*/ 1330515 h 2368344"/>
              <a:gd name="connsiteX384" fmla="*/ 5788886 w 12200384"/>
              <a:gd name="connsiteY384" fmla="*/ 1329643 h 2368344"/>
              <a:gd name="connsiteX385" fmla="*/ 6098038 w 12200384"/>
              <a:gd name="connsiteY385" fmla="*/ 1965618 h 2368344"/>
              <a:gd name="connsiteX386" fmla="*/ 6098474 w 12200384"/>
              <a:gd name="connsiteY386" fmla="*/ 1964310 h 2368344"/>
              <a:gd name="connsiteX387" fmla="*/ 6098474 w 12200384"/>
              <a:gd name="connsiteY387" fmla="*/ 1965618 h 2368344"/>
              <a:gd name="connsiteX388" fmla="*/ 7061258 w 12200384"/>
              <a:gd name="connsiteY388" fmla="*/ 0 h 2368344"/>
              <a:gd name="connsiteX389" fmla="*/ 7188164 w 12200384"/>
              <a:gd name="connsiteY389" fmla="*/ 0 h 2368344"/>
              <a:gd name="connsiteX390" fmla="*/ 6098474 w 12200384"/>
              <a:gd name="connsiteY390" fmla="*/ 2225413 h 2368344"/>
              <a:gd name="connsiteX391" fmla="*/ 6098474 w 12200384"/>
              <a:gd name="connsiteY391" fmla="*/ 2223669 h 2368344"/>
              <a:gd name="connsiteX392" fmla="*/ 6098038 w 12200384"/>
              <a:gd name="connsiteY392" fmla="*/ 2225413 h 2368344"/>
              <a:gd name="connsiteX393" fmla="*/ 6539860 w 12200384"/>
              <a:gd name="connsiteY393" fmla="*/ 2348317 h 2368344"/>
              <a:gd name="connsiteX394" fmla="*/ 6413365 w 12200384"/>
              <a:gd name="connsiteY394" fmla="*/ 2348317 h 2368344"/>
              <a:gd name="connsiteX395" fmla="*/ 7565917 w 12200384"/>
              <a:gd name="connsiteY395" fmla="*/ 0 h 2368344"/>
              <a:gd name="connsiteX396" fmla="*/ 7692327 w 12200384"/>
              <a:gd name="connsiteY396" fmla="*/ 0 h 2368344"/>
              <a:gd name="connsiteX397" fmla="*/ 9089649 w 12200384"/>
              <a:gd name="connsiteY397" fmla="*/ 2348317 h 2368344"/>
              <a:gd name="connsiteX398" fmla="*/ 8964067 w 12200384"/>
              <a:gd name="connsiteY398" fmla="*/ 2348317 h 2368344"/>
              <a:gd name="connsiteX399" fmla="*/ 10103908 w 12200384"/>
              <a:gd name="connsiteY399" fmla="*/ 0 h 2368344"/>
              <a:gd name="connsiteX400" fmla="*/ 10230183 w 12200384"/>
              <a:gd name="connsiteY400" fmla="*/ 0 h 2368344"/>
              <a:gd name="connsiteX401" fmla="*/ 12139613 w 12200384"/>
              <a:gd name="connsiteY401" fmla="*/ 2351850 h 2368344"/>
              <a:gd name="connsiteX402" fmla="*/ 12013082 w 12200384"/>
              <a:gd name="connsiteY402" fmla="*/ 2351850 h 2368344"/>
              <a:gd name="connsiteX403" fmla="*/ 12136283 w 12200384"/>
              <a:gd name="connsiteY403" fmla="*/ 2099048 h 2368344"/>
              <a:gd name="connsiteX404" fmla="*/ 11842812 w 12200384"/>
              <a:gd name="connsiteY404" fmla="*/ 1496202 h 2368344"/>
              <a:gd name="connsiteX405" fmla="*/ 11842812 w 12200384"/>
              <a:gd name="connsiteY405" fmla="*/ 1497074 h 2368344"/>
              <a:gd name="connsiteX406" fmla="*/ 11106339 w 12200384"/>
              <a:gd name="connsiteY406" fmla="*/ 0 h 2368344"/>
              <a:gd name="connsiteX407" fmla="*/ 11232900 w 12200384"/>
              <a:gd name="connsiteY407" fmla="*/ 0 h 2368344"/>
              <a:gd name="connsiteX408" fmla="*/ 11889471 w 12200384"/>
              <a:gd name="connsiteY408" fmla="*/ 1334048 h 2368344"/>
              <a:gd name="connsiteX409" fmla="*/ 11890343 w 12200384"/>
              <a:gd name="connsiteY409" fmla="*/ 1333176 h 2368344"/>
              <a:gd name="connsiteX410" fmla="*/ 12199511 w 12200384"/>
              <a:gd name="connsiteY410" fmla="*/ 1969151 h 2368344"/>
              <a:gd name="connsiteX411" fmla="*/ 12200384 w 12200384"/>
              <a:gd name="connsiteY411" fmla="*/ 1967843 h 2368344"/>
              <a:gd name="connsiteX412" fmla="*/ 12200384 w 12200384"/>
              <a:gd name="connsiteY412" fmla="*/ 2226330 h 2368344"/>
              <a:gd name="connsiteX413" fmla="*/ 12199511 w 12200384"/>
              <a:gd name="connsiteY413" fmla="*/ 2228946 h 2368344"/>
              <a:gd name="connsiteX414" fmla="*/ 6289460 w 12200384"/>
              <a:gd name="connsiteY414" fmla="*/ 2358729 h 2368344"/>
              <a:gd name="connsiteX415" fmla="*/ 6226274 w 12200384"/>
              <a:gd name="connsiteY415" fmla="*/ 2229231 h 2368344"/>
              <a:gd name="connsiteX416" fmla="*/ 7316311 w 12200384"/>
              <a:gd name="connsiteY416" fmla="*/ 0 h 2368344"/>
              <a:gd name="connsiteX417" fmla="*/ 7443180 w 12200384"/>
              <a:gd name="connsiteY417" fmla="*/ 0 h 2368344"/>
              <a:gd name="connsiteX418" fmla="*/ 2722818 w 12200384"/>
              <a:gd name="connsiteY418" fmla="*/ 2368344 h 2368344"/>
              <a:gd name="connsiteX419" fmla="*/ 811210 w 12200384"/>
              <a:gd name="connsiteY419" fmla="*/ 2368344 h 2368344"/>
              <a:gd name="connsiteX420" fmla="*/ 866549 w 12200384"/>
              <a:gd name="connsiteY420" fmla="*/ 2255361 h 2368344"/>
              <a:gd name="connsiteX421" fmla="*/ 2777286 w 12200384"/>
              <a:gd name="connsiteY421" fmla="*/ 2255361 h 2368344"/>
              <a:gd name="connsiteX422" fmla="*/ 8821830 w 12200384"/>
              <a:gd name="connsiteY422" fmla="*/ 2368344 h 2368344"/>
              <a:gd name="connsiteX423" fmla="*/ 6910664 w 12200384"/>
              <a:gd name="connsiteY423" fmla="*/ 2368344 h 2368344"/>
              <a:gd name="connsiteX424" fmla="*/ 6966002 w 12200384"/>
              <a:gd name="connsiteY424" fmla="*/ 2255361 h 2368344"/>
              <a:gd name="connsiteX425" fmla="*/ 8876735 w 12200384"/>
              <a:gd name="connsiteY425" fmla="*/ 2255361 h 236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Lst>
            <a:rect l="l" t="t" r="r" b="b"/>
            <a:pathLst>
              <a:path w="12200384" h="2368344">
                <a:moveTo>
                  <a:pt x="780425" y="107720"/>
                </a:moveTo>
                <a:lnTo>
                  <a:pt x="1" y="107720"/>
                </a:lnTo>
                <a:lnTo>
                  <a:pt x="1" y="0"/>
                </a:lnTo>
                <a:lnTo>
                  <a:pt x="833187" y="0"/>
                </a:lnTo>
                <a:close/>
                <a:moveTo>
                  <a:pt x="6879872" y="107720"/>
                </a:moveTo>
                <a:lnTo>
                  <a:pt x="6098892" y="107720"/>
                </a:lnTo>
                <a:lnTo>
                  <a:pt x="5320527" y="107720"/>
                </a:lnTo>
                <a:lnTo>
                  <a:pt x="5267757" y="0"/>
                </a:lnTo>
                <a:lnTo>
                  <a:pt x="6932642" y="0"/>
                </a:lnTo>
                <a:close/>
                <a:moveTo>
                  <a:pt x="12198463" y="107720"/>
                </a:moveTo>
                <a:lnTo>
                  <a:pt x="11419921" y="107720"/>
                </a:lnTo>
                <a:lnTo>
                  <a:pt x="11367198" y="0"/>
                </a:lnTo>
                <a:lnTo>
                  <a:pt x="12198463" y="0"/>
                </a:lnTo>
                <a:close/>
                <a:moveTo>
                  <a:pt x="2483522" y="253811"/>
                </a:moveTo>
                <a:lnTo>
                  <a:pt x="2424980" y="135108"/>
                </a:lnTo>
                <a:lnTo>
                  <a:pt x="2420174" y="124198"/>
                </a:lnTo>
                <a:lnTo>
                  <a:pt x="2480723" y="0"/>
                </a:lnTo>
                <a:lnTo>
                  <a:pt x="2607317" y="0"/>
                </a:lnTo>
                <a:close/>
                <a:moveTo>
                  <a:pt x="8582905" y="253812"/>
                </a:moveTo>
                <a:lnTo>
                  <a:pt x="8524425" y="135109"/>
                </a:lnTo>
                <a:lnTo>
                  <a:pt x="8519625" y="124199"/>
                </a:lnTo>
                <a:lnTo>
                  <a:pt x="8580110" y="0"/>
                </a:lnTo>
                <a:lnTo>
                  <a:pt x="8706724" y="0"/>
                </a:lnTo>
                <a:close/>
                <a:moveTo>
                  <a:pt x="668927" y="338390"/>
                </a:moveTo>
                <a:lnTo>
                  <a:pt x="1" y="338390"/>
                </a:lnTo>
                <a:lnTo>
                  <a:pt x="1" y="223491"/>
                </a:lnTo>
                <a:lnTo>
                  <a:pt x="724271" y="223491"/>
                </a:lnTo>
                <a:close/>
                <a:moveTo>
                  <a:pt x="6768372" y="338390"/>
                </a:moveTo>
                <a:lnTo>
                  <a:pt x="6098892" y="338390"/>
                </a:lnTo>
                <a:lnTo>
                  <a:pt x="5432026" y="338390"/>
                </a:lnTo>
                <a:lnTo>
                  <a:pt x="5376672" y="223491"/>
                </a:lnTo>
                <a:lnTo>
                  <a:pt x="6098892" y="223491"/>
                </a:lnTo>
                <a:lnTo>
                  <a:pt x="6823726" y="223491"/>
                </a:lnTo>
                <a:close/>
                <a:moveTo>
                  <a:pt x="12198464" y="338391"/>
                </a:moveTo>
                <a:lnTo>
                  <a:pt x="11531414" y="338391"/>
                </a:lnTo>
                <a:lnTo>
                  <a:pt x="11476116" y="223491"/>
                </a:lnTo>
                <a:lnTo>
                  <a:pt x="12198464" y="223491"/>
                </a:lnTo>
                <a:close/>
                <a:moveTo>
                  <a:pt x="2610160" y="513322"/>
                </a:moveTo>
                <a:lnTo>
                  <a:pt x="2555751" y="400512"/>
                </a:lnTo>
                <a:lnTo>
                  <a:pt x="2547046" y="383961"/>
                </a:lnTo>
                <a:lnTo>
                  <a:pt x="2734357" y="0"/>
                </a:lnTo>
                <a:lnTo>
                  <a:pt x="2860811" y="0"/>
                </a:lnTo>
                <a:close/>
                <a:moveTo>
                  <a:pt x="8709661" y="513323"/>
                </a:moveTo>
                <a:lnTo>
                  <a:pt x="8655209" y="400512"/>
                </a:lnTo>
                <a:lnTo>
                  <a:pt x="8646496" y="383961"/>
                </a:lnTo>
                <a:lnTo>
                  <a:pt x="8833957" y="0"/>
                </a:lnTo>
                <a:lnTo>
                  <a:pt x="8960284" y="0"/>
                </a:lnTo>
                <a:close/>
                <a:moveTo>
                  <a:pt x="557429" y="565227"/>
                </a:moveTo>
                <a:lnTo>
                  <a:pt x="1" y="565227"/>
                </a:lnTo>
                <a:lnTo>
                  <a:pt x="1" y="452244"/>
                </a:lnTo>
                <a:lnTo>
                  <a:pt x="612779" y="452244"/>
                </a:lnTo>
                <a:close/>
                <a:moveTo>
                  <a:pt x="6656870" y="565227"/>
                </a:moveTo>
                <a:lnTo>
                  <a:pt x="6098891" y="565227"/>
                </a:lnTo>
                <a:lnTo>
                  <a:pt x="5543526" y="565227"/>
                </a:lnTo>
                <a:lnTo>
                  <a:pt x="5488164" y="452244"/>
                </a:lnTo>
                <a:lnTo>
                  <a:pt x="6098891" y="452244"/>
                </a:lnTo>
                <a:lnTo>
                  <a:pt x="6712232" y="452244"/>
                </a:lnTo>
                <a:close/>
                <a:moveTo>
                  <a:pt x="12198463" y="565227"/>
                </a:moveTo>
                <a:lnTo>
                  <a:pt x="11642903" y="565227"/>
                </a:lnTo>
                <a:lnTo>
                  <a:pt x="11587608" y="452244"/>
                </a:lnTo>
                <a:lnTo>
                  <a:pt x="12198463" y="452244"/>
                </a:lnTo>
                <a:close/>
                <a:moveTo>
                  <a:pt x="2737192" y="774754"/>
                </a:moveTo>
                <a:lnTo>
                  <a:pt x="2673918" y="645337"/>
                </a:lnTo>
                <a:lnTo>
                  <a:pt x="2989807" y="0"/>
                </a:lnTo>
                <a:lnTo>
                  <a:pt x="3116110" y="0"/>
                </a:lnTo>
                <a:close/>
                <a:moveTo>
                  <a:pt x="8838423" y="774754"/>
                </a:moveTo>
                <a:lnTo>
                  <a:pt x="8775290" y="645337"/>
                </a:lnTo>
                <a:lnTo>
                  <a:pt x="9090476" y="0"/>
                </a:lnTo>
                <a:lnTo>
                  <a:pt x="9216226" y="0"/>
                </a:lnTo>
                <a:close/>
                <a:moveTo>
                  <a:pt x="445926" y="795897"/>
                </a:moveTo>
                <a:lnTo>
                  <a:pt x="0" y="795897"/>
                </a:lnTo>
                <a:lnTo>
                  <a:pt x="0" y="680998"/>
                </a:lnTo>
                <a:lnTo>
                  <a:pt x="501285" y="680998"/>
                </a:lnTo>
                <a:close/>
                <a:moveTo>
                  <a:pt x="6545390" y="795897"/>
                </a:moveTo>
                <a:lnTo>
                  <a:pt x="6099110" y="795897"/>
                </a:lnTo>
                <a:lnTo>
                  <a:pt x="5655007" y="795897"/>
                </a:lnTo>
                <a:lnTo>
                  <a:pt x="5599658" y="680998"/>
                </a:lnTo>
                <a:lnTo>
                  <a:pt x="6099110" y="680998"/>
                </a:lnTo>
                <a:lnTo>
                  <a:pt x="6600740" y="680998"/>
                </a:lnTo>
                <a:close/>
                <a:moveTo>
                  <a:pt x="12198463" y="795898"/>
                </a:moveTo>
                <a:lnTo>
                  <a:pt x="11754392" y="795898"/>
                </a:lnTo>
                <a:lnTo>
                  <a:pt x="11699101" y="680998"/>
                </a:lnTo>
                <a:lnTo>
                  <a:pt x="12198463" y="680998"/>
                </a:lnTo>
                <a:close/>
                <a:moveTo>
                  <a:pt x="334419" y="1022736"/>
                </a:moveTo>
                <a:lnTo>
                  <a:pt x="1" y="1022736"/>
                </a:lnTo>
                <a:lnTo>
                  <a:pt x="1" y="909753"/>
                </a:lnTo>
                <a:lnTo>
                  <a:pt x="389792" y="909753"/>
                </a:lnTo>
                <a:close/>
                <a:moveTo>
                  <a:pt x="6433887" y="1022736"/>
                </a:moveTo>
                <a:lnTo>
                  <a:pt x="6099110" y="1022736"/>
                </a:lnTo>
                <a:lnTo>
                  <a:pt x="5766511" y="1022736"/>
                </a:lnTo>
                <a:lnTo>
                  <a:pt x="5711151" y="909753"/>
                </a:lnTo>
                <a:lnTo>
                  <a:pt x="6099110" y="909753"/>
                </a:lnTo>
                <a:lnTo>
                  <a:pt x="6489246" y="909753"/>
                </a:lnTo>
                <a:close/>
                <a:moveTo>
                  <a:pt x="12198463" y="1022736"/>
                </a:moveTo>
                <a:lnTo>
                  <a:pt x="11865880" y="1022736"/>
                </a:lnTo>
                <a:lnTo>
                  <a:pt x="11810595" y="909753"/>
                </a:lnTo>
                <a:lnTo>
                  <a:pt x="12198463" y="909753"/>
                </a:lnTo>
                <a:close/>
                <a:moveTo>
                  <a:pt x="2863938" y="1034265"/>
                </a:moveTo>
                <a:lnTo>
                  <a:pt x="2800791" y="904827"/>
                </a:lnTo>
                <a:lnTo>
                  <a:pt x="3242498" y="0"/>
                </a:lnTo>
                <a:lnTo>
                  <a:pt x="3368504" y="0"/>
                </a:lnTo>
                <a:close/>
                <a:moveTo>
                  <a:pt x="8963385" y="1034265"/>
                </a:moveTo>
                <a:lnTo>
                  <a:pt x="8900238" y="904827"/>
                </a:lnTo>
                <a:lnTo>
                  <a:pt x="9342233" y="0"/>
                </a:lnTo>
                <a:lnTo>
                  <a:pt x="9467950" y="0"/>
                </a:lnTo>
                <a:close/>
                <a:moveTo>
                  <a:pt x="222987" y="1253404"/>
                </a:moveTo>
                <a:lnTo>
                  <a:pt x="0" y="1253404"/>
                </a:lnTo>
                <a:lnTo>
                  <a:pt x="0" y="1138505"/>
                </a:lnTo>
                <a:lnTo>
                  <a:pt x="278298" y="1138505"/>
                </a:lnTo>
                <a:close/>
                <a:moveTo>
                  <a:pt x="6322374" y="1253404"/>
                </a:moveTo>
                <a:lnTo>
                  <a:pt x="6099109" y="1253404"/>
                </a:lnTo>
                <a:lnTo>
                  <a:pt x="5878024" y="1253404"/>
                </a:lnTo>
                <a:lnTo>
                  <a:pt x="5822644" y="1138505"/>
                </a:lnTo>
                <a:lnTo>
                  <a:pt x="6099109" y="1138505"/>
                </a:lnTo>
                <a:lnTo>
                  <a:pt x="6377754" y="1138505"/>
                </a:lnTo>
                <a:close/>
                <a:moveTo>
                  <a:pt x="12198462" y="1253405"/>
                </a:moveTo>
                <a:lnTo>
                  <a:pt x="11977362" y="1253405"/>
                </a:lnTo>
                <a:lnTo>
                  <a:pt x="11922087" y="1138505"/>
                </a:lnTo>
                <a:lnTo>
                  <a:pt x="12198462" y="1138505"/>
                </a:lnTo>
                <a:close/>
                <a:moveTo>
                  <a:pt x="2990848" y="1293775"/>
                </a:moveTo>
                <a:lnTo>
                  <a:pt x="2927661" y="1164726"/>
                </a:lnTo>
                <a:lnTo>
                  <a:pt x="3495872" y="0"/>
                </a:lnTo>
                <a:lnTo>
                  <a:pt x="3622184" y="0"/>
                </a:lnTo>
                <a:close/>
                <a:moveTo>
                  <a:pt x="9090298" y="1293775"/>
                </a:moveTo>
                <a:lnTo>
                  <a:pt x="9027111" y="1164726"/>
                </a:lnTo>
                <a:lnTo>
                  <a:pt x="9595320" y="0"/>
                </a:lnTo>
                <a:lnTo>
                  <a:pt x="9721633" y="0"/>
                </a:lnTo>
                <a:close/>
                <a:moveTo>
                  <a:pt x="111494" y="1480243"/>
                </a:moveTo>
                <a:lnTo>
                  <a:pt x="1" y="1480243"/>
                </a:lnTo>
                <a:lnTo>
                  <a:pt x="1" y="1367260"/>
                </a:lnTo>
                <a:lnTo>
                  <a:pt x="166805" y="1367260"/>
                </a:lnTo>
                <a:close/>
                <a:moveTo>
                  <a:pt x="6210834" y="1480243"/>
                </a:moveTo>
                <a:lnTo>
                  <a:pt x="6099108" y="1480243"/>
                </a:lnTo>
                <a:lnTo>
                  <a:pt x="5989566" y="1480243"/>
                </a:lnTo>
                <a:lnTo>
                  <a:pt x="5934139" y="1367260"/>
                </a:lnTo>
                <a:lnTo>
                  <a:pt x="6099108" y="1367260"/>
                </a:lnTo>
                <a:lnTo>
                  <a:pt x="6266260" y="1367260"/>
                </a:lnTo>
                <a:close/>
                <a:moveTo>
                  <a:pt x="12198462" y="1480243"/>
                </a:moveTo>
                <a:lnTo>
                  <a:pt x="12088830" y="1480243"/>
                </a:lnTo>
                <a:lnTo>
                  <a:pt x="12033579" y="1367260"/>
                </a:lnTo>
                <a:lnTo>
                  <a:pt x="12198462" y="1367260"/>
                </a:lnTo>
                <a:close/>
                <a:moveTo>
                  <a:pt x="3118160" y="1553286"/>
                </a:moveTo>
                <a:lnTo>
                  <a:pt x="3054534" y="1424230"/>
                </a:lnTo>
                <a:lnTo>
                  <a:pt x="3749543" y="0"/>
                </a:lnTo>
                <a:lnTo>
                  <a:pt x="3875975" y="0"/>
                </a:lnTo>
                <a:close/>
                <a:moveTo>
                  <a:pt x="9217172" y="1553286"/>
                </a:moveTo>
                <a:lnTo>
                  <a:pt x="9153982" y="1424231"/>
                </a:lnTo>
                <a:lnTo>
                  <a:pt x="9848661" y="0"/>
                </a:lnTo>
                <a:lnTo>
                  <a:pt x="9975323" y="0"/>
                </a:lnTo>
                <a:close/>
                <a:moveTo>
                  <a:pt x="2035279" y="1684001"/>
                </a:moveTo>
                <a:lnTo>
                  <a:pt x="1908799" y="1684001"/>
                </a:lnTo>
                <a:lnTo>
                  <a:pt x="1526305" y="902375"/>
                </a:lnTo>
                <a:lnTo>
                  <a:pt x="1535028" y="885364"/>
                </a:lnTo>
                <a:lnTo>
                  <a:pt x="1589545" y="773267"/>
                </a:lnTo>
                <a:close/>
                <a:moveTo>
                  <a:pt x="8134726" y="1684001"/>
                </a:moveTo>
                <a:lnTo>
                  <a:pt x="8008139" y="1684001"/>
                </a:lnTo>
                <a:lnTo>
                  <a:pt x="7625759" y="902375"/>
                </a:lnTo>
                <a:lnTo>
                  <a:pt x="7634487" y="885364"/>
                </a:lnTo>
                <a:lnTo>
                  <a:pt x="7689052" y="773267"/>
                </a:lnTo>
                <a:close/>
                <a:moveTo>
                  <a:pt x="1272128" y="1684002"/>
                </a:moveTo>
                <a:lnTo>
                  <a:pt x="1145690" y="1684002"/>
                </a:lnTo>
                <a:lnTo>
                  <a:pt x="1208692" y="1555642"/>
                </a:lnTo>
                <a:close/>
                <a:moveTo>
                  <a:pt x="1525868" y="1684002"/>
                </a:moveTo>
                <a:lnTo>
                  <a:pt x="1400089" y="1684002"/>
                </a:lnTo>
                <a:lnTo>
                  <a:pt x="1272562" y="1423705"/>
                </a:lnTo>
                <a:lnTo>
                  <a:pt x="1335889" y="1294211"/>
                </a:lnTo>
                <a:close/>
                <a:moveTo>
                  <a:pt x="1779614" y="1684002"/>
                </a:moveTo>
                <a:lnTo>
                  <a:pt x="1652887" y="1684002"/>
                </a:lnTo>
                <a:lnTo>
                  <a:pt x="1399434" y="1164038"/>
                </a:lnTo>
                <a:lnTo>
                  <a:pt x="1404224" y="1153151"/>
                </a:lnTo>
                <a:lnTo>
                  <a:pt x="1461709" y="1034701"/>
                </a:lnTo>
                <a:close/>
                <a:moveTo>
                  <a:pt x="2289022" y="1684002"/>
                </a:moveTo>
                <a:lnTo>
                  <a:pt x="2162464" y="1684002"/>
                </a:lnTo>
                <a:lnTo>
                  <a:pt x="1653177" y="641398"/>
                </a:lnTo>
                <a:lnTo>
                  <a:pt x="1664524" y="619586"/>
                </a:lnTo>
                <a:lnTo>
                  <a:pt x="1716456" y="511836"/>
                </a:lnTo>
                <a:close/>
                <a:moveTo>
                  <a:pt x="2544689" y="1684002"/>
                </a:moveTo>
                <a:lnTo>
                  <a:pt x="2417860" y="1684002"/>
                </a:lnTo>
                <a:lnTo>
                  <a:pt x="1781973" y="381368"/>
                </a:lnTo>
                <a:lnTo>
                  <a:pt x="1795484" y="353466"/>
                </a:lnTo>
                <a:lnTo>
                  <a:pt x="1845605" y="252325"/>
                </a:lnTo>
                <a:close/>
                <a:moveTo>
                  <a:pt x="2798430" y="1684002"/>
                </a:moveTo>
                <a:lnTo>
                  <a:pt x="2672031" y="1684002"/>
                </a:lnTo>
                <a:lnTo>
                  <a:pt x="1908842" y="120829"/>
                </a:lnTo>
                <a:lnTo>
                  <a:pt x="1925405" y="87255"/>
                </a:lnTo>
                <a:lnTo>
                  <a:pt x="1967634" y="0"/>
                </a:lnTo>
                <a:lnTo>
                  <a:pt x="1976487" y="0"/>
                </a:lnTo>
                <a:close/>
                <a:moveTo>
                  <a:pt x="3054096" y="1684002"/>
                </a:moveTo>
                <a:lnTo>
                  <a:pt x="2927583" y="1684002"/>
                </a:lnTo>
                <a:lnTo>
                  <a:pt x="2104798" y="0"/>
                </a:lnTo>
                <a:lnTo>
                  <a:pt x="2231300" y="0"/>
                </a:lnTo>
                <a:close/>
                <a:moveTo>
                  <a:pt x="7371579" y="1684002"/>
                </a:moveTo>
                <a:lnTo>
                  <a:pt x="7245144" y="1684002"/>
                </a:lnTo>
                <a:lnTo>
                  <a:pt x="7308363" y="1555642"/>
                </a:lnTo>
                <a:close/>
                <a:moveTo>
                  <a:pt x="7625322" y="1684002"/>
                </a:moveTo>
                <a:lnTo>
                  <a:pt x="7499322" y="1684002"/>
                </a:lnTo>
                <a:lnTo>
                  <a:pt x="7372013" y="1423705"/>
                </a:lnTo>
                <a:lnTo>
                  <a:pt x="7435232" y="1294211"/>
                </a:lnTo>
                <a:close/>
                <a:moveTo>
                  <a:pt x="7879066" y="1684002"/>
                </a:moveTo>
                <a:lnTo>
                  <a:pt x="7752774" y="1684002"/>
                </a:lnTo>
                <a:lnTo>
                  <a:pt x="7498887" y="1164038"/>
                </a:lnTo>
                <a:lnTo>
                  <a:pt x="7503677" y="1153151"/>
                </a:lnTo>
                <a:lnTo>
                  <a:pt x="7561596" y="1034701"/>
                </a:lnTo>
                <a:close/>
                <a:moveTo>
                  <a:pt x="8390392" y="1684002"/>
                </a:moveTo>
                <a:lnTo>
                  <a:pt x="8263833" y="1684002"/>
                </a:lnTo>
                <a:lnTo>
                  <a:pt x="7754552" y="641398"/>
                </a:lnTo>
                <a:lnTo>
                  <a:pt x="7765462" y="619586"/>
                </a:lnTo>
                <a:lnTo>
                  <a:pt x="7817831" y="511836"/>
                </a:lnTo>
                <a:close/>
                <a:moveTo>
                  <a:pt x="8644135" y="1684002"/>
                </a:moveTo>
                <a:lnTo>
                  <a:pt x="8517672" y="1684002"/>
                </a:lnTo>
                <a:lnTo>
                  <a:pt x="7881425" y="381368"/>
                </a:lnTo>
                <a:lnTo>
                  <a:pt x="7894943" y="353466"/>
                </a:lnTo>
                <a:lnTo>
                  <a:pt x="7944658" y="252325"/>
                </a:lnTo>
                <a:close/>
                <a:moveTo>
                  <a:pt x="8897878" y="1684002"/>
                </a:moveTo>
                <a:lnTo>
                  <a:pt x="8771541" y="1684002"/>
                </a:lnTo>
                <a:lnTo>
                  <a:pt x="8008290" y="120829"/>
                </a:lnTo>
                <a:lnTo>
                  <a:pt x="8024844" y="87255"/>
                </a:lnTo>
                <a:lnTo>
                  <a:pt x="8067447" y="0"/>
                </a:lnTo>
                <a:lnTo>
                  <a:pt x="8076337" y="0"/>
                </a:lnTo>
                <a:close/>
                <a:moveTo>
                  <a:pt x="9153547" y="1684002"/>
                </a:moveTo>
                <a:lnTo>
                  <a:pt x="9027034" y="1684002"/>
                </a:lnTo>
                <a:lnTo>
                  <a:pt x="8204248" y="0"/>
                </a:lnTo>
                <a:lnTo>
                  <a:pt x="8330752" y="0"/>
                </a:lnTo>
                <a:close/>
                <a:moveTo>
                  <a:pt x="873" y="1707072"/>
                </a:moveTo>
                <a:lnTo>
                  <a:pt x="2" y="1704903"/>
                </a:lnTo>
                <a:lnTo>
                  <a:pt x="2" y="1596013"/>
                </a:lnTo>
                <a:lnTo>
                  <a:pt x="55313" y="1596013"/>
                </a:lnTo>
                <a:close/>
                <a:moveTo>
                  <a:pt x="6099978" y="1707072"/>
                </a:moveTo>
                <a:lnTo>
                  <a:pt x="6099101" y="1705337"/>
                </a:lnTo>
                <a:lnTo>
                  <a:pt x="6099101" y="1707072"/>
                </a:lnTo>
                <a:lnTo>
                  <a:pt x="6045630" y="1596013"/>
                </a:lnTo>
                <a:lnTo>
                  <a:pt x="6099101" y="1596013"/>
                </a:lnTo>
                <a:lnTo>
                  <a:pt x="6154763" y="1596013"/>
                </a:lnTo>
                <a:close/>
                <a:moveTo>
                  <a:pt x="12198464" y="1707072"/>
                </a:moveTo>
                <a:lnTo>
                  <a:pt x="12145074" y="1596013"/>
                </a:lnTo>
                <a:lnTo>
                  <a:pt x="12198464" y="1596013"/>
                </a:lnTo>
                <a:close/>
                <a:moveTo>
                  <a:pt x="2944921" y="1914675"/>
                </a:moveTo>
                <a:lnTo>
                  <a:pt x="1034197" y="1914675"/>
                </a:lnTo>
                <a:lnTo>
                  <a:pt x="1089549" y="1799776"/>
                </a:lnTo>
                <a:lnTo>
                  <a:pt x="3000273" y="1799776"/>
                </a:lnTo>
                <a:close/>
                <a:moveTo>
                  <a:pt x="9044380" y="1914676"/>
                </a:moveTo>
                <a:lnTo>
                  <a:pt x="7133649" y="1914675"/>
                </a:lnTo>
                <a:lnTo>
                  <a:pt x="7188987" y="1799776"/>
                </a:lnTo>
                <a:lnTo>
                  <a:pt x="9099721" y="1799776"/>
                </a:lnTo>
                <a:close/>
                <a:moveTo>
                  <a:pt x="4129175" y="2095374"/>
                </a:moveTo>
                <a:lnTo>
                  <a:pt x="4002227" y="2095374"/>
                </a:lnTo>
                <a:lnTo>
                  <a:pt x="4955430" y="144676"/>
                </a:lnTo>
                <a:lnTo>
                  <a:pt x="5018686" y="274083"/>
                </a:lnTo>
                <a:close/>
                <a:moveTo>
                  <a:pt x="5143421" y="2095374"/>
                </a:moveTo>
                <a:lnTo>
                  <a:pt x="5017202" y="2095374"/>
                </a:lnTo>
                <a:lnTo>
                  <a:pt x="5460709" y="1184639"/>
                </a:lnTo>
                <a:lnTo>
                  <a:pt x="5515984" y="1297882"/>
                </a:lnTo>
                <a:lnTo>
                  <a:pt x="5524254" y="1314433"/>
                </a:lnTo>
                <a:close/>
                <a:moveTo>
                  <a:pt x="10230108" y="2095374"/>
                </a:moveTo>
                <a:lnTo>
                  <a:pt x="10103596" y="2095374"/>
                </a:lnTo>
                <a:lnTo>
                  <a:pt x="11056799" y="144676"/>
                </a:lnTo>
                <a:lnTo>
                  <a:pt x="11120055" y="274084"/>
                </a:lnTo>
                <a:close/>
                <a:moveTo>
                  <a:pt x="11243299" y="2095374"/>
                </a:moveTo>
                <a:lnTo>
                  <a:pt x="11116645" y="2095374"/>
                </a:lnTo>
                <a:lnTo>
                  <a:pt x="11560587" y="1184639"/>
                </a:lnTo>
                <a:lnTo>
                  <a:pt x="11615862" y="1297882"/>
                </a:lnTo>
                <a:lnTo>
                  <a:pt x="11623697" y="1314433"/>
                </a:lnTo>
                <a:close/>
                <a:moveTo>
                  <a:pt x="5653047" y="2095375"/>
                </a:moveTo>
                <a:lnTo>
                  <a:pt x="5526610" y="2095375"/>
                </a:lnTo>
                <a:lnTo>
                  <a:pt x="5716917" y="1705583"/>
                </a:lnTo>
                <a:lnTo>
                  <a:pt x="5779918" y="1835368"/>
                </a:lnTo>
                <a:close/>
                <a:moveTo>
                  <a:pt x="11752058" y="2095375"/>
                </a:moveTo>
                <a:lnTo>
                  <a:pt x="11626055" y="2095375"/>
                </a:lnTo>
                <a:lnTo>
                  <a:pt x="11815928" y="1705583"/>
                </a:lnTo>
                <a:lnTo>
                  <a:pt x="11879364" y="1835369"/>
                </a:lnTo>
                <a:close/>
                <a:moveTo>
                  <a:pt x="5906788" y="2097295"/>
                </a:moveTo>
                <a:lnTo>
                  <a:pt x="5780352" y="2097295"/>
                </a:lnTo>
                <a:lnTo>
                  <a:pt x="5843570" y="1967016"/>
                </a:lnTo>
                <a:close/>
                <a:moveTo>
                  <a:pt x="12006233" y="2097295"/>
                </a:moveTo>
                <a:lnTo>
                  <a:pt x="11879797" y="2097295"/>
                </a:lnTo>
                <a:lnTo>
                  <a:pt x="11943015" y="1967016"/>
                </a:lnTo>
                <a:close/>
                <a:moveTo>
                  <a:pt x="3877346" y="2097296"/>
                </a:moveTo>
                <a:lnTo>
                  <a:pt x="3750406" y="2097296"/>
                </a:lnTo>
                <a:lnTo>
                  <a:pt x="4775309" y="0"/>
                </a:lnTo>
                <a:lnTo>
                  <a:pt x="4885845" y="0"/>
                </a:lnTo>
                <a:lnTo>
                  <a:pt x="4893738" y="16100"/>
                </a:lnTo>
                <a:close/>
                <a:moveTo>
                  <a:pt x="4382431" y="2097296"/>
                </a:moveTo>
                <a:lnTo>
                  <a:pt x="4255970" y="2097296"/>
                </a:lnTo>
                <a:lnTo>
                  <a:pt x="5082327" y="404187"/>
                </a:lnTo>
                <a:lnTo>
                  <a:pt x="5145558" y="534158"/>
                </a:lnTo>
                <a:close/>
                <a:moveTo>
                  <a:pt x="4636179" y="2097296"/>
                </a:moveTo>
                <a:lnTo>
                  <a:pt x="4509714" y="2097296"/>
                </a:lnTo>
                <a:lnTo>
                  <a:pt x="5209197" y="663697"/>
                </a:lnTo>
                <a:lnTo>
                  <a:pt x="5272430" y="793667"/>
                </a:lnTo>
                <a:close/>
                <a:moveTo>
                  <a:pt x="4888355" y="2097296"/>
                </a:moveTo>
                <a:lnTo>
                  <a:pt x="4761535" y="2097296"/>
                </a:lnTo>
                <a:lnTo>
                  <a:pt x="5334188" y="923208"/>
                </a:lnTo>
                <a:lnTo>
                  <a:pt x="5397380" y="1053177"/>
                </a:lnTo>
                <a:close/>
                <a:moveTo>
                  <a:pt x="5397583" y="2097296"/>
                </a:moveTo>
                <a:lnTo>
                  <a:pt x="5270945" y="2097296"/>
                </a:lnTo>
                <a:lnTo>
                  <a:pt x="5589725" y="1446073"/>
                </a:lnTo>
                <a:lnTo>
                  <a:pt x="5647367" y="1564358"/>
                </a:lnTo>
                <a:lnTo>
                  <a:pt x="5653044" y="1575270"/>
                </a:lnTo>
                <a:close/>
                <a:moveTo>
                  <a:pt x="9976355" y="2097296"/>
                </a:moveTo>
                <a:lnTo>
                  <a:pt x="9849851" y="2097296"/>
                </a:lnTo>
                <a:lnTo>
                  <a:pt x="10874340" y="0"/>
                </a:lnTo>
                <a:lnTo>
                  <a:pt x="10985235" y="0"/>
                </a:lnTo>
                <a:lnTo>
                  <a:pt x="10993184" y="16101"/>
                </a:lnTo>
                <a:close/>
                <a:moveTo>
                  <a:pt x="10481939" y="2097296"/>
                </a:moveTo>
                <a:lnTo>
                  <a:pt x="10355416" y="2097296"/>
                </a:lnTo>
                <a:lnTo>
                  <a:pt x="11181743" y="404187"/>
                </a:lnTo>
                <a:lnTo>
                  <a:pt x="11245004" y="534158"/>
                </a:lnTo>
                <a:close/>
                <a:moveTo>
                  <a:pt x="10735989" y="2097296"/>
                </a:moveTo>
                <a:lnTo>
                  <a:pt x="10609160" y="2097296"/>
                </a:lnTo>
                <a:lnTo>
                  <a:pt x="11308245" y="663697"/>
                </a:lnTo>
                <a:lnTo>
                  <a:pt x="11371878" y="793668"/>
                </a:lnTo>
                <a:close/>
                <a:moveTo>
                  <a:pt x="10989287" y="2097296"/>
                </a:moveTo>
                <a:lnTo>
                  <a:pt x="10862902" y="2097296"/>
                </a:lnTo>
                <a:lnTo>
                  <a:pt x="11435555" y="923208"/>
                </a:lnTo>
                <a:lnTo>
                  <a:pt x="11498747" y="1053178"/>
                </a:lnTo>
                <a:close/>
                <a:moveTo>
                  <a:pt x="11498458" y="2097296"/>
                </a:moveTo>
                <a:lnTo>
                  <a:pt x="11372312" y="2097296"/>
                </a:lnTo>
                <a:lnTo>
                  <a:pt x="11689418" y="1446073"/>
                </a:lnTo>
                <a:lnTo>
                  <a:pt x="11747272" y="1564358"/>
                </a:lnTo>
                <a:lnTo>
                  <a:pt x="11752492" y="1575270"/>
                </a:lnTo>
                <a:close/>
                <a:moveTo>
                  <a:pt x="2832782" y="2139589"/>
                </a:moveTo>
                <a:lnTo>
                  <a:pt x="922704" y="2139589"/>
                </a:lnTo>
                <a:lnTo>
                  <a:pt x="978088" y="2026607"/>
                </a:lnTo>
                <a:lnTo>
                  <a:pt x="2886857" y="2026607"/>
                </a:lnTo>
                <a:close/>
                <a:moveTo>
                  <a:pt x="8932665" y="2139589"/>
                </a:moveTo>
                <a:lnTo>
                  <a:pt x="7022157" y="2139589"/>
                </a:lnTo>
                <a:lnTo>
                  <a:pt x="7077541" y="2026607"/>
                </a:lnTo>
                <a:lnTo>
                  <a:pt x="8986304" y="2026607"/>
                </a:lnTo>
                <a:close/>
                <a:moveTo>
                  <a:pt x="0" y="2226092"/>
                </a:moveTo>
                <a:lnTo>
                  <a:pt x="0" y="1966215"/>
                </a:lnTo>
                <a:lnTo>
                  <a:pt x="962342" y="0"/>
                </a:lnTo>
                <a:lnTo>
                  <a:pt x="1088777" y="0"/>
                </a:lnTo>
                <a:close/>
                <a:moveTo>
                  <a:pt x="5797591" y="2324126"/>
                </a:moveTo>
                <a:lnTo>
                  <a:pt x="3511611" y="2324126"/>
                </a:lnTo>
                <a:lnTo>
                  <a:pt x="3495043" y="2324126"/>
                </a:lnTo>
                <a:lnTo>
                  <a:pt x="3385169" y="2324126"/>
                </a:lnTo>
                <a:lnTo>
                  <a:pt x="4519675" y="0"/>
                </a:lnTo>
                <a:lnTo>
                  <a:pt x="4646635" y="0"/>
                </a:lnTo>
                <a:lnTo>
                  <a:pt x="3566984" y="2209936"/>
                </a:lnTo>
                <a:lnTo>
                  <a:pt x="5852964" y="2209936"/>
                </a:lnTo>
                <a:close/>
                <a:moveTo>
                  <a:pt x="11896613" y="2324126"/>
                </a:moveTo>
                <a:lnTo>
                  <a:pt x="9611471" y="2324126"/>
                </a:lnTo>
                <a:lnTo>
                  <a:pt x="9594906" y="2324126"/>
                </a:lnTo>
                <a:lnTo>
                  <a:pt x="9484616" y="2324126"/>
                </a:lnTo>
                <a:lnTo>
                  <a:pt x="10619300" y="0"/>
                </a:lnTo>
                <a:lnTo>
                  <a:pt x="10745904" y="0"/>
                </a:lnTo>
                <a:lnTo>
                  <a:pt x="9666834" y="2209936"/>
                </a:lnTo>
                <a:lnTo>
                  <a:pt x="11952412" y="2209936"/>
                </a:lnTo>
                <a:close/>
                <a:moveTo>
                  <a:pt x="6793325" y="2324562"/>
                </a:moveTo>
                <a:lnTo>
                  <a:pt x="6666478" y="2324562"/>
                </a:lnTo>
                <a:lnTo>
                  <a:pt x="7801496" y="0"/>
                </a:lnTo>
                <a:lnTo>
                  <a:pt x="7928004" y="0"/>
                </a:lnTo>
                <a:close/>
                <a:moveTo>
                  <a:pt x="2990204" y="2324563"/>
                </a:moveTo>
                <a:lnTo>
                  <a:pt x="2864184" y="2324563"/>
                </a:lnTo>
                <a:lnTo>
                  <a:pt x="3992495" y="0"/>
                </a:lnTo>
                <a:lnTo>
                  <a:pt x="4119200" y="0"/>
                </a:lnTo>
                <a:close/>
                <a:moveTo>
                  <a:pt x="59264" y="2345875"/>
                </a:moveTo>
                <a:lnTo>
                  <a:pt x="1216776" y="0"/>
                </a:lnTo>
                <a:lnTo>
                  <a:pt x="1346040" y="0"/>
                </a:lnTo>
                <a:lnTo>
                  <a:pt x="201999" y="2343347"/>
                </a:lnTo>
                <a:close/>
                <a:moveTo>
                  <a:pt x="695151" y="2348316"/>
                </a:moveTo>
                <a:lnTo>
                  <a:pt x="568764" y="2348316"/>
                </a:lnTo>
                <a:lnTo>
                  <a:pt x="1715145" y="0"/>
                </a:lnTo>
                <a:lnTo>
                  <a:pt x="1841963" y="0"/>
                </a:lnTo>
                <a:close/>
                <a:moveTo>
                  <a:pt x="3237533" y="2348316"/>
                </a:moveTo>
                <a:lnTo>
                  <a:pt x="3110681" y="2348316"/>
                </a:lnTo>
                <a:lnTo>
                  <a:pt x="4255315" y="0"/>
                </a:lnTo>
                <a:lnTo>
                  <a:pt x="4381816" y="0"/>
                </a:lnTo>
                <a:close/>
                <a:moveTo>
                  <a:pt x="9336836" y="2348316"/>
                </a:moveTo>
                <a:lnTo>
                  <a:pt x="9210331" y="2348316"/>
                </a:lnTo>
                <a:lnTo>
                  <a:pt x="10354785" y="0"/>
                </a:lnTo>
                <a:lnTo>
                  <a:pt x="10481241" y="0"/>
                </a:lnTo>
                <a:close/>
                <a:moveTo>
                  <a:pt x="440735" y="2348317"/>
                </a:moveTo>
                <a:lnTo>
                  <a:pt x="313916" y="2348317"/>
                </a:lnTo>
                <a:lnTo>
                  <a:pt x="1466488" y="0"/>
                </a:lnTo>
                <a:lnTo>
                  <a:pt x="1592926" y="0"/>
                </a:lnTo>
                <a:close/>
                <a:moveTo>
                  <a:pt x="6038156" y="2348317"/>
                </a:moveTo>
                <a:lnTo>
                  <a:pt x="5911618" y="2348317"/>
                </a:lnTo>
                <a:lnTo>
                  <a:pt x="6034812" y="2095515"/>
                </a:lnTo>
                <a:lnTo>
                  <a:pt x="5741358" y="1492669"/>
                </a:lnTo>
                <a:lnTo>
                  <a:pt x="5741358" y="1493541"/>
                </a:lnTo>
                <a:lnTo>
                  <a:pt x="5006663" y="0"/>
                </a:lnTo>
                <a:lnTo>
                  <a:pt x="5133541" y="0"/>
                </a:lnTo>
                <a:lnTo>
                  <a:pt x="5788014" y="1330515"/>
                </a:lnTo>
                <a:lnTo>
                  <a:pt x="5788886" y="1329643"/>
                </a:lnTo>
                <a:lnTo>
                  <a:pt x="6098038" y="1965618"/>
                </a:lnTo>
                <a:lnTo>
                  <a:pt x="6098474" y="1964310"/>
                </a:lnTo>
                <a:lnTo>
                  <a:pt x="6098474" y="1965618"/>
                </a:lnTo>
                <a:lnTo>
                  <a:pt x="7061258" y="0"/>
                </a:lnTo>
                <a:lnTo>
                  <a:pt x="7188164" y="0"/>
                </a:lnTo>
                <a:lnTo>
                  <a:pt x="6098474" y="2225413"/>
                </a:lnTo>
                <a:lnTo>
                  <a:pt x="6098474" y="2223669"/>
                </a:lnTo>
                <a:lnTo>
                  <a:pt x="6098038" y="2225413"/>
                </a:lnTo>
                <a:close/>
                <a:moveTo>
                  <a:pt x="6539860" y="2348317"/>
                </a:moveTo>
                <a:lnTo>
                  <a:pt x="6413365" y="2348317"/>
                </a:lnTo>
                <a:lnTo>
                  <a:pt x="7565917" y="0"/>
                </a:lnTo>
                <a:lnTo>
                  <a:pt x="7692327" y="0"/>
                </a:lnTo>
                <a:close/>
                <a:moveTo>
                  <a:pt x="9089649" y="2348317"/>
                </a:moveTo>
                <a:lnTo>
                  <a:pt x="8964067" y="2348317"/>
                </a:lnTo>
                <a:lnTo>
                  <a:pt x="10103908" y="0"/>
                </a:lnTo>
                <a:lnTo>
                  <a:pt x="10230183" y="0"/>
                </a:lnTo>
                <a:close/>
                <a:moveTo>
                  <a:pt x="12139613" y="2351850"/>
                </a:moveTo>
                <a:lnTo>
                  <a:pt x="12013082" y="2351850"/>
                </a:lnTo>
                <a:lnTo>
                  <a:pt x="12136283" y="2099048"/>
                </a:lnTo>
                <a:lnTo>
                  <a:pt x="11842812" y="1496202"/>
                </a:lnTo>
                <a:lnTo>
                  <a:pt x="11842812" y="1497074"/>
                </a:lnTo>
                <a:lnTo>
                  <a:pt x="11106339" y="0"/>
                </a:lnTo>
                <a:lnTo>
                  <a:pt x="11232900" y="0"/>
                </a:lnTo>
                <a:lnTo>
                  <a:pt x="11889471" y="1334048"/>
                </a:lnTo>
                <a:lnTo>
                  <a:pt x="11890343" y="1333176"/>
                </a:lnTo>
                <a:lnTo>
                  <a:pt x="12199511" y="1969151"/>
                </a:lnTo>
                <a:lnTo>
                  <a:pt x="12200384" y="1967843"/>
                </a:lnTo>
                <a:lnTo>
                  <a:pt x="12200384" y="2226330"/>
                </a:lnTo>
                <a:lnTo>
                  <a:pt x="12199511" y="2228946"/>
                </a:lnTo>
                <a:close/>
                <a:moveTo>
                  <a:pt x="6289460" y="2358729"/>
                </a:moveTo>
                <a:lnTo>
                  <a:pt x="6226274" y="2229231"/>
                </a:lnTo>
                <a:lnTo>
                  <a:pt x="7316311" y="0"/>
                </a:lnTo>
                <a:lnTo>
                  <a:pt x="7443180" y="0"/>
                </a:lnTo>
                <a:close/>
                <a:moveTo>
                  <a:pt x="2722818" y="2368344"/>
                </a:moveTo>
                <a:lnTo>
                  <a:pt x="811210" y="2368344"/>
                </a:lnTo>
                <a:lnTo>
                  <a:pt x="866549" y="2255361"/>
                </a:lnTo>
                <a:lnTo>
                  <a:pt x="2777286" y="2255361"/>
                </a:lnTo>
                <a:close/>
                <a:moveTo>
                  <a:pt x="8821830" y="2368344"/>
                </a:moveTo>
                <a:lnTo>
                  <a:pt x="6910664" y="2368344"/>
                </a:lnTo>
                <a:lnTo>
                  <a:pt x="6966002" y="2255361"/>
                </a:lnTo>
                <a:lnTo>
                  <a:pt x="8876735" y="2255361"/>
                </a:lnTo>
                <a:close/>
              </a:path>
            </a:pathLst>
          </a:custGeom>
          <a:solidFill>
            <a:schemeClr val="bg1"/>
          </a:solidFill>
          <a:ln>
            <a:noFill/>
          </a:ln>
          <a:effectLst/>
        </p:spPr>
        <p:txBody>
          <a:bodyPr wrap="square" anchor="ctr">
            <a:noAutofit/>
          </a:bodyPr>
          <a:lstStyle/>
          <a:p>
            <a:pPr defTabSz="1097280">
              <a:buClrTx/>
            </a:pPr>
            <a:endParaRPr lang="en-US" sz="2160" kern="1200">
              <a:latin typeface="Verdana"/>
              <a:ea typeface="+mn-ea"/>
              <a:cs typeface="+mn-cs"/>
            </a:endParaRPr>
          </a:p>
        </p:txBody>
      </p:sp>
      <p:sp>
        <p:nvSpPr>
          <p:cNvPr id="9" name="Rectangle 8">
            <a:extLst>
              <a:ext uri="{FF2B5EF4-FFF2-40B4-BE49-F238E27FC236}">
                <a16:creationId xmlns:a16="http://schemas.microsoft.com/office/drawing/2014/main" id="{AFBAC8E8-01E5-7242-A619-2470B8A0F901}"/>
              </a:ext>
            </a:extLst>
          </p:cNvPr>
          <p:cNvSpPr/>
          <p:nvPr/>
        </p:nvSpPr>
        <p:spPr>
          <a:xfrm>
            <a:off x="7603711" y="4206319"/>
            <a:ext cx="5806458" cy="2755614"/>
          </a:xfrm>
          <a:prstGeom prst="rect">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11" name="Rectangle 10">
            <a:extLst>
              <a:ext uri="{FF2B5EF4-FFF2-40B4-BE49-F238E27FC236}">
                <a16:creationId xmlns:a16="http://schemas.microsoft.com/office/drawing/2014/main" id="{0E1D8EB6-FCC6-B640-9A15-012B03AE0FEA}"/>
              </a:ext>
            </a:extLst>
          </p:cNvPr>
          <p:cNvSpPr/>
          <p:nvPr/>
        </p:nvSpPr>
        <p:spPr>
          <a:xfrm>
            <a:off x="7885981" y="4161464"/>
            <a:ext cx="5241914" cy="151372"/>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grpSp>
        <p:nvGrpSpPr>
          <p:cNvPr id="14" name="Group 13">
            <a:extLst>
              <a:ext uri="{FF2B5EF4-FFF2-40B4-BE49-F238E27FC236}">
                <a16:creationId xmlns:a16="http://schemas.microsoft.com/office/drawing/2014/main" id="{FE3B579E-B190-C643-A777-C75065F772B8}"/>
              </a:ext>
            </a:extLst>
          </p:cNvPr>
          <p:cNvGrpSpPr>
            <a:grpSpLocks noChangeAspect="1"/>
          </p:cNvGrpSpPr>
          <p:nvPr/>
        </p:nvGrpSpPr>
        <p:grpSpPr>
          <a:xfrm>
            <a:off x="8562938" y="3286003"/>
            <a:ext cx="3888000" cy="116329"/>
            <a:chOff x="25400" y="2473325"/>
            <a:chExt cx="10080625" cy="301625"/>
          </a:xfrm>
        </p:grpSpPr>
        <p:sp>
          <p:nvSpPr>
            <p:cNvPr id="15" name="Freeform 1">
              <a:extLst>
                <a:ext uri="{FF2B5EF4-FFF2-40B4-BE49-F238E27FC236}">
                  <a16:creationId xmlns:a16="http://schemas.microsoft.com/office/drawing/2014/main" id="{295942FD-58E2-424F-90D7-D6682298D5E7}"/>
                </a:ext>
              </a:extLst>
            </p:cNvPr>
            <p:cNvSpPr>
              <a:spLocks noChangeArrowheads="1"/>
            </p:cNvSpPr>
            <p:nvPr/>
          </p:nvSpPr>
          <p:spPr bwMode="auto">
            <a:xfrm>
              <a:off x="6692900" y="2473325"/>
              <a:ext cx="781050" cy="301625"/>
            </a:xfrm>
            <a:custGeom>
              <a:avLst/>
              <a:gdLst>
                <a:gd name="T0" fmla="*/ 2170 w 2171"/>
                <a:gd name="T1" fmla="*/ 837 h 838"/>
                <a:gd name="T2" fmla="*/ 1787 w 2171"/>
                <a:gd name="T3" fmla="*/ 0 h 838"/>
                <a:gd name="T4" fmla="*/ 0 w 2171"/>
                <a:gd name="T5" fmla="*/ 0 h 838"/>
                <a:gd name="T6" fmla="*/ 420 w 2171"/>
                <a:gd name="T7" fmla="*/ 837 h 838"/>
                <a:gd name="T8" fmla="*/ 2170 w 2171"/>
                <a:gd name="T9" fmla="*/ 837 h 838"/>
              </a:gdLst>
              <a:ahLst/>
              <a:cxnLst>
                <a:cxn ang="0">
                  <a:pos x="T0" y="T1"/>
                </a:cxn>
                <a:cxn ang="0">
                  <a:pos x="T2" y="T3"/>
                </a:cxn>
                <a:cxn ang="0">
                  <a:pos x="T4" y="T5"/>
                </a:cxn>
                <a:cxn ang="0">
                  <a:pos x="T6" y="T7"/>
                </a:cxn>
                <a:cxn ang="0">
                  <a:pos x="T8" y="T9"/>
                </a:cxn>
              </a:cxnLst>
              <a:rect l="0" t="0" r="r" b="b"/>
              <a:pathLst>
                <a:path w="2171" h="838">
                  <a:moveTo>
                    <a:pt x="2170" y="837"/>
                  </a:moveTo>
                  <a:lnTo>
                    <a:pt x="1787" y="0"/>
                  </a:lnTo>
                  <a:lnTo>
                    <a:pt x="0" y="0"/>
                  </a:lnTo>
                  <a:lnTo>
                    <a:pt x="420" y="837"/>
                  </a:lnTo>
                  <a:lnTo>
                    <a:pt x="217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16" name="Freeform 2">
              <a:extLst>
                <a:ext uri="{FF2B5EF4-FFF2-40B4-BE49-F238E27FC236}">
                  <a16:creationId xmlns:a16="http://schemas.microsoft.com/office/drawing/2014/main" id="{16CAEB48-E982-3847-9043-D78B9398DE7B}"/>
                </a:ext>
              </a:extLst>
            </p:cNvPr>
            <p:cNvSpPr>
              <a:spLocks noChangeArrowheads="1"/>
            </p:cNvSpPr>
            <p:nvPr/>
          </p:nvSpPr>
          <p:spPr bwMode="auto">
            <a:xfrm>
              <a:off x="7729538" y="2473325"/>
              <a:ext cx="1417637" cy="301625"/>
            </a:xfrm>
            <a:custGeom>
              <a:avLst/>
              <a:gdLst>
                <a:gd name="T0" fmla="*/ 3937 w 3938"/>
                <a:gd name="T1" fmla="*/ 0 h 838"/>
                <a:gd name="T2" fmla="*/ 0 w 3938"/>
                <a:gd name="T3" fmla="*/ 0 h 838"/>
                <a:gd name="T4" fmla="*/ 346 w 3938"/>
                <a:gd name="T5" fmla="*/ 837 h 838"/>
                <a:gd name="T6" fmla="*/ 3555 w 3938"/>
                <a:gd name="T7" fmla="*/ 837 h 838"/>
                <a:gd name="T8" fmla="*/ 3937 w 3938"/>
                <a:gd name="T9" fmla="*/ 0 h 838"/>
              </a:gdLst>
              <a:ahLst/>
              <a:cxnLst>
                <a:cxn ang="0">
                  <a:pos x="T0" y="T1"/>
                </a:cxn>
                <a:cxn ang="0">
                  <a:pos x="T2" y="T3"/>
                </a:cxn>
                <a:cxn ang="0">
                  <a:pos x="T4" y="T5"/>
                </a:cxn>
                <a:cxn ang="0">
                  <a:pos x="T6" y="T7"/>
                </a:cxn>
                <a:cxn ang="0">
                  <a:pos x="T8" y="T9"/>
                </a:cxn>
              </a:cxnLst>
              <a:rect l="0" t="0" r="r" b="b"/>
              <a:pathLst>
                <a:path w="3938" h="838">
                  <a:moveTo>
                    <a:pt x="3937" y="0"/>
                  </a:moveTo>
                  <a:lnTo>
                    <a:pt x="0" y="0"/>
                  </a:lnTo>
                  <a:lnTo>
                    <a:pt x="346" y="837"/>
                  </a:lnTo>
                  <a:lnTo>
                    <a:pt x="3555" y="837"/>
                  </a:lnTo>
                  <a:lnTo>
                    <a:pt x="393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17" name="Freeform 3">
              <a:extLst>
                <a:ext uri="{FF2B5EF4-FFF2-40B4-BE49-F238E27FC236}">
                  <a16:creationId xmlns:a16="http://schemas.microsoft.com/office/drawing/2014/main" id="{92ECF977-CD27-724C-B9A1-6DA224F6923D}"/>
                </a:ext>
              </a:extLst>
            </p:cNvPr>
            <p:cNvSpPr>
              <a:spLocks noChangeArrowheads="1"/>
            </p:cNvSpPr>
            <p:nvPr/>
          </p:nvSpPr>
          <p:spPr bwMode="auto">
            <a:xfrm>
              <a:off x="9390063" y="2473325"/>
              <a:ext cx="715962" cy="301625"/>
            </a:xfrm>
            <a:custGeom>
              <a:avLst/>
              <a:gdLst>
                <a:gd name="T0" fmla="*/ 0 w 1987"/>
                <a:gd name="T1" fmla="*/ 837 h 838"/>
                <a:gd name="T2" fmla="*/ 1586 w 1987"/>
                <a:gd name="T3" fmla="*/ 837 h 838"/>
                <a:gd name="T4" fmla="*/ 1986 w 1987"/>
                <a:gd name="T5" fmla="*/ 0 h 838"/>
                <a:gd name="T6" fmla="*/ 419 w 1987"/>
                <a:gd name="T7" fmla="*/ 0 h 838"/>
                <a:gd name="T8" fmla="*/ 0 w 1987"/>
                <a:gd name="T9" fmla="*/ 837 h 838"/>
              </a:gdLst>
              <a:ahLst/>
              <a:cxnLst>
                <a:cxn ang="0">
                  <a:pos x="T0" y="T1"/>
                </a:cxn>
                <a:cxn ang="0">
                  <a:pos x="T2" y="T3"/>
                </a:cxn>
                <a:cxn ang="0">
                  <a:pos x="T4" y="T5"/>
                </a:cxn>
                <a:cxn ang="0">
                  <a:pos x="T6" y="T7"/>
                </a:cxn>
                <a:cxn ang="0">
                  <a:pos x="T8" y="T9"/>
                </a:cxn>
              </a:cxnLst>
              <a:rect l="0" t="0" r="r" b="b"/>
              <a:pathLst>
                <a:path w="1987" h="838">
                  <a:moveTo>
                    <a:pt x="0" y="837"/>
                  </a:moveTo>
                  <a:lnTo>
                    <a:pt x="1586" y="837"/>
                  </a:lnTo>
                  <a:lnTo>
                    <a:pt x="1986" y="0"/>
                  </a:lnTo>
                  <a:lnTo>
                    <a:pt x="419" y="0"/>
                  </a:lnTo>
                  <a:lnTo>
                    <a:pt x="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18" name="Freeform 4">
              <a:extLst>
                <a:ext uri="{FF2B5EF4-FFF2-40B4-BE49-F238E27FC236}">
                  <a16:creationId xmlns:a16="http://schemas.microsoft.com/office/drawing/2014/main" id="{90824369-2828-8F4D-A0C7-54DF559B714A}"/>
                </a:ext>
              </a:extLst>
            </p:cNvPr>
            <p:cNvSpPr>
              <a:spLocks noChangeArrowheads="1"/>
            </p:cNvSpPr>
            <p:nvPr/>
          </p:nvSpPr>
          <p:spPr bwMode="auto">
            <a:xfrm>
              <a:off x="5675313" y="2473325"/>
              <a:ext cx="747712" cy="301625"/>
            </a:xfrm>
            <a:custGeom>
              <a:avLst/>
              <a:gdLst>
                <a:gd name="T0" fmla="*/ 0 w 2079"/>
                <a:gd name="T1" fmla="*/ 837 h 838"/>
                <a:gd name="T2" fmla="*/ 1677 w 2079"/>
                <a:gd name="T3" fmla="*/ 837 h 838"/>
                <a:gd name="T4" fmla="*/ 2078 w 2079"/>
                <a:gd name="T5" fmla="*/ 0 h 838"/>
                <a:gd name="T6" fmla="*/ 401 w 2079"/>
                <a:gd name="T7" fmla="*/ 0 h 838"/>
                <a:gd name="T8" fmla="*/ 0 w 2079"/>
                <a:gd name="T9" fmla="*/ 837 h 838"/>
              </a:gdLst>
              <a:ahLst/>
              <a:cxnLst>
                <a:cxn ang="0">
                  <a:pos x="T0" y="T1"/>
                </a:cxn>
                <a:cxn ang="0">
                  <a:pos x="T2" y="T3"/>
                </a:cxn>
                <a:cxn ang="0">
                  <a:pos x="T4" y="T5"/>
                </a:cxn>
                <a:cxn ang="0">
                  <a:pos x="T6" y="T7"/>
                </a:cxn>
                <a:cxn ang="0">
                  <a:pos x="T8" y="T9"/>
                </a:cxn>
              </a:cxnLst>
              <a:rect l="0" t="0" r="r" b="b"/>
              <a:pathLst>
                <a:path w="2079" h="838">
                  <a:moveTo>
                    <a:pt x="0" y="837"/>
                  </a:moveTo>
                  <a:lnTo>
                    <a:pt x="1677" y="837"/>
                  </a:lnTo>
                  <a:lnTo>
                    <a:pt x="2078" y="0"/>
                  </a:lnTo>
                  <a:lnTo>
                    <a:pt x="401" y="0"/>
                  </a:lnTo>
                  <a:lnTo>
                    <a:pt x="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19" name="Freeform 5">
              <a:extLst>
                <a:ext uri="{FF2B5EF4-FFF2-40B4-BE49-F238E27FC236}">
                  <a16:creationId xmlns:a16="http://schemas.microsoft.com/office/drawing/2014/main" id="{B4954A3D-09AB-104E-923A-21B87B254A02}"/>
                </a:ext>
              </a:extLst>
            </p:cNvPr>
            <p:cNvSpPr>
              <a:spLocks noChangeArrowheads="1"/>
            </p:cNvSpPr>
            <p:nvPr/>
          </p:nvSpPr>
          <p:spPr bwMode="auto">
            <a:xfrm>
              <a:off x="25400" y="2473325"/>
              <a:ext cx="2717800" cy="301625"/>
            </a:xfrm>
            <a:custGeom>
              <a:avLst/>
              <a:gdLst>
                <a:gd name="T0" fmla="*/ 7547 w 7548"/>
                <a:gd name="T1" fmla="*/ 0 h 838"/>
                <a:gd name="T2" fmla="*/ 0 w 7548"/>
                <a:gd name="T3" fmla="*/ 0 h 838"/>
                <a:gd name="T4" fmla="*/ 0 w 7548"/>
                <a:gd name="T5" fmla="*/ 837 h 838"/>
                <a:gd name="T6" fmla="*/ 7146 w 7548"/>
                <a:gd name="T7" fmla="*/ 837 h 838"/>
                <a:gd name="T8" fmla="*/ 7547 w 7548"/>
                <a:gd name="T9" fmla="*/ 0 h 838"/>
              </a:gdLst>
              <a:ahLst/>
              <a:cxnLst>
                <a:cxn ang="0">
                  <a:pos x="T0" y="T1"/>
                </a:cxn>
                <a:cxn ang="0">
                  <a:pos x="T2" y="T3"/>
                </a:cxn>
                <a:cxn ang="0">
                  <a:pos x="T4" y="T5"/>
                </a:cxn>
                <a:cxn ang="0">
                  <a:pos x="T6" y="T7"/>
                </a:cxn>
                <a:cxn ang="0">
                  <a:pos x="T8" y="T9"/>
                </a:cxn>
              </a:cxnLst>
              <a:rect l="0" t="0" r="r" b="b"/>
              <a:pathLst>
                <a:path w="7548" h="838">
                  <a:moveTo>
                    <a:pt x="7547" y="0"/>
                  </a:moveTo>
                  <a:lnTo>
                    <a:pt x="0" y="0"/>
                  </a:lnTo>
                  <a:lnTo>
                    <a:pt x="0" y="837"/>
                  </a:lnTo>
                  <a:lnTo>
                    <a:pt x="7146" y="837"/>
                  </a:lnTo>
                  <a:lnTo>
                    <a:pt x="754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20" name="Freeform 6">
              <a:extLst>
                <a:ext uri="{FF2B5EF4-FFF2-40B4-BE49-F238E27FC236}">
                  <a16:creationId xmlns:a16="http://schemas.microsoft.com/office/drawing/2014/main" id="{BC1D8E9A-CB6B-0245-8B77-253FBF4A0E53}"/>
                </a:ext>
              </a:extLst>
            </p:cNvPr>
            <p:cNvSpPr>
              <a:spLocks noChangeArrowheads="1"/>
            </p:cNvSpPr>
            <p:nvPr/>
          </p:nvSpPr>
          <p:spPr bwMode="auto">
            <a:xfrm>
              <a:off x="3011488" y="2473325"/>
              <a:ext cx="755650" cy="301625"/>
            </a:xfrm>
            <a:custGeom>
              <a:avLst/>
              <a:gdLst>
                <a:gd name="T0" fmla="*/ 2097 w 2098"/>
                <a:gd name="T1" fmla="*/ 837 h 838"/>
                <a:gd name="T2" fmla="*/ 1695 w 2098"/>
                <a:gd name="T3" fmla="*/ 0 h 838"/>
                <a:gd name="T4" fmla="*/ 0 w 2098"/>
                <a:gd name="T5" fmla="*/ 0 h 838"/>
                <a:gd name="T6" fmla="*/ 420 w 2098"/>
                <a:gd name="T7" fmla="*/ 837 h 838"/>
                <a:gd name="T8" fmla="*/ 2097 w 2098"/>
                <a:gd name="T9" fmla="*/ 837 h 838"/>
              </a:gdLst>
              <a:ahLst/>
              <a:cxnLst>
                <a:cxn ang="0">
                  <a:pos x="T0" y="T1"/>
                </a:cxn>
                <a:cxn ang="0">
                  <a:pos x="T2" y="T3"/>
                </a:cxn>
                <a:cxn ang="0">
                  <a:pos x="T4" y="T5"/>
                </a:cxn>
                <a:cxn ang="0">
                  <a:pos x="T6" y="T7"/>
                </a:cxn>
                <a:cxn ang="0">
                  <a:pos x="T8" y="T9"/>
                </a:cxn>
              </a:cxnLst>
              <a:rect l="0" t="0" r="r" b="b"/>
              <a:pathLst>
                <a:path w="2098" h="838">
                  <a:moveTo>
                    <a:pt x="2097" y="837"/>
                  </a:moveTo>
                  <a:lnTo>
                    <a:pt x="1695" y="0"/>
                  </a:lnTo>
                  <a:lnTo>
                    <a:pt x="0" y="0"/>
                  </a:lnTo>
                  <a:lnTo>
                    <a:pt x="420" y="837"/>
                  </a:lnTo>
                  <a:lnTo>
                    <a:pt x="2097"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21" name="Freeform 7">
              <a:extLst>
                <a:ext uri="{FF2B5EF4-FFF2-40B4-BE49-F238E27FC236}">
                  <a16:creationId xmlns:a16="http://schemas.microsoft.com/office/drawing/2014/main" id="{8EB27CB3-91A9-A149-A106-91CABB42B0FB}"/>
                </a:ext>
              </a:extLst>
            </p:cNvPr>
            <p:cNvSpPr>
              <a:spLocks noChangeArrowheads="1"/>
            </p:cNvSpPr>
            <p:nvPr/>
          </p:nvSpPr>
          <p:spPr bwMode="auto">
            <a:xfrm>
              <a:off x="4008438" y="2473325"/>
              <a:ext cx="1423987" cy="301625"/>
            </a:xfrm>
            <a:custGeom>
              <a:avLst/>
              <a:gdLst>
                <a:gd name="T0" fmla="*/ 0 w 3956"/>
                <a:gd name="T1" fmla="*/ 0 h 838"/>
                <a:gd name="T2" fmla="*/ 383 w 3956"/>
                <a:gd name="T3" fmla="*/ 837 h 838"/>
                <a:gd name="T4" fmla="*/ 3572 w 3956"/>
                <a:gd name="T5" fmla="*/ 837 h 838"/>
                <a:gd name="T6" fmla="*/ 3955 w 3956"/>
                <a:gd name="T7" fmla="*/ 0 h 838"/>
                <a:gd name="T8" fmla="*/ 0 w 3956"/>
                <a:gd name="T9" fmla="*/ 0 h 838"/>
              </a:gdLst>
              <a:ahLst/>
              <a:cxnLst>
                <a:cxn ang="0">
                  <a:pos x="T0" y="T1"/>
                </a:cxn>
                <a:cxn ang="0">
                  <a:pos x="T2" y="T3"/>
                </a:cxn>
                <a:cxn ang="0">
                  <a:pos x="T4" y="T5"/>
                </a:cxn>
                <a:cxn ang="0">
                  <a:pos x="T6" y="T7"/>
                </a:cxn>
                <a:cxn ang="0">
                  <a:pos x="T8" y="T9"/>
                </a:cxn>
              </a:cxnLst>
              <a:rect l="0" t="0" r="r" b="b"/>
              <a:pathLst>
                <a:path w="3956" h="838">
                  <a:moveTo>
                    <a:pt x="0" y="0"/>
                  </a:moveTo>
                  <a:lnTo>
                    <a:pt x="383" y="837"/>
                  </a:lnTo>
                  <a:lnTo>
                    <a:pt x="3572" y="837"/>
                  </a:lnTo>
                  <a:lnTo>
                    <a:pt x="3955" y="0"/>
                  </a:lnTo>
                  <a:lnTo>
                    <a:pt x="0"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grpSp>
      <p:pic>
        <p:nvPicPr>
          <p:cNvPr id="4" name="Picture 3">
            <a:extLst>
              <a:ext uri="{FF2B5EF4-FFF2-40B4-BE49-F238E27FC236}">
                <a16:creationId xmlns:a16="http://schemas.microsoft.com/office/drawing/2014/main" id="{63F00317-D23C-FE45-8996-CC6DB850B38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 y="-7351"/>
            <a:ext cx="6254130" cy="7766047"/>
          </a:xfrm>
          <a:prstGeom prst="rect">
            <a:avLst/>
          </a:prstGeom>
        </p:spPr>
      </p:pic>
      <p:sp>
        <p:nvSpPr>
          <p:cNvPr id="533" name="Google Shape;533;p79"/>
          <p:cNvSpPr txBox="1">
            <a:spLocks noGrp="1"/>
          </p:cNvSpPr>
          <p:nvPr>
            <p:ph type="subTitle" idx="4294967295"/>
          </p:nvPr>
        </p:nvSpPr>
        <p:spPr>
          <a:xfrm>
            <a:off x="8490152" y="4728210"/>
            <a:ext cx="4033572" cy="1682116"/>
          </a:xfrm>
          <a:prstGeom prst="rect">
            <a:avLst/>
          </a:prstGeom>
          <a:noFill/>
          <a:ln>
            <a:noFill/>
          </a:ln>
        </p:spPr>
        <p:txBody>
          <a:bodyPr spcFirstLastPara="1" vert="horz" wrap="square" lIns="109726" tIns="109726" rIns="109726" bIns="109726" rtlCol="0" anchor="t" anchorCtr="0">
            <a:noAutofit/>
          </a:bodyPr>
          <a:lstStyle/>
          <a:p>
            <a:pPr marL="0" indent="0">
              <a:buNone/>
            </a:pPr>
            <a:r>
              <a:rPr lang="en-US" sz="2880" dirty="0">
                <a:solidFill>
                  <a:schemeClr val="tx1"/>
                </a:solidFill>
              </a:rPr>
              <a:t>Employees want to work from anywhere on any device</a:t>
            </a:r>
            <a:endParaRPr sz="2880" dirty="0">
              <a:solidFill>
                <a:schemeClr val="tx1"/>
              </a:solidFill>
            </a:endParaRPr>
          </a:p>
        </p:txBody>
      </p:sp>
      <p:sp>
        <p:nvSpPr>
          <p:cNvPr id="534" name="Google Shape;534;p79"/>
          <p:cNvSpPr txBox="1">
            <a:spLocks noGrp="1"/>
          </p:cNvSpPr>
          <p:nvPr>
            <p:ph type="title" idx="4294967295"/>
          </p:nvPr>
        </p:nvSpPr>
        <p:spPr>
          <a:xfrm>
            <a:off x="7355118" y="1402731"/>
            <a:ext cx="6303644" cy="1619970"/>
          </a:xfrm>
          <a:prstGeom prst="rect">
            <a:avLst/>
          </a:prstGeom>
          <a:noFill/>
          <a:ln>
            <a:noFill/>
          </a:ln>
        </p:spPr>
        <p:txBody>
          <a:bodyPr spcFirstLastPara="1" vert="horz" wrap="square" lIns="146300" tIns="146300" rIns="146300" bIns="146300" rtlCol="0" anchor="b" anchorCtr="0">
            <a:noAutofit/>
          </a:bodyPr>
          <a:lstStyle/>
          <a:p>
            <a:pPr algn="ctr"/>
            <a:r>
              <a:rPr lang="en-US" dirty="0"/>
              <a:t>Communication Preferences Have Evolved</a:t>
            </a:r>
            <a:endParaRPr dirty="0"/>
          </a:p>
        </p:txBody>
      </p:sp>
      <p:sp>
        <p:nvSpPr>
          <p:cNvPr id="25" name="Rectangle 24">
            <a:extLst>
              <a:ext uri="{FF2B5EF4-FFF2-40B4-BE49-F238E27FC236}">
                <a16:creationId xmlns:a16="http://schemas.microsoft.com/office/drawing/2014/main" id="{485F63E1-C6EA-5B4B-8BEB-5FFA47DC48E8}"/>
              </a:ext>
            </a:extLst>
          </p:cNvPr>
          <p:cNvSpPr/>
          <p:nvPr/>
        </p:nvSpPr>
        <p:spPr>
          <a:xfrm>
            <a:off x="6196177" y="1"/>
            <a:ext cx="223729" cy="7760970"/>
          </a:xfrm>
          <a:prstGeom prst="rect">
            <a:avLst/>
          </a:prstGeom>
          <a:solidFill>
            <a:srgbClr val="A3C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pic>
        <p:nvPicPr>
          <p:cNvPr id="34" name="Picture 33">
            <a:extLst>
              <a:ext uri="{FF2B5EF4-FFF2-40B4-BE49-F238E27FC236}">
                <a16:creationId xmlns:a16="http://schemas.microsoft.com/office/drawing/2014/main" id="{20CFB879-6575-4247-BB75-6D715D30D58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spTree>
    <p:extLst>
      <p:ext uri="{BB962C8B-B14F-4D97-AF65-F5344CB8AC3E}">
        <p14:creationId xmlns:p14="http://schemas.microsoft.com/office/powerpoint/2010/main" val="34106650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FB30032-5E9B-4EC1-B8EB-2788816C0530}"/>
              </a:ext>
            </a:extLst>
          </p:cNvPr>
          <p:cNvSpPr/>
          <p:nvPr/>
        </p:nvSpPr>
        <p:spPr>
          <a:xfrm>
            <a:off x="0" y="0"/>
            <a:ext cx="14630400" cy="7763551"/>
          </a:xfrm>
          <a:prstGeom prst="rect">
            <a:avLst/>
          </a:prstGeom>
          <a:solidFill>
            <a:srgbClr val="F1F1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680" b="0" i="0" u="none" strike="noStrike" kern="0" cap="none" spc="0" normalizeH="0" baseline="0" noProof="0" dirty="0">
              <a:ln>
                <a:noFill/>
              </a:ln>
              <a:solidFill>
                <a:srgbClr val="FFFFFF"/>
              </a:solidFill>
              <a:effectLst/>
              <a:uLnTx/>
              <a:uFillTx/>
              <a:latin typeface="Calibri"/>
              <a:ea typeface="+mn-ea"/>
              <a:cs typeface="+mn-cs"/>
              <a:sym typeface="Arial"/>
            </a:endParaRPr>
          </a:p>
        </p:txBody>
      </p:sp>
      <p:pic>
        <p:nvPicPr>
          <p:cNvPr id="11" name="Picture 10">
            <a:extLst>
              <a:ext uri="{FF2B5EF4-FFF2-40B4-BE49-F238E27FC236}">
                <a16:creationId xmlns:a16="http://schemas.microsoft.com/office/drawing/2014/main" id="{FCE1971B-745F-4DCE-98EC-CB685C86E30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9269" r="39837" b="2310"/>
          <a:stretch/>
        </p:blipFill>
        <p:spPr>
          <a:xfrm>
            <a:off x="8209507" y="0"/>
            <a:ext cx="6420893" cy="7763551"/>
          </a:xfrm>
          <a:prstGeom prst="rect">
            <a:avLst/>
          </a:prstGeom>
        </p:spPr>
      </p:pic>
      <p:sp>
        <p:nvSpPr>
          <p:cNvPr id="12" name="Title 1">
            <a:extLst>
              <a:ext uri="{FF2B5EF4-FFF2-40B4-BE49-F238E27FC236}">
                <a16:creationId xmlns:a16="http://schemas.microsoft.com/office/drawing/2014/main" id="{468D7AA9-8C01-4ABC-A6D1-03504F6F41BE}"/>
              </a:ext>
            </a:extLst>
          </p:cNvPr>
          <p:cNvSpPr>
            <a:spLocks noGrp="1"/>
          </p:cNvSpPr>
          <p:nvPr>
            <p:ph type="title"/>
          </p:nvPr>
        </p:nvSpPr>
        <p:spPr>
          <a:xfrm>
            <a:off x="474629" y="1568259"/>
            <a:ext cx="3717986" cy="3062106"/>
          </a:xfrm>
        </p:spPr>
        <p:txBody>
          <a:bodyPr>
            <a:normAutofit/>
          </a:bodyPr>
          <a:lstStyle/>
          <a:p>
            <a:pPr algn="ctr"/>
            <a:r>
              <a:rPr lang="en-US" sz="3600" b="1" dirty="0"/>
              <a:t>Avaya J179</a:t>
            </a:r>
            <a:br>
              <a:rPr lang="en-US" sz="3600" b="1" dirty="0"/>
            </a:br>
            <a:r>
              <a:rPr lang="en-US" sz="3600" b="1" dirty="0"/>
              <a:t>IP Phone</a:t>
            </a:r>
          </a:p>
        </p:txBody>
      </p:sp>
      <p:pic>
        <p:nvPicPr>
          <p:cNvPr id="13" name="Picture 12">
            <a:extLst>
              <a:ext uri="{FF2B5EF4-FFF2-40B4-BE49-F238E27FC236}">
                <a16:creationId xmlns:a16="http://schemas.microsoft.com/office/drawing/2014/main" id="{9A9CC67A-DCD9-4791-B93E-AC2F75B5D51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sp>
        <p:nvSpPr>
          <p:cNvPr id="15" name="TextBox 14">
            <a:extLst>
              <a:ext uri="{FF2B5EF4-FFF2-40B4-BE49-F238E27FC236}">
                <a16:creationId xmlns:a16="http://schemas.microsoft.com/office/drawing/2014/main" id="{61F8159F-2A04-4B52-81C7-F003D891A805}"/>
              </a:ext>
            </a:extLst>
          </p:cNvPr>
          <p:cNvSpPr txBox="1"/>
          <p:nvPr/>
        </p:nvSpPr>
        <p:spPr>
          <a:xfrm>
            <a:off x="1269867" y="7845871"/>
            <a:ext cx="7653722" cy="322910"/>
          </a:xfrm>
          <a:prstGeom prst="rect">
            <a:avLst/>
          </a:prstGeom>
          <a:noFill/>
        </p:spPr>
        <p:txBody>
          <a:bodyPr wrap="square" lIns="188087" tIns="94044" rIns="188087" bIns="94044" rtlCol="0" anchor="ctr">
            <a:spAutoFit/>
          </a:bodyPr>
          <a:lstStyle/>
          <a:p>
            <a:pPr marL="0" marR="0" lvl="0" indent="0" algn="l" defTabSz="1567464" rtl="0" eaLnBrk="1" fontAlgn="auto" latinLnBrk="0" hangingPunct="1">
              <a:lnSpc>
                <a:spcPct val="90000"/>
              </a:lnSpc>
              <a:spcBef>
                <a:spcPts val="0"/>
              </a:spcBef>
              <a:spcAft>
                <a:spcPts val="0"/>
              </a:spcAft>
              <a:buClrTx/>
              <a:buSzTx/>
              <a:buFontTx/>
              <a:buNone/>
              <a:tabLst/>
              <a:defRPr/>
            </a:pPr>
            <a:r>
              <a:rPr kumimoji="0" lang="en-US" sz="960" b="0" i="0" u="none" strike="noStrike" kern="0" cap="none" spc="0" normalizeH="0" baseline="0" noProof="0" dirty="0">
                <a:ln>
                  <a:noFill/>
                </a:ln>
                <a:solidFill>
                  <a:srgbClr val="8F8F8F"/>
                </a:solidFill>
                <a:effectLst/>
                <a:uLnTx/>
                <a:uFillTx/>
                <a:latin typeface="Arial"/>
                <a:cs typeface="Arial"/>
                <a:sym typeface="Arial"/>
              </a:rPr>
              <a:t>Confidential &amp; proprietary. Use pursuant to your signed agreement or Avaya policy</a:t>
            </a:r>
          </a:p>
        </p:txBody>
      </p:sp>
      <p:pic>
        <p:nvPicPr>
          <p:cNvPr id="18" name="Picture 17" descr="A picture containing electronics, remote, indoor, game&#10;&#10;Description automatically generated">
            <a:extLst>
              <a:ext uri="{FF2B5EF4-FFF2-40B4-BE49-F238E27FC236}">
                <a16:creationId xmlns:a16="http://schemas.microsoft.com/office/drawing/2014/main" id="{B6446859-4308-45C7-94A5-51D82A1E949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73301" y="1219200"/>
            <a:ext cx="8414710" cy="6251540"/>
          </a:xfrm>
          <a:prstGeom prst="rect">
            <a:avLst/>
          </a:prstGeom>
        </p:spPr>
      </p:pic>
      <p:grpSp>
        <p:nvGrpSpPr>
          <p:cNvPr id="22" name="Grupo 98">
            <a:extLst>
              <a:ext uri="{FF2B5EF4-FFF2-40B4-BE49-F238E27FC236}">
                <a16:creationId xmlns:a16="http://schemas.microsoft.com/office/drawing/2014/main" id="{9244E568-AD1B-4A2E-95D7-F082942B9CC8}"/>
              </a:ext>
            </a:extLst>
          </p:cNvPr>
          <p:cNvGrpSpPr/>
          <p:nvPr/>
        </p:nvGrpSpPr>
        <p:grpSpPr>
          <a:xfrm>
            <a:off x="4435376" y="3705973"/>
            <a:ext cx="1322704" cy="924392"/>
            <a:chOff x="4782859" y="5275541"/>
            <a:chExt cx="1102253" cy="770327"/>
          </a:xfrm>
        </p:grpSpPr>
        <p:pic>
          <p:nvPicPr>
            <p:cNvPr id="23" name="Imagen 96">
              <a:extLst>
                <a:ext uri="{FF2B5EF4-FFF2-40B4-BE49-F238E27FC236}">
                  <a16:creationId xmlns:a16="http://schemas.microsoft.com/office/drawing/2014/main" id="{C8A50D9C-3DE8-4AAD-A3D0-AF7FCB51EE3D}"/>
                </a:ext>
              </a:extLst>
            </p:cNvPr>
            <p:cNvPicPr>
              <a:picLocks noChangeAspect="1"/>
            </p:cNvPicPr>
            <p:nvPr/>
          </p:nvPicPr>
          <p:blipFill rotWithShape="1">
            <a:blip r:embed="rId6" cstate="screen">
              <a:alphaModFix/>
              <a:extLst>
                <a:ext uri="{28A0092B-C50C-407E-A947-70E740481C1C}">
                  <a14:useLocalDpi xmlns:a14="http://schemas.microsoft.com/office/drawing/2010/main"/>
                </a:ext>
              </a:extLst>
            </a:blip>
            <a:srcRect/>
            <a:stretch/>
          </p:blipFill>
          <p:spPr>
            <a:xfrm>
              <a:off x="4782859" y="5757896"/>
              <a:ext cx="1102253" cy="287972"/>
            </a:xfrm>
            <a:prstGeom prst="rect">
              <a:avLst/>
            </a:prstGeom>
          </p:spPr>
        </p:pic>
        <p:pic>
          <p:nvPicPr>
            <p:cNvPr id="24" name="Imagen 97">
              <a:extLst>
                <a:ext uri="{FF2B5EF4-FFF2-40B4-BE49-F238E27FC236}">
                  <a16:creationId xmlns:a16="http://schemas.microsoft.com/office/drawing/2014/main" id="{CF023FAB-9D25-4A2E-9D71-A8045274BEE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142227" y="5275541"/>
              <a:ext cx="383516" cy="383516"/>
            </a:xfrm>
            <a:prstGeom prst="rect">
              <a:avLst/>
            </a:prstGeom>
          </p:spPr>
        </p:pic>
      </p:grpSp>
    </p:spTree>
    <p:extLst>
      <p:ext uri="{BB962C8B-B14F-4D97-AF65-F5344CB8AC3E}">
        <p14:creationId xmlns:p14="http://schemas.microsoft.com/office/powerpoint/2010/main" val="135302814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Freeform 126">
            <a:extLst>
              <a:ext uri="{FF2B5EF4-FFF2-40B4-BE49-F238E27FC236}">
                <a16:creationId xmlns:a16="http://schemas.microsoft.com/office/drawing/2014/main" id="{9261F2D1-2762-F942-A3F9-5653C6B38A71}"/>
              </a:ext>
            </a:extLst>
          </p:cNvPr>
          <p:cNvSpPr>
            <a:spLocks noChangeArrowheads="1"/>
          </p:cNvSpPr>
          <p:nvPr/>
        </p:nvSpPr>
        <p:spPr bwMode="auto">
          <a:xfrm rot="10800000">
            <a:off x="-10059" y="4367487"/>
            <a:ext cx="14640462" cy="3425840"/>
          </a:xfrm>
          <a:custGeom>
            <a:avLst/>
            <a:gdLst>
              <a:gd name="connsiteX0" fmla="*/ 12198463 w 12200385"/>
              <a:gd name="connsiteY0" fmla="*/ 136736 h 2854867"/>
              <a:gd name="connsiteX1" fmla="*/ 11202744 w 12200385"/>
              <a:gd name="connsiteY1" fmla="*/ 136736 h 2854867"/>
              <a:gd name="connsiteX2" fmla="*/ 11147402 w 12200385"/>
              <a:gd name="connsiteY2" fmla="*/ 23753 h 2854867"/>
              <a:gd name="connsiteX3" fmla="*/ 12198463 w 12200385"/>
              <a:gd name="connsiteY3" fmla="*/ 23753 h 2854867"/>
              <a:gd name="connsiteX4" fmla="*/ 12200385 w 12200385"/>
              <a:gd name="connsiteY4" fmla="*/ 365489 h 2854867"/>
              <a:gd name="connsiteX5" fmla="*/ 11308541 w 12200385"/>
              <a:gd name="connsiteY5" fmla="*/ 365489 h 2854867"/>
              <a:gd name="connsiteX6" fmla="*/ 11253128 w 12200385"/>
              <a:gd name="connsiteY6" fmla="*/ 252507 h 2854867"/>
              <a:gd name="connsiteX7" fmla="*/ 12200385 w 12200385"/>
              <a:gd name="connsiteY7" fmla="*/ 252507 h 2854867"/>
              <a:gd name="connsiteX8" fmla="*/ 2356613 w 12200385"/>
              <a:gd name="connsiteY8" fmla="*/ 478902 h 2854867"/>
              <a:gd name="connsiteX9" fmla="*/ 2293303 w 12200385"/>
              <a:gd name="connsiteY9" fmla="*/ 349544 h 2854867"/>
              <a:gd name="connsiteX10" fmla="*/ 2452232 w 12200385"/>
              <a:gd name="connsiteY10" fmla="*/ 23753 h 2854867"/>
              <a:gd name="connsiteX11" fmla="*/ 2579288 w 12200385"/>
              <a:gd name="connsiteY11" fmla="*/ 23753 h 2854867"/>
              <a:gd name="connsiteX12" fmla="*/ 8456064 w 12200385"/>
              <a:gd name="connsiteY12" fmla="*/ 478903 h 2854867"/>
              <a:gd name="connsiteX13" fmla="*/ 8392754 w 12200385"/>
              <a:gd name="connsiteY13" fmla="*/ 349544 h 2854867"/>
              <a:gd name="connsiteX14" fmla="*/ 8552119 w 12200385"/>
              <a:gd name="connsiteY14" fmla="*/ 23753 h 2854867"/>
              <a:gd name="connsiteX15" fmla="*/ 8678739 w 12200385"/>
              <a:gd name="connsiteY15" fmla="*/ 23753 h 2854867"/>
              <a:gd name="connsiteX16" fmla="*/ 780425 w 12200385"/>
              <a:gd name="connsiteY16" fmla="*/ 594243 h 2854867"/>
              <a:gd name="connsiteX17" fmla="*/ 1 w 12200385"/>
              <a:gd name="connsiteY17" fmla="*/ 594243 h 2854867"/>
              <a:gd name="connsiteX18" fmla="*/ 1 w 12200385"/>
              <a:gd name="connsiteY18" fmla="*/ 481260 h 2854867"/>
              <a:gd name="connsiteX19" fmla="*/ 835765 w 12200385"/>
              <a:gd name="connsiteY19" fmla="*/ 481260 h 2854867"/>
              <a:gd name="connsiteX20" fmla="*/ 6879871 w 12200385"/>
              <a:gd name="connsiteY20" fmla="*/ 594243 h 2854867"/>
              <a:gd name="connsiteX21" fmla="*/ 6098892 w 12200385"/>
              <a:gd name="connsiteY21" fmla="*/ 594243 h 2854867"/>
              <a:gd name="connsiteX22" fmla="*/ 5320527 w 12200385"/>
              <a:gd name="connsiteY22" fmla="*/ 594243 h 2854867"/>
              <a:gd name="connsiteX23" fmla="*/ 5265179 w 12200385"/>
              <a:gd name="connsiteY23" fmla="*/ 481260 h 2854867"/>
              <a:gd name="connsiteX24" fmla="*/ 6098892 w 12200385"/>
              <a:gd name="connsiteY24" fmla="*/ 481260 h 2854867"/>
              <a:gd name="connsiteX25" fmla="*/ 6935219 w 12200385"/>
              <a:gd name="connsiteY25" fmla="*/ 481260 h 2854867"/>
              <a:gd name="connsiteX26" fmla="*/ 12198463 w 12200385"/>
              <a:gd name="connsiteY26" fmla="*/ 594243 h 2854867"/>
              <a:gd name="connsiteX27" fmla="*/ 11419921 w 12200385"/>
              <a:gd name="connsiteY27" fmla="*/ 594243 h 2854867"/>
              <a:gd name="connsiteX28" fmla="*/ 11364621 w 12200385"/>
              <a:gd name="connsiteY28" fmla="*/ 481260 h 2854867"/>
              <a:gd name="connsiteX29" fmla="*/ 12198463 w 12200385"/>
              <a:gd name="connsiteY29" fmla="*/ 481260 h 2854867"/>
              <a:gd name="connsiteX30" fmla="*/ 2483522 w 12200385"/>
              <a:gd name="connsiteY30" fmla="*/ 740334 h 2854867"/>
              <a:gd name="connsiteX31" fmla="*/ 2424980 w 12200385"/>
              <a:gd name="connsiteY31" fmla="*/ 621631 h 2854867"/>
              <a:gd name="connsiteX32" fmla="*/ 2420174 w 12200385"/>
              <a:gd name="connsiteY32" fmla="*/ 610721 h 2854867"/>
              <a:gd name="connsiteX33" fmla="*/ 2706334 w 12200385"/>
              <a:gd name="connsiteY33" fmla="*/ 23753 h 2854867"/>
              <a:gd name="connsiteX34" fmla="*/ 2833031 w 12200385"/>
              <a:gd name="connsiteY34" fmla="*/ 23753 h 2854867"/>
              <a:gd name="connsiteX35" fmla="*/ 8582905 w 12200385"/>
              <a:gd name="connsiteY35" fmla="*/ 740335 h 2854867"/>
              <a:gd name="connsiteX36" fmla="*/ 8524425 w 12200385"/>
              <a:gd name="connsiteY36" fmla="*/ 621632 h 2854867"/>
              <a:gd name="connsiteX37" fmla="*/ 8519625 w 12200385"/>
              <a:gd name="connsiteY37" fmla="*/ 610722 h 2854867"/>
              <a:gd name="connsiteX38" fmla="*/ 8805481 w 12200385"/>
              <a:gd name="connsiteY38" fmla="*/ 23753 h 2854867"/>
              <a:gd name="connsiteX39" fmla="*/ 8932481 w 12200385"/>
              <a:gd name="connsiteY39" fmla="*/ 23753 h 2854867"/>
              <a:gd name="connsiteX40" fmla="*/ 668927 w 12200385"/>
              <a:gd name="connsiteY40" fmla="*/ 824913 h 2854867"/>
              <a:gd name="connsiteX41" fmla="*/ 1 w 12200385"/>
              <a:gd name="connsiteY41" fmla="*/ 824913 h 2854867"/>
              <a:gd name="connsiteX42" fmla="*/ 1 w 12200385"/>
              <a:gd name="connsiteY42" fmla="*/ 710014 h 2854867"/>
              <a:gd name="connsiteX43" fmla="*/ 724271 w 12200385"/>
              <a:gd name="connsiteY43" fmla="*/ 710014 h 2854867"/>
              <a:gd name="connsiteX44" fmla="*/ 6768373 w 12200385"/>
              <a:gd name="connsiteY44" fmla="*/ 824913 h 2854867"/>
              <a:gd name="connsiteX45" fmla="*/ 6098892 w 12200385"/>
              <a:gd name="connsiteY45" fmla="*/ 824913 h 2854867"/>
              <a:gd name="connsiteX46" fmla="*/ 5432026 w 12200385"/>
              <a:gd name="connsiteY46" fmla="*/ 824913 h 2854867"/>
              <a:gd name="connsiteX47" fmla="*/ 5376672 w 12200385"/>
              <a:gd name="connsiteY47" fmla="*/ 710014 h 2854867"/>
              <a:gd name="connsiteX48" fmla="*/ 6098892 w 12200385"/>
              <a:gd name="connsiteY48" fmla="*/ 710014 h 2854867"/>
              <a:gd name="connsiteX49" fmla="*/ 6823725 w 12200385"/>
              <a:gd name="connsiteY49" fmla="*/ 710014 h 2854867"/>
              <a:gd name="connsiteX50" fmla="*/ 12198464 w 12200385"/>
              <a:gd name="connsiteY50" fmla="*/ 824914 h 2854867"/>
              <a:gd name="connsiteX51" fmla="*/ 11531414 w 12200385"/>
              <a:gd name="connsiteY51" fmla="*/ 824914 h 2854867"/>
              <a:gd name="connsiteX52" fmla="*/ 11476116 w 12200385"/>
              <a:gd name="connsiteY52" fmla="*/ 710014 h 2854867"/>
              <a:gd name="connsiteX53" fmla="*/ 12198464 w 12200385"/>
              <a:gd name="connsiteY53" fmla="*/ 710014 h 2854867"/>
              <a:gd name="connsiteX54" fmla="*/ 2610160 w 12200385"/>
              <a:gd name="connsiteY54" fmla="*/ 999845 h 2854867"/>
              <a:gd name="connsiteX55" fmla="*/ 2555751 w 12200385"/>
              <a:gd name="connsiteY55" fmla="*/ 887035 h 2854867"/>
              <a:gd name="connsiteX56" fmla="*/ 2547046 w 12200385"/>
              <a:gd name="connsiteY56" fmla="*/ 870484 h 2854867"/>
              <a:gd name="connsiteX57" fmla="*/ 2960115 w 12200385"/>
              <a:gd name="connsiteY57" fmla="*/ 23753 h 2854867"/>
              <a:gd name="connsiteX58" fmla="*/ 3086778 w 12200385"/>
              <a:gd name="connsiteY58" fmla="*/ 23753 h 2854867"/>
              <a:gd name="connsiteX59" fmla="*/ 8709661 w 12200385"/>
              <a:gd name="connsiteY59" fmla="*/ 999846 h 2854867"/>
              <a:gd name="connsiteX60" fmla="*/ 8655209 w 12200385"/>
              <a:gd name="connsiteY60" fmla="*/ 887035 h 2854867"/>
              <a:gd name="connsiteX61" fmla="*/ 8646496 w 12200385"/>
              <a:gd name="connsiteY61" fmla="*/ 870484 h 2854867"/>
              <a:gd name="connsiteX62" fmla="*/ 9059897 w 12200385"/>
              <a:gd name="connsiteY62" fmla="*/ 23753 h 2854867"/>
              <a:gd name="connsiteX63" fmla="*/ 9186225 w 12200385"/>
              <a:gd name="connsiteY63" fmla="*/ 23753 h 2854867"/>
              <a:gd name="connsiteX64" fmla="*/ 557429 w 12200385"/>
              <a:gd name="connsiteY64" fmla="*/ 1051750 h 2854867"/>
              <a:gd name="connsiteX65" fmla="*/ 1 w 12200385"/>
              <a:gd name="connsiteY65" fmla="*/ 1051750 h 2854867"/>
              <a:gd name="connsiteX66" fmla="*/ 1 w 12200385"/>
              <a:gd name="connsiteY66" fmla="*/ 938767 h 2854867"/>
              <a:gd name="connsiteX67" fmla="*/ 612779 w 12200385"/>
              <a:gd name="connsiteY67" fmla="*/ 938767 h 2854867"/>
              <a:gd name="connsiteX68" fmla="*/ 6656870 w 12200385"/>
              <a:gd name="connsiteY68" fmla="*/ 1051750 h 2854867"/>
              <a:gd name="connsiteX69" fmla="*/ 6098891 w 12200385"/>
              <a:gd name="connsiteY69" fmla="*/ 1051750 h 2854867"/>
              <a:gd name="connsiteX70" fmla="*/ 5543526 w 12200385"/>
              <a:gd name="connsiteY70" fmla="*/ 1051750 h 2854867"/>
              <a:gd name="connsiteX71" fmla="*/ 5488164 w 12200385"/>
              <a:gd name="connsiteY71" fmla="*/ 938767 h 2854867"/>
              <a:gd name="connsiteX72" fmla="*/ 6098891 w 12200385"/>
              <a:gd name="connsiteY72" fmla="*/ 938767 h 2854867"/>
              <a:gd name="connsiteX73" fmla="*/ 6712233 w 12200385"/>
              <a:gd name="connsiteY73" fmla="*/ 938767 h 2854867"/>
              <a:gd name="connsiteX74" fmla="*/ 12198463 w 12200385"/>
              <a:gd name="connsiteY74" fmla="*/ 1051750 h 2854867"/>
              <a:gd name="connsiteX75" fmla="*/ 11642903 w 12200385"/>
              <a:gd name="connsiteY75" fmla="*/ 1051750 h 2854867"/>
              <a:gd name="connsiteX76" fmla="*/ 11587608 w 12200385"/>
              <a:gd name="connsiteY76" fmla="*/ 938767 h 2854867"/>
              <a:gd name="connsiteX77" fmla="*/ 12198463 w 12200385"/>
              <a:gd name="connsiteY77" fmla="*/ 938767 h 2854867"/>
              <a:gd name="connsiteX78" fmla="*/ 2737192 w 12200385"/>
              <a:gd name="connsiteY78" fmla="*/ 1261277 h 2854867"/>
              <a:gd name="connsiteX79" fmla="*/ 2673918 w 12200385"/>
              <a:gd name="connsiteY79" fmla="*/ 1131860 h 2854867"/>
              <a:gd name="connsiteX80" fmla="*/ 3216330 w 12200385"/>
              <a:gd name="connsiteY80" fmla="*/ 23753 h 2854867"/>
              <a:gd name="connsiteX81" fmla="*/ 3342442 w 12200385"/>
              <a:gd name="connsiteY81" fmla="*/ 23753 h 2854867"/>
              <a:gd name="connsiteX82" fmla="*/ 8838423 w 12200385"/>
              <a:gd name="connsiteY82" fmla="*/ 1261277 h 2854867"/>
              <a:gd name="connsiteX83" fmla="*/ 8775290 w 12200385"/>
              <a:gd name="connsiteY83" fmla="*/ 1131860 h 2854867"/>
              <a:gd name="connsiteX84" fmla="*/ 9316496 w 12200385"/>
              <a:gd name="connsiteY84" fmla="*/ 23753 h 2854867"/>
              <a:gd name="connsiteX85" fmla="*/ 9441891 w 12200385"/>
              <a:gd name="connsiteY85" fmla="*/ 23753 h 2854867"/>
              <a:gd name="connsiteX86" fmla="*/ 445926 w 12200385"/>
              <a:gd name="connsiteY86" fmla="*/ 1282420 h 2854867"/>
              <a:gd name="connsiteX87" fmla="*/ 0 w 12200385"/>
              <a:gd name="connsiteY87" fmla="*/ 1282420 h 2854867"/>
              <a:gd name="connsiteX88" fmla="*/ 0 w 12200385"/>
              <a:gd name="connsiteY88" fmla="*/ 1167521 h 2854867"/>
              <a:gd name="connsiteX89" fmla="*/ 501285 w 12200385"/>
              <a:gd name="connsiteY89" fmla="*/ 1167521 h 2854867"/>
              <a:gd name="connsiteX90" fmla="*/ 6545390 w 12200385"/>
              <a:gd name="connsiteY90" fmla="*/ 1282420 h 2854867"/>
              <a:gd name="connsiteX91" fmla="*/ 6099110 w 12200385"/>
              <a:gd name="connsiteY91" fmla="*/ 1282420 h 2854867"/>
              <a:gd name="connsiteX92" fmla="*/ 5655007 w 12200385"/>
              <a:gd name="connsiteY92" fmla="*/ 1282420 h 2854867"/>
              <a:gd name="connsiteX93" fmla="*/ 5599658 w 12200385"/>
              <a:gd name="connsiteY93" fmla="*/ 1167521 h 2854867"/>
              <a:gd name="connsiteX94" fmla="*/ 6099110 w 12200385"/>
              <a:gd name="connsiteY94" fmla="*/ 1167521 h 2854867"/>
              <a:gd name="connsiteX95" fmla="*/ 6600740 w 12200385"/>
              <a:gd name="connsiteY95" fmla="*/ 1167521 h 2854867"/>
              <a:gd name="connsiteX96" fmla="*/ 12198463 w 12200385"/>
              <a:gd name="connsiteY96" fmla="*/ 1282421 h 2854867"/>
              <a:gd name="connsiteX97" fmla="*/ 11754392 w 12200385"/>
              <a:gd name="connsiteY97" fmla="*/ 1282421 h 2854867"/>
              <a:gd name="connsiteX98" fmla="*/ 11699101 w 12200385"/>
              <a:gd name="connsiteY98" fmla="*/ 1167521 h 2854867"/>
              <a:gd name="connsiteX99" fmla="*/ 12198463 w 12200385"/>
              <a:gd name="connsiteY99" fmla="*/ 1167521 h 2854867"/>
              <a:gd name="connsiteX100" fmla="*/ 334419 w 12200385"/>
              <a:gd name="connsiteY100" fmla="*/ 1509259 h 2854867"/>
              <a:gd name="connsiteX101" fmla="*/ 1 w 12200385"/>
              <a:gd name="connsiteY101" fmla="*/ 1509259 h 2854867"/>
              <a:gd name="connsiteX102" fmla="*/ 1 w 12200385"/>
              <a:gd name="connsiteY102" fmla="*/ 1396276 h 2854867"/>
              <a:gd name="connsiteX103" fmla="*/ 389792 w 12200385"/>
              <a:gd name="connsiteY103" fmla="*/ 1396276 h 2854867"/>
              <a:gd name="connsiteX104" fmla="*/ 6433887 w 12200385"/>
              <a:gd name="connsiteY104" fmla="*/ 1509259 h 2854867"/>
              <a:gd name="connsiteX105" fmla="*/ 6099110 w 12200385"/>
              <a:gd name="connsiteY105" fmla="*/ 1509259 h 2854867"/>
              <a:gd name="connsiteX106" fmla="*/ 5766511 w 12200385"/>
              <a:gd name="connsiteY106" fmla="*/ 1509259 h 2854867"/>
              <a:gd name="connsiteX107" fmla="*/ 5711151 w 12200385"/>
              <a:gd name="connsiteY107" fmla="*/ 1396276 h 2854867"/>
              <a:gd name="connsiteX108" fmla="*/ 6099110 w 12200385"/>
              <a:gd name="connsiteY108" fmla="*/ 1396276 h 2854867"/>
              <a:gd name="connsiteX109" fmla="*/ 6489246 w 12200385"/>
              <a:gd name="connsiteY109" fmla="*/ 1396276 h 2854867"/>
              <a:gd name="connsiteX110" fmla="*/ 12198463 w 12200385"/>
              <a:gd name="connsiteY110" fmla="*/ 1509259 h 2854867"/>
              <a:gd name="connsiteX111" fmla="*/ 11865880 w 12200385"/>
              <a:gd name="connsiteY111" fmla="*/ 1509259 h 2854867"/>
              <a:gd name="connsiteX112" fmla="*/ 11810595 w 12200385"/>
              <a:gd name="connsiteY112" fmla="*/ 1396276 h 2854867"/>
              <a:gd name="connsiteX113" fmla="*/ 12198463 w 12200385"/>
              <a:gd name="connsiteY113" fmla="*/ 1396276 h 2854867"/>
              <a:gd name="connsiteX114" fmla="*/ 2863938 w 12200385"/>
              <a:gd name="connsiteY114" fmla="*/ 1520788 h 2854867"/>
              <a:gd name="connsiteX115" fmla="*/ 2800791 w 12200385"/>
              <a:gd name="connsiteY115" fmla="*/ 1391350 h 2854867"/>
              <a:gd name="connsiteX116" fmla="*/ 3468407 w 12200385"/>
              <a:gd name="connsiteY116" fmla="*/ 23753 h 2854867"/>
              <a:gd name="connsiteX117" fmla="*/ 3594265 w 12200385"/>
              <a:gd name="connsiteY117" fmla="*/ 23753 h 2854867"/>
              <a:gd name="connsiteX118" fmla="*/ 8963385 w 12200385"/>
              <a:gd name="connsiteY118" fmla="*/ 1520788 h 2854867"/>
              <a:gd name="connsiteX119" fmla="*/ 8900238 w 12200385"/>
              <a:gd name="connsiteY119" fmla="*/ 1391350 h 2854867"/>
              <a:gd name="connsiteX120" fmla="*/ 9568289 w 12200385"/>
              <a:gd name="connsiteY120" fmla="*/ 23753 h 2854867"/>
              <a:gd name="connsiteX121" fmla="*/ 9693712 w 12200385"/>
              <a:gd name="connsiteY121" fmla="*/ 23753 h 2854867"/>
              <a:gd name="connsiteX122" fmla="*/ 222987 w 12200385"/>
              <a:gd name="connsiteY122" fmla="*/ 1739927 h 2854867"/>
              <a:gd name="connsiteX123" fmla="*/ 0 w 12200385"/>
              <a:gd name="connsiteY123" fmla="*/ 1739927 h 2854867"/>
              <a:gd name="connsiteX124" fmla="*/ 0 w 12200385"/>
              <a:gd name="connsiteY124" fmla="*/ 1625028 h 2854867"/>
              <a:gd name="connsiteX125" fmla="*/ 278298 w 12200385"/>
              <a:gd name="connsiteY125" fmla="*/ 1625028 h 2854867"/>
              <a:gd name="connsiteX126" fmla="*/ 6322374 w 12200385"/>
              <a:gd name="connsiteY126" fmla="*/ 1739927 h 2854867"/>
              <a:gd name="connsiteX127" fmla="*/ 6099109 w 12200385"/>
              <a:gd name="connsiteY127" fmla="*/ 1739927 h 2854867"/>
              <a:gd name="connsiteX128" fmla="*/ 5878024 w 12200385"/>
              <a:gd name="connsiteY128" fmla="*/ 1739927 h 2854867"/>
              <a:gd name="connsiteX129" fmla="*/ 5822644 w 12200385"/>
              <a:gd name="connsiteY129" fmla="*/ 1625028 h 2854867"/>
              <a:gd name="connsiteX130" fmla="*/ 6099109 w 12200385"/>
              <a:gd name="connsiteY130" fmla="*/ 1625028 h 2854867"/>
              <a:gd name="connsiteX131" fmla="*/ 6377754 w 12200385"/>
              <a:gd name="connsiteY131" fmla="*/ 1625028 h 2854867"/>
              <a:gd name="connsiteX132" fmla="*/ 12198462 w 12200385"/>
              <a:gd name="connsiteY132" fmla="*/ 1739928 h 2854867"/>
              <a:gd name="connsiteX133" fmla="*/ 11977362 w 12200385"/>
              <a:gd name="connsiteY133" fmla="*/ 1739928 h 2854867"/>
              <a:gd name="connsiteX134" fmla="*/ 11922087 w 12200385"/>
              <a:gd name="connsiteY134" fmla="*/ 1625028 h 2854867"/>
              <a:gd name="connsiteX135" fmla="*/ 12198462 w 12200385"/>
              <a:gd name="connsiteY135" fmla="*/ 1625028 h 2854867"/>
              <a:gd name="connsiteX136" fmla="*/ 2990848 w 12200385"/>
              <a:gd name="connsiteY136" fmla="*/ 1780298 h 2854867"/>
              <a:gd name="connsiteX137" fmla="*/ 2927661 w 12200385"/>
              <a:gd name="connsiteY137" fmla="*/ 1651249 h 2854867"/>
              <a:gd name="connsiteX138" fmla="*/ 3721634 w 12200385"/>
              <a:gd name="connsiteY138" fmla="*/ 23753 h 2854867"/>
              <a:gd name="connsiteX139" fmla="*/ 3848007 w 12200385"/>
              <a:gd name="connsiteY139" fmla="*/ 23753 h 2854867"/>
              <a:gd name="connsiteX140" fmla="*/ 9090297 w 12200385"/>
              <a:gd name="connsiteY140" fmla="*/ 1780298 h 2854867"/>
              <a:gd name="connsiteX141" fmla="*/ 9027111 w 12200385"/>
              <a:gd name="connsiteY141" fmla="*/ 1651249 h 2854867"/>
              <a:gd name="connsiteX142" fmla="*/ 9821082 w 12200385"/>
              <a:gd name="connsiteY142" fmla="*/ 23753 h 2854867"/>
              <a:gd name="connsiteX143" fmla="*/ 9947455 w 12200385"/>
              <a:gd name="connsiteY143" fmla="*/ 23753 h 2854867"/>
              <a:gd name="connsiteX144" fmla="*/ 111494 w 12200385"/>
              <a:gd name="connsiteY144" fmla="*/ 1966766 h 2854867"/>
              <a:gd name="connsiteX145" fmla="*/ 1 w 12200385"/>
              <a:gd name="connsiteY145" fmla="*/ 1966766 h 2854867"/>
              <a:gd name="connsiteX146" fmla="*/ 1 w 12200385"/>
              <a:gd name="connsiteY146" fmla="*/ 1853783 h 2854867"/>
              <a:gd name="connsiteX147" fmla="*/ 166805 w 12200385"/>
              <a:gd name="connsiteY147" fmla="*/ 1853783 h 2854867"/>
              <a:gd name="connsiteX148" fmla="*/ 6210833 w 12200385"/>
              <a:gd name="connsiteY148" fmla="*/ 1966766 h 2854867"/>
              <a:gd name="connsiteX149" fmla="*/ 6099109 w 12200385"/>
              <a:gd name="connsiteY149" fmla="*/ 1966766 h 2854867"/>
              <a:gd name="connsiteX150" fmla="*/ 5989566 w 12200385"/>
              <a:gd name="connsiteY150" fmla="*/ 1966766 h 2854867"/>
              <a:gd name="connsiteX151" fmla="*/ 5934139 w 12200385"/>
              <a:gd name="connsiteY151" fmla="*/ 1853783 h 2854867"/>
              <a:gd name="connsiteX152" fmla="*/ 6099109 w 12200385"/>
              <a:gd name="connsiteY152" fmla="*/ 1853783 h 2854867"/>
              <a:gd name="connsiteX153" fmla="*/ 6266260 w 12200385"/>
              <a:gd name="connsiteY153" fmla="*/ 1853783 h 2854867"/>
              <a:gd name="connsiteX154" fmla="*/ 12198462 w 12200385"/>
              <a:gd name="connsiteY154" fmla="*/ 1966766 h 2854867"/>
              <a:gd name="connsiteX155" fmla="*/ 12088830 w 12200385"/>
              <a:gd name="connsiteY155" fmla="*/ 1966766 h 2854867"/>
              <a:gd name="connsiteX156" fmla="*/ 12033579 w 12200385"/>
              <a:gd name="connsiteY156" fmla="*/ 1853783 h 2854867"/>
              <a:gd name="connsiteX157" fmla="*/ 12198462 w 12200385"/>
              <a:gd name="connsiteY157" fmla="*/ 1853783 h 2854867"/>
              <a:gd name="connsiteX158" fmla="*/ 3118160 w 12200385"/>
              <a:gd name="connsiteY158" fmla="*/ 2039809 h 2854867"/>
              <a:gd name="connsiteX159" fmla="*/ 3054534 w 12200385"/>
              <a:gd name="connsiteY159" fmla="*/ 1910753 h 2854867"/>
              <a:gd name="connsiteX160" fmla="*/ 3975370 w 12200385"/>
              <a:gd name="connsiteY160" fmla="*/ 23753 h 2854867"/>
              <a:gd name="connsiteX161" fmla="*/ 4101751 w 12200385"/>
              <a:gd name="connsiteY161" fmla="*/ 23753 h 2854867"/>
              <a:gd name="connsiteX162" fmla="*/ 9217172 w 12200385"/>
              <a:gd name="connsiteY162" fmla="*/ 2039809 h 2854867"/>
              <a:gd name="connsiteX163" fmla="*/ 9153981 w 12200385"/>
              <a:gd name="connsiteY163" fmla="*/ 1910754 h 2854867"/>
              <a:gd name="connsiteX164" fmla="*/ 10074381 w 12200385"/>
              <a:gd name="connsiteY164" fmla="*/ 23753 h 2854867"/>
              <a:gd name="connsiteX165" fmla="*/ 10201199 w 12200385"/>
              <a:gd name="connsiteY165" fmla="*/ 23753 h 2854867"/>
              <a:gd name="connsiteX166" fmla="*/ 2035279 w 12200385"/>
              <a:gd name="connsiteY166" fmla="*/ 2170524 h 2854867"/>
              <a:gd name="connsiteX167" fmla="*/ 1908799 w 12200385"/>
              <a:gd name="connsiteY167" fmla="*/ 2170524 h 2854867"/>
              <a:gd name="connsiteX168" fmla="*/ 1526305 w 12200385"/>
              <a:gd name="connsiteY168" fmla="*/ 1388898 h 2854867"/>
              <a:gd name="connsiteX169" fmla="*/ 1535028 w 12200385"/>
              <a:gd name="connsiteY169" fmla="*/ 1371887 h 2854867"/>
              <a:gd name="connsiteX170" fmla="*/ 1589545 w 12200385"/>
              <a:gd name="connsiteY170" fmla="*/ 1259790 h 2854867"/>
              <a:gd name="connsiteX171" fmla="*/ 8134727 w 12200385"/>
              <a:gd name="connsiteY171" fmla="*/ 2170524 h 2854867"/>
              <a:gd name="connsiteX172" fmla="*/ 8008139 w 12200385"/>
              <a:gd name="connsiteY172" fmla="*/ 2170524 h 2854867"/>
              <a:gd name="connsiteX173" fmla="*/ 7625758 w 12200385"/>
              <a:gd name="connsiteY173" fmla="*/ 1388898 h 2854867"/>
              <a:gd name="connsiteX174" fmla="*/ 7634487 w 12200385"/>
              <a:gd name="connsiteY174" fmla="*/ 1371887 h 2854867"/>
              <a:gd name="connsiteX175" fmla="*/ 7689052 w 12200385"/>
              <a:gd name="connsiteY175" fmla="*/ 1259790 h 2854867"/>
              <a:gd name="connsiteX176" fmla="*/ 1272128 w 12200385"/>
              <a:gd name="connsiteY176" fmla="*/ 2170525 h 2854867"/>
              <a:gd name="connsiteX177" fmla="*/ 1145690 w 12200385"/>
              <a:gd name="connsiteY177" fmla="*/ 2170525 h 2854867"/>
              <a:gd name="connsiteX178" fmla="*/ 1208692 w 12200385"/>
              <a:gd name="connsiteY178" fmla="*/ 2042165 h 2854867"/>
              <a:gd name="connsiteX179" fmla="*/ 1525868 w 12200385"/>
              <a:gd name="connsiteY179" fmla="*/ 2170525 h 2854867"/>
              <a:gd name="connsiteX180" fmla="*/ 1400089 w 12200385"/>
              <a:gd name="connsiteY180" fmla="*/ 2170525 h 2854867"/>
              <a:gd name="connsiteX181" fmla="*/ 1272562 w 12200385"/>
              <a:gd name="connsiteY181" fmla="*/ 1910228 h 2854867"/>
              <a:gd name="connsiteX182" fmla="*/ 1335889 w 12200385"/>
              <a:gd name="connsiteY182" fmla="*/ 1780734 h 2854867"/>
              <a:gd name="connsiteX183" fmla="*/ 1779613 w 12200385"/>
              <a:gd name="connsiteY183" fmla="*/ 2170525 h 2854867"/>
              <a:gd name="connsiteX184" fmla="*/ 1652887 w 12200385"/>
              <a:gd name="connsiteY184" fmla="*/ 2170525 h 2854867"/>
              <a:gd name="connsiteX185" fmla="*/ 1399434 w 12200385"/>
              <a:gd name="connsiteY185" fmla="*/ 1650561 h 2854867"/>
              <a:gd name="connsiteX186" fmla="*/ 1404224 w 12200385"/>
              <a:gd name="connsiteY186" fmla="*/ 1639674 h 2854867"/>
              <a:gd name="connsiteX187" fmla="*/ 1461709 w 12200385"/>
              <a:gd name="connsiteY187" fmla="*/ 1521224 h 2854867"/>
              <a:gd name="connsiteX188" fmla="*/ 2289022 w 12200385"/>
              <a:gd name="connsiteY188" fmla="*/ 2170525 h 2854867"/>
              <a:gd name="connsiteX189" fmla="*/ 2162464 w 12200385"/>
              <a:gd name="connsiteY189" fmla="*/ 2170525 h 2854867"/>
              <a:gd name="connsiteX190" fmla="*/ 1653177 w 12200385"/>
              <a:gd name="connsiteY190" fmla="*/ 1127921 h 2854867"/>
              <a:gd name="connsiteX191" fmla="*/ 1664524 w 12200385"/>
              <a:gd name="connsiteY191" fmla="*/ 1106109 h 2854867"/>
              <a:gd name="connsiteX192" fmla="*/ 1716456 w 12200385"/>
              <a:gd name="connsiteY192" fmla="*/ 998359 h 2854867"/>
              <a:gd name="connsiteX193" fmla="*/ 2544689 w 12200385"/>
              <a:gd name="connsiteY193" fmla="*/ 2170525 h 2854867"/>
              <a:gd name="connsiteX194" fmla="*/ 2417860 w 12200385"/>
              <a:gd name="connsiteY194" fmla="*/ 2170525 h 2854867"/>
              <a:gd name="connsiteX195" fmla="*/ 1781973 w 12200385"/>
              <a:gd name="connsiteY195" fmla="*/ 867891 h 2854867"/>
              <a:gd name="connsiteX196" fmla="*/ 1795484 w 12200385"/>
              <a:gd name="connsiteY196" fmla="*/ 839989 h 2854867"/>
              <a:gd name="connsiteX197" fmla="*/ 1845605 w 12200385"/>
              <a:gd name="connsiteY197" fmla="*/ 738848 h 2854867"/>
              <a:gd name="connsiteX198" fmla="*/ 2798430 w 12200385"/>
              <a:gd name="connsiteY198" fmla="*/ 2170525 h 2854867"/>
              <a:gd name="connsiteX199" fmla="*/ 2672031 w 12200385"/>
              <a:gd name="connsiteY199" fmla="*/ 2170525 h 2854867"/>
              <a:gd name="connsiteX200" fmla="*/ 1908842 w 12200385"/>
              <a:gd name="connsiteY200" fmla="*/ 607352 h 2854867"/>
              <a:gd name="connsiteX201" fmla="*/ 1925405 w 12200385"/>
              <a:gd name="connsiteY201" fmla="*/ 573778 h 2854867"/>
              <a:gd name="connsiteX202" fmla="*/ 1972042 w 12200385"/>
              <a:gd name="connsiteY202" fmla="*/ 477415 h 2854867"/>
              <a:gd name="connsiteX203" fmla="*/ 3054096 w 12200385"/>
              <a:gd name="connsiteY203" fmla="*/ 2170525 h 2854867"/>
              <a:gd name="connsiteX204" fmla="*/ 2927583 w 12200385"/>
              <a:gd name="connsiteY204" fmla="*/ 2170525 h 2854867"/>
              <a:gd name="connsiteX205" fmla="*/ 2037635 w 12200385"/>
              <a:gd name="connsiteY205" fmla="*/ 349061 h 2854867"/>
              <a:gd name="connsiteX206" fmla="*/ 2195121 w 12200385"/>
              <a:gd name="connsiteY206" fmla="*/ 23753 h 2854867"/>
              <a:gd name="connsiteX207" fmla="*/ 2322069 w 12200385"/>
              <a:gd name="connsiteY207" fmla="*/ 23753 h 2854867"/>
              <a:gd name="connsiteX208" fmla="*/ 2163711 w 12200385"/>
              <a:gd name="connsiteY208" fmla="*/ 348189 h 2854867"/>
              <a:gd name="connsiteX209" fmla="*/ 7371578 w 12200385"/>
              <a:gd name="connsiteY209" fmla="*/ 2170525 h 2854867"/>
              <a:gd name="connsiteX210" fmla="*/ 7245141 w 12200385"/>
              <a:gd name="connsiteY210" fmla="*/ 2170525 h 2854867"/>
              <a:gd name="connsiteX211" fmla="*/ 7308358 w 12200385"/>
              <a:gd name="connsiteY211" fmla="*/ 2042165 h 2854867"/>
              <a:gd name="connsiteX212" fmla="*/ 7625321 w 12200385"/>
              <a:gd name="connsiteY212" fmla="*/ 2170525 h 2854867"/>
              <a:gd name="connsiteX213" fmla="*/ 7499323 w 12200385"/>
              <a:gd name="connsiteY213" fmla="*/ 2170525 h 2854867"/>
              <a:gd name="connsiteX214" fmla="*/ 7372014 w 12200385"/>
              <a:gd name="connsiteY214" fmla="*/ 1910228 h 2854867"/>
              <a:gd name="connsiteX215" fmla="*/ 7435231 w 12200385"/>
              <a:gd name="connsiteY215" fmla="*/ 1780734 h 2854867"/>
              <a:gd name="connsiteX216" fmla="*/ 7879066 w 12200385"/>
              <a:gd name="connsiteY216" fmla="*/ 2170525 h 2854867"/>
              <a:gd name="connsiteX217" fmla="*/ 7752774 w 12200385"/>
              <a:gd name="connsiteY217" fmla="*/ 2170525 h 2854867"/>
              <a:gd name="connsiteX218" fmla="*/ 7498887 w 12200385"/>
              <a:gd name="connsiteY218" fmla="*/ 1650561 h 2854867"/>
              <a:gd name="connsiteX219" fmla="*/ 7503678 w 12200385"/>
              <a:gd name="connsiteY219" fmla="*/ 1639674 h 2854867"/>
              <a:gd name="connsiteX220" fmla="*/ 7561595 w 12200385"/>
              <a:gd name="connsiteY220" fmla="*/ 1521224 h 2854867"/>
              <a:gd name="connsiteX221" fmla="*/ 8390391 w 12200385"/>
              <a:gd name="connsiteY221" fmla="*/ 2170525 h 2854867"/>
              <a:gd name="connsiteX222" fmla="*/ 8263834 w 12200385"/>
              <a:gd name="connsiteY222" fmla="*/ 2170525 h 2854867"/>
              <a:gd name="connsiteX223" fmla="*/ 7754551 w 12200385"/>
              <a:gd name="connsiteY223" fmla="*/ 1127921 h 2854867"/>
              <a:gd name="connsiteX224" fmla="*/ 7765462 w 12200385"/>
              <a:gd name="connsiteY224" fmla="*/ 1106109 h 2854867"/>
              <a:gd name="connsiteX225" fmla="*/ 7817832 w 12200385"/>
              <a:gd name="connsiteY225" fmla="*/ 998359 h 2854867"/>
              <a:gd name="connsiteX226" fmla="*/ 8644136 w 12200385"/>
              <a:gd name="connsiteY226" fmla="*/ 2170525 h 2854867"/>
              <a:gd name="connsiteX227" fmla="*/ 8517673 w 12200385"/>
              <a:gd name="connsiteY227" fmla="*/ 2170525 h 2854867"/>
              <a:gd name="connsiteX228" fmla="*/ 7881426 w 12200385"/>
              <a:gd name="connsiteY228" fmla="*/ 867891 h 2854867"/>
              <a:gd name="connsiteX229" fmla="*/ 7894945 w 12200385"/>
              <a:gd name="connsiteY229" fmla="*/ 839989 h 2854867"/>
              <a:gd name="connsiteX230" fmla="*/ 7944659 w 12200385"/>
              <a:gd name="connsiteY230" fmla="*/ 738848 h 2854867"/>
              <a:gd name="connsiteX231" fmla="*/ 8897878 w 12200385"/>
              <a:gd name="connsiteY231" fmla="*/ 2170525 h 2854867"/>
              <a:gd name="connsiteX232" fmla="*/ 8771541 w 12200385"/>
              <a:gd name="connsiteY232" fmla="*/ 2170525 h 2854867"/>
              <a:gd name="connsiteX233" fmla="*/ 8008291 w 12200385"/>
              <a:gd name="connsiteY233" fmla="*/ 607352 h 2854867"/>
              <a:gd name="connsiteX234" fmla="*/ 8024844 w 12200385"/>
              <a:gd name="connsiteY234" fmla="*/ 573778 h 2854867"/>
              <a:gd name="connsiteX235" fmla="*/ 8071895 w 12200385"/>
              <a:gd name="connsiteY235" fmla="*/ 477415 h 2854867"/>
              <a:gd name="connsiteX236" fmla="*/ 9153546 w 12200385"/>
              <a:gd name="connsiteY236" fmla="*/ 2170525 h 2854867"/>
              <a:gd name="connsiteX237" fmla="*/ 9027034 w 12200385"/>
              <a:gd name="connsiteY237" fmla="*/ 2170525 h 2854867"/>
              <a:gd name="connsiteX238" fmla="*/ 8137086 w 12200385"/>
              <a:gd name="connsiteY238" fmla="*/ 349061 h 2854867"/>
              <a:gd name="connsiteX239" fmla="*/ 8294573 w 12200385"/>
              <a:gd name="connsiteY239" fmla="*/ 23753 h 2854867"/>
              <a:gd name="connsiteX240" fmla="*/ 8421085 w 12200385"/>
              <a:gd name="connsiteY240" fmla="*/ 23753 h 2854867"/>
              <a:gd name="connsiteX241" fmla="*/ 8263162 w 12200385"/>
              <a:gd name="connsiteY241" fmla="*/ 348189 h 2854867"/>
              <a:gd name="connsiteX242" fmla="*/ 873 w 12200385"/>
              <a:gd name="connsiteY242" fmla="*/ 2193595 h 2854867"/>
              <a:gd name="connsiteX243" fmla="*/ 2 w 12200385"/>
              <a:gd name="connsiteY243" fmla="*/ 2191426 h 2854867"/>
              <a:gd name="connsiteX244" fmla="*/ 2 w 12200385"/>
              <a:gd name="connsiteY244" fmla="*/ 2082536 h 2854867"/>
              <a:gd name="connsiteX245" fmla="*/ 55313 w 12200385"/>
              <a:gd name="connsiteY245" fmla="*/ 2082536 h 2854867"/>
              <a:gd name="connsiteX246" fmla="*/ 6099977 w 12200385"/>
              <a:gd name="connsiteY246" fmla="*/ 2193595 h 2854867"/>
              <a:gd name="connsiteX247" fmla="*/ 6099101 w 12200385"/>
              <a:gd name="connsiteY247" fmla="*/ 2191860 h 2854867"/>
              <a:gd name="connsiteX248" fmla="*/ 6099101 w 12200385"/>
              <a:gd name="connsiteY248" fmla="*/ 2193595 h 2854867"/>
              <a:gd name="connsiteX249" fmla="*/ 6045630 w 12200385"/>
              <a:gd name="connsiteY249" fmla="*/ 2082536 h 2854867"/>
              <a:gd name="connsiteX250" fmla="*/ 6099101 w 12200385"/>
              <a:gd name="connsiteY250" fmla="*/ 2082536 h 2854867"/>
              <a:gd name="connsiteX251" fmla="*/ 6154763 w 12200385"/>
              <a:gd name="connsiteY251" fmla="*/ 2082536 h 2854867"/>
              <a:gd name="connsiteX252" fmla="*/ 12198464 w 12200385"/>
              <a:gd name="connsiteY252" fmla="*/ 2193595 h 2854867"/>
              <a:gd name="connsiteX253" fmla="*/ 12145074 w 12200385"/>
              <a:gd name="connsiteY253" fmla="*/ 2082536 h 2854867"/>
              <a:gd name="connsiteX254" fmla="*/ 12198464 w 12200385"/>
              <a:gd name="connsiteY254" fmla="*/ 2082536 h 2854867"/>
              <a:gd name="connsiteX255" fmla="*/ 2944921 w 12200385"/>
              <a:gd name="connsiteY255" fmla="*/ 2401198 h 2854867"/>
              <a:gd name="connsiteX256" fmla="*/ 1034197 w 12200385"/>
              <a:gd name="connsiteY256" fmla="*/ 2401198 h 2854867"/>
              <a:gd name="connsiteX257" fmla="*/ 1089549 w 12200385"/>
              <a:gd name="connsiteY257" fmla="*/ 2286299 h 2854867"/>
              <a:gd name="connsiteX258" fmla="*/ 3000273 w 12200385"/>
              <a:gd name="connsiteY258" fmla="*/ 2286299 h 2854867"/>
              <a:gd name="connsiteX259" fmla="*/ 9044381 w 12200385"/>
              <a:gd name="connsiteY259" fmla="*/ 2401199 h 2854867"/>
              <a:gd name="connsiteX260" fmla="*/ 7133649 w 12200385"/>
              <a:gd name="connsiteY260" fmla="*/ 2401199 h 2854867"/>
              <a:gd name="connsiteX261" fmla="*/ 7188988 w 12200385"/>
              <a:gd name="connsiteY261" fmla="*/ 2286299 h 2854867"/>
              <a:gd name="connsiteX262" fmla="*/ 9099721 w 12200385"/>
              <a:gd name="connsiteY262" fmla="*/ 2286299 h 2854867"/>
              <a:gd name="connsiteX263" fmla="*/ 4129175 w 12200385"/>
              <a:gd name="connsiteY263" fmla="*/ 2581897 h 2854867"/>
              <a:gd name="connsiteX264" fmla="*/ 4002227 w 12200385"/>
              <a:gd name="connsiteY264" fmla="*/ 2581897 h 2854867"/>
              <a:gd name="connsiteX265" fmla="*/ 4955430 w 12200385"/>
              <a:gd name="connsiteY265" fmla="*/ 631199 h 2854867"/>
              <a:gd name="connsiteX266" fmla="*/ 5018686 w 12200385"/>
              <a:gd name="connsiteY266" fmla="*/ 760606 h 2854867"/>
              <a:gd name="connsiteX267" fmla="*/ 5143421 w 12200385"/>
              <a:gd name="connsiteY267" fmla="*/ 2581897 h 2854867"/>
              <a:gd name="connsiteX268" fmla="*/ 5017202 w 12200385"/>
              <a:gd name="connsiteY268" fmla="*/ 2581897 h 2854867"/>
              <a:gd name="connsiteX269" fmla="*/ 5460709 w 12200385"/>
              <a:gd name="connsiteY269" fmla="*/ 1671162 h 2854867"/>
              <a:gd name="connsiteX270" fmla="*/ 5515984 w 12200385"/>
              <a:gd name="connsiteY270" fmla="*/ 1784405 h 2854867"/>
              <a:gd name="connsiteX271" fmla="*/ 5524254 w 12200385"/>
              <a:gd name="connsiteY271" fmla="*/ 1800956 h 2854867"/>
              <a:gd name="connsiteX272" fmla="*/ 10230108 w 12200385"/>
              <a:gd name="connsiteY272" fmla="*/ 2581897 h 2854867"/>
              <a:gd name="connsiteX273" fmla="*/ 10103596 w 12200385"/>
              <a:gd name="connsiteY273" fmla="*/ 2581897 h 2854867"/>
              <a:gd name="connsiteX274" fmla="*/ 11056799 w 12200385"/>
              <a:gd name="connsiteY274" fmla="*/ 631199 h 2854867"/>
              <a:gd name="connsiteX275" fmla="*/ 11120054 w 12200385"/>
              <a:gd name="connsiteY275" fmla="*/ 760607 h 2854867"/>
              <a:gd name="connsiteX276" fmla="*/ 11243299 w 12200385"/>
              <a:gd name="connsiteY276" fmla="*/ 2581897 h 2854867"/>
              <a:gd name="connsiteX277" fmla="*/ 11116645 w 12200385"/>
              <a:gd name="connsiteY277" fmla="*/ 2581897 h 2854867"/>
              <a:gd name="connsiteX278" fmla="*/ 11560587 w 12200385"/>
              <a:gd name="connsiteY278" fmla="*/ 1671162 h 2854867"/>
              <a:gd name="connsiteX279" fmla="*/ 11615862 w 12200385"/>
              <a:gd name="connsiteY279" fmla="*/ 1784405 h 2854867"/>
              <a:gd name="connsiteX280" fmla="*/ 11623697 w 12200385"/>
              <a:gd name="connsiteY280" fmla="*/ 1800956 h 2854867"/>
              <a:gd name="connsiteX281" fmla="*/ 5653047 w 12200385"/>
              <a:gd name="connsiteY281" fmla="*/ 2581898 h 2854867"/>
              <a:gd name="connsiteX282" fmla="*/ 5526610 w 12200385"/>
              <a:gd name="connsiteY282" fmla="*/ 2581898 h 2854867"/>
              <a:gd name="connsiteX283" fmla="*/ 5716917 w 12200385"/>
              <a:gd name="connsiteY283" fmla="*/ 2192106 h 2854867"/>
              <a:gd name="connsiteX284" fmla="*/ 5779918 w 12200385"/>
              <a:gd name="connsiteY284" fmla="*/ 2321891 h 2854867"/>
              <a:gd name="connsiteX285" fmla="*/ 11752058 w 12200385"/>
              <a:gd name="connsiteY285" fmla="*/ 2581898 h 2854867"/>
              <a:gd name="connsiteX286" fmla="*/ 11626055 w 12200385"/>
              <a:gd name="connsiteY286" fmla="*/ 2581898 h 2854867"/>
              <a:gd name="connsiteX287" fmla="*/ 11815928 w 12200385"/>
              <a:gd name="connsiteY287" fmla="*/ 2192106 h 2854867"/>
              <a:gd name="connsiteX288" fmla="*/ 11879364 w 12200385"/>
              <a:gd name="connsiteY288" fmla="*/ 2321891 h 2854867"/>
              <a:gd name="connsiteX289" fmla="*/ 5906788 w 12200385"/>
              <a:gd name="connsiteY289" fmla="*/ 2583818 h 2854867"/>
              <a:gd name="connsiteX290" fmla="*/ 5780352 w 12200385"/>
              <a:gd name="connsiteY290" fmla="*/ 2583818 h 2854867"/>
              <a:gd name="connsiteX291" fmla="*/ 5843570 w 12200385"/>
              <a:gd name="connsiteY291" fmla="*/ 2453539 h 2854867"/>
              <a:gd name="connsiteX292" fmla="*/ 12006233 w 12200385"/>
              <a:gd name="connsiteY292" fmla="*/ 2583818 h 2854867"/>
              <a:gd name="connsiteX293" fmla="*/ 11879797 w 12200385"/>
              <a:gd name="connsiteY293" fmla="*/ 2583818 h 2854867"/>
              <a:gd name="connsiteX294" fmla="*/ 11943015 w 12200385"/>
              <a:gd name="connsiteY294" fmla="*/ 2453539 h 2854867"/>
              <a:gd name="connsiteX295" fmla="*/ 3877346 w 12200385"/>
              <a:gd name="connsiteY295" fmla="*/ 2583819 h 2854867"/>
              <a:gd name="connsiteX296" fmla="*/ 3750406 w 12200385"/>
              <a:gd name="connsiteY296" fmla="*/ 2583819 h 2854867"/>
              <a:gd name="connsiteX297" fmla="*/ 4830486 w 12200385"/>
              <a:gd name="connsiteY297" fmla="*/ 373611 h 2854867"/>
              <a:gd name="connsiteX298" fmla="*/ 4893738 w 12200385"/>
              <a:gd name="connsiteY298" fmla="*/ 502623 h 2854867"/>
              <a:gd name="connsiteX299" fmla="*/ 4382431 w 12200385"/>
              <a:gd name="connsiteY299" fmla="*/ 2583819 h 2854867"/>
              <a:gd name="connsiteX300" fmla="*/ 4255970 w 12200385"/>
              <a:gd name="connsiteY300" fmla="*/ 2583819 h 2854867"/>
              <a:gd name="connsiteX301" fmla="*/ 5082327 w 12200385"/>
              <a:gd name="connsiteY301" fmla="*/ 890710 h 2854867"/>
              <a:gd name="connsiteX302" fmla="*/ 5145558 w 12200385"/>
              <a:gd name="connsiteY302" fmla="*/ 1020681 h 2854867"/>
              <a:gd name="connsiteX303" fmla="*/ 4636179 w 12200385"/>
              <a:gd name="connsiteY303" fmla="*/ 2583819 h 2854867"/>
              <a:gd name="connsiteX304" fmla="*/ 4509714 w 12200385"/>
              <a:gd name="connsiteY304" fmla="*/ 2583819 h 2854867"/>
              <a:gd name="connsiteX305" fmla="*/ 5209197 w 12200385"/>
              <a:gd name="connsiteY305" fmla="*/ 1150220 h 2854867"/>
              <a:gd name="connsiteX306" fmla="*/ 5272430 w 12200385"/>
              <a:gd name="connsiteY306" fmla="*/ 1280190 h 2854867"/>
              <a:gd name="connsiteX307" fmla="*/ 4888355 w 12200385"/>
              <a:gd name="connsiteY307" fmla="*/ 2583819 h 2854867"/>
              <a:gd name="connsiteX308" fmla="*/ 4761535 w 12200385"/>
              <a:gd name="connsiteY308" fmla="*/ 2583819 h 2854867"/>
              <a:gd name="connsiteX309" fmla="*/ 5334188 w 12200385"/>
              <a:gd name="connsiteY309" fmla="*/ 1409731 h 2854867"/>
              <a:gd name="connsiteX310" fmla="*/ 5397380 w 12200385"/>
              <a:gd name="connsiteY310" fmla="*/ 1539700 h 2854867"/>
              <a:gd name="connsiteX311" fmla="*/ 5397583 w 12200385"/>
              <a:gd name="connsiteY311" fmla="*/ 2583819 h 2854867"/>
              <a:gd name="connsiteX312" fmla="*/ 5270945 w 12200385"/>
              <a:gd name="connsiteY312" fmla="*/ 2583819 h 2854867"/>
              <a:gd name="connsiteX313" fmla="*/ 5589725 w 12200385"/>
              <a:gd name="connsiteY313" fmla="*/ 1932596 h 2854867"/>
              <a:gd name="connsiteX314" fmla="*/ 5647367 w 12200385"/>
              <a:gd name="connsiteY314" fmla="*/ 2050881 h 2854867"/>
              <a:gd name="connsiteX315" fmla="*/ 5653044 w 12200385"/>
              <a:gd name="connsiteY315" fmla="*/ 2061793 h 2854867"/>
              <a:gd name="connsiteX316" fmla="*/ 9976355 w 12200385"/>
              <a:gd name="connsiteY316" fmla="*/ 2583819 h 2854867"/>
              <a:gd name="connsiteX317" fmla="*/ 9849851 w 12200385"/>
              <a:gd name="connsiteY317" fmla="*/ 2583819 h 2854867"/>
              <a:gd name="connsiteX318" fmla="*/ 10929496 w 12200385"/>
              <a:gd name="connsiteY318" fmla="*/ 373611 h 2854867"/>
              <a:gd name="connsiteX319" fmla="*/ 10993184 w 12200385"/>
              <a:gd name="connsiteY319" fmla="*/ 502624 h 2854867"/>
              <a:gd name="connsiteX320" fmla="*/ 10481939 w 12200385"/>
              <a:gd name="connsiteY320" fmla="*/ 2583819 h 2854867"/>
              <a:gd name="connsiteX321" fmla="*/ 10355416 w 12200385"/>
              <a:gd name="connsiteY321" fmla="*/ 2583819 h 2854867"/>
              <a:gd name="connsiteX322" fmla="*/ 11181743 w 12200385"/>
              <a:gd name="connsiteY322" fmla="*/ 890710 h 2854867"/>
              <a:gd name="connsiteX323" fmla="*/ 11245004 w 12200385"/>
              <a:gd name="connsiteY323" fmla="*/ 1020681 h 2854867"/>
              <a:gd name="connsiteX324" fmla="*/ 10735989 w 12200385"/>
              <a:gd name="connsiteY324" fmla="*/ 2583819 h 2854867"/>
              <a:gd name="connsiteX325" fmla="*/ 10609160 w 12200385"/>
              <a:gd name="connsiteY325" fmla="*/ 2583819 h 2854867"/>
              <a:gd name="connsiteX326" fmla="*/ 11308245 w 12200385"/>
              <a:gd name="connsiteY326" fmla="*/ 1150220 h 2854867"/>
              <a:gd name="connsiteX327" fmla="*/ 11371877 w 12200385"/>
              <a:gd name="connsiteY327" fmla="*/ 1280191 h 2854867"/>
              <a:gd name="connsiteX328" fmla="*/ 10989287 w 12200385"/>
              <a:gd name="connsiteY328" fmla="*/ 2583819 h 2854867"/>
              <a:gd name="connsiteX329" fmla="*/ 10862902 w 12200385"/>
              <a:gd name="connsiteY329" fmla="*/ 2583819 h 2854867"/>
              <a:gd name="connsiteX330" fmla="*/ 11435555 w 12200385"/>
              <a:gd name="connsiteY330" fmla="*/ 1409731 h 2854867"/>
              <a:gd name="connsiteX331" fmla="*/ 11498747 w 12200385"/>
              <a:gd name="connsiteY331" fmla="*/ 1539701 h 2854867"/>
              <a:gd name="connsiteX332" fmla="*/ 11498458 w 12200385"/>
              <a:gd name="connsiteY332" fmla="*/ 2583819 h 2854867"/>
              <a:gd name="connsiteX333" fmla="*/ 11372312 w 12200385"/>
              <a:gd name="connsiteY333" fmla="*/ 2583819 h 2854867"/>
              <a:gd name="connsiteX334" fmla="*/ 11689418 w 12200385"/>
              <a:gd name="connsiteY334" fmla="*/ 1932596 h 2854867"/>
              <a:gd name="connsiteX335" fmla="*/ 11747272 w 12200385"/>
              <a:gd name="connsiteY335" fmla="*/ 2050881 h 2854867"/>
              <a:gd name="connsiteX336" fmla="*/ 11752492 w 12200385"/>
              <a:gd name="connsiteY336" fmla="*/ 2061793 h 2854867"/>
              <a:gd name="connsiteX337" fmla="*/ 2832782 w 12200385"/>
              <a:gd name="connsiteY337" fmla="*/ 2626112 h 2854867"/>
              <a:gd name="connsiteX338" fmla="*/ 922704 w 12200385"/>
              <a:gd name="connsiteY338" fmla="*/ 2626112 h 2854867"/>
              <a:gd name="connsiteX339" fmla="*/ 978088 w 12200385"/>
              <a:gd name="connsiteY339" fmla="*/ 2513130 h 2854867"/>
              <a:gd name="connsiteX340" fmla="*/ 2886857 w 12200385"/>
              <a:gd name="connsiteY340" fmla="*/ 2513130 h 2854867"/>
              <a:gd name="connsiteX341" fmla="*/ 8932665 w 12200385"/>
              <a:gd name="connsiteY341" fmla="*/ 2626112 h 2854867"/>
              <a:gd name="connsiteX342" fmla="*/ 7022157 w 12200385"/>
              <a:gd name="connsiteY342" fmla="*/ 2626112 h 2854867"/>
              <a:gd name="connsiteX343" fmla="*/ 7077540 w 12200385"/>
              <a:gd name="connsiteY343" fmla="*/ 2513130 h 2854867"/>
              <a:gd name="connsiteX344" fmla="*/ 8986304 w 12200385"/>
              <a:gd name="connsiteY344" fmla="*/ 2513130 h 2854867"/>
              <a:gd name="connsiteX345" fmla="*/ 0 w 12200385"/>
              <a:gd name="connsiteY345" fmla="*/ 2712615 h 2854867"/>
              <a:gd name="connsiteX346" fmla="*/ 0 w 12200385"/>
              <a:gd name="connsiteY346" fmla="*/ 2452738 h 2854867"/>
              <a:gd name="connsiteX347" fmla="*/ 1021177 w 12200385"/>
              <a:gd name="connsiteY347" fmla="*/ 366314 h 2854867"/>
              <a:gd name="connsiteX348" fmla="*/ 0 w 12200385"/>
              <a:gd name="connsiteY348" fmla="*/ 366314 h 2854867"/>
              <a:gd name="connsiteX349" fmla="*/ 0 w 12200385"/>
              <a:gd name="connsiteY349" fmla="*/ 252509 h 2854867"/>
              <a:gd name="connsiteX350" fmla="*/ 1202923 w 12200385"/>
              <a:gd name="connsiteY350" fmla="*/ 252509 h 2854867"/>
              <a:gd name="connsiteX351" fmla="*/ 1147571 w 12200385"/>
              <a:gd name="connsiteY351" fmla="*/ 366314 h 2854867"/>
              <a:gd name="connsiteX352" fmla="*/ 5797591 w 12200385"/>
              <a:gd name="connsiteY352" fmla="*/ 2810649 h 2854867"/>
              <a:gd name="connsiteX353" fmla="*/ 3511611 w 12200385"/>
              <a:gd name="connsiteY353" fmla="*/ 2810649 h 2854867"/>
              <a:gd name="connsiteX354" fmla="*/ 3495043 w 12200385"/>
              <a:gd name="connsiteY354" fmla="*/ 2810649 h 2854867"/>
              <a:gd name="connsiteX355" fmla="*/ 3385169 w 12200385"/>
              <a:gd name="connsiteY355" fmla="*/ 2810649 h 2854867"/>
              <a:gd name="connsiteX356" fmla="*/ 4701471 w 12200385"/>
              <a:gd name="connsiteY356" fmla="*/ 114100 h 2854867"/>
              <a:gd name="connsiteX357" fmla="*/ 4765128 w 12200385"/>
              <a:gd name="connsiteY357" fmla="*/ 243980 h 2854867"/>
              <a:gd name="connsiteX358" fmla="*/ 3566984 w 12200385"/>
              <a:gd name="connsiteY358" fmla="*/ 2696459 h 2854867"/>
              <a:gd name="connsiteX359" fmla="*/ 5852964 w 12200385"/>
              <a:gd name="connsiteY359" fmla="*/ 2696459 h 2854867"/>
              <a:gd name="connsiteX360" fmla="*/ 11896613 w 12200385"/>
              <a:gd name="connsiteY360" fmla="*/ 2810649 h 2854867"/>
              <a:gd name="connsiteX361" fmla="*/ 9611472 w 12200385"/>
              <a:gd name="connsiteY361" fmla="*/ 2810649 h 2854867"/>
              <a:gd name="connsiteX362" fmla="*/ 9594906 w 12200385"/>
              <a:gd name="connsiteY362" fmla="*/ 2810649 h 2854867"/>
              <a:gd name="connsiteX363" fmla="*/ 9484616 w 12200385"/>
              <a:gd name="connsiteY363" fmla="*/ 2810649 h 2854867"/>
              <a:gd name="connsiteX364" fmla="*/ 10801123 w 12200385"/>
              <a:gd name="connsiteY364" fmla="*/ 114100 h 2854867"/>
              <a:gd name="connsiteX365" fmla="*/ 10864333 w 12200385"/>
              <a:gd name="connsiteY365" fmla="*/ 243981 h 2854867"/>
              <a:gd name="connsiteX366" fmla="*/ 9666834 w 12200385"/>
              <a:gd name="connsiteY366" fmla="*/ 2696459 h 2854867"/>
              <a:gd name="connsiteX367" fmla="*/ 11952412 w 12200385"/>
              <a:gd name="connsiteY367" fmla="*/ 2696459 h 2854867"/>
              <a:gd name="connsiteX368" fmla="*/ 6793324 w 12200385"/>
              <a:gd name="connsiteY368" fmla="*/ 2811085 h 2854867"/>
              <a:gd name="connsiteX369" fmla="*/ 6666476 w 12200385"/>
              <a:gd name="connsiteY369" fmla="*/ 2811085 h 2854867"/>
              <a:gd name="connsiteX370" fmla="*/ 8028061 w 12200385"/>
              <a:gd name="connsiteY370" fmla="*/ 22507 h 2854867"/>
              <a:gd name="connsiteX371" fmla="*/ 8154501 w 12200385"/>
              <a:gd name="connsiteY371" fmla="*/ 22507 h 2854867"/>
              <a:gd name="connsiteX372" fmla="*/ 2990204 w 12200385"/>
              <a:gd name="connsiteY372" fmla="*/ 2811086 h 2854867"/>
              <a:gd name="connsiteX373" fmla="*/ 2864184 w 12200385"/>
              <a:gd name="connsiteY373" fmla="*/ 2811086 h 2854867"/>
              <a:gd name="connsiteX374" fmla="*/ 4228646 w 12200385"/>
              <a:gd name="connsiteY374" fmla="*/ 0 h 2854867"/>
              <a:gd name="connsiteX375" fmla="*/ 4355494 w 12200385"/>
              <a:gd name="connsiteY375" fmla="*/ 0 h 2854867"/>
              <a:gd name="connsiteX376" fmla="*/ 59264 w 12200385"/>
              <a:gd name="connsiteY376" fmla="*/ 2832398 h 2854867"/>
              <a:gd name="connsiteX377" fmla="*/ 1388992 w 12200385"/>
              <a:gd name="connsiteY377" fmla="*/ 137502 h 2854867"/>
              <a:gd name="connsiteX378" fmla="*/ 1 w 12200385"/>
              <a:gd name="connsiteY378" fmla="*/ 137502 h 2854867"/>
              <a:gd name="connsiteX379" fmla="*/ 1 w 12200385"/>
              <a:gd name="connsiteY379" fmla="*/ 23752 h 2854867"/>
              <a:gd name="connsiteX380" fmla="*/ 1445111 w 12200385"/>
              <a:gd name="connsiteY380" fmla="*/ 23752 h 2854867"/>
              <a:gd name="connsiteX381" fmla="*/ 1565524 w 12200385"/>
              <a:gd name="connsiteY381" fmla="*/ 23752 h 2854867"/>
              <a:gd name="connsiteX382" fmla="*/ 1571969 w 12200385"/>
              <a:gd name="connsiteY382" fmla="*/ 23752 h 2854867"/>
              <a:gd name="connsiteX383" fmla="*/ 201999 w 12200385"/>
              <a:gd name="connsiteY383" fmla="*/ 2829870 h 2854867"/>
              <a:gd name="connsiteX384" fmla="*/ 695151 w 12200385"/>
              <a:gd name="connsiteY384" fmla="*/ 2834839 h 2854867"/>
              <a:gd name="connsiteX385" fmla="*/ 568764 w 12200385"/>
              <a:gd name="connsiteY385" fmla="*/ 2834839 h 2854867"/>
              <a:gd name="connsiteX386" fmla="*/ 1941056 w 12200385"/>
              <a:gd name="connsiteY386" fmla="*/ 23753 h 2854867"/>
              <a:gd name="connsiteX387" fmla="*/ 2067959 w 12200385"/>
              <a:gd name="connsiteY387" fmla="*/ 23753 h 2854867"/>
              <a:gd name="connsiteX388" fmla="*/ 3237533 w 12200385"/>
              <a:gd name="connsiteY388" fmla="*/ 2834839 h 2854867"/>
              <a:gd name="connsiteX389" fmla="*/ 3110681 w 12200385"/>
              <a:gd name="connsiteY389" fmla="*/ 2834839 h 2854867"/>
              <a:gd name="connsiteX390" fmla="*/ 4480882 w 12200385"/>
              <a:gd name="connsiteY390" fmla="*/ 23753 h 2854867"/>
              <a:gd name="connsiteX391" fmla="*/ 4607314 w 12200385"/>
              <a:gd name="connsiteY391" fmla="*/ 23753 h 2854867"/>
              <a:gd name="connsiteX392" fmla="*/ 9336835 w 12200385"/>
              <a:gd name="connsiteY392" fmla="*/ 2834839 h 2854867"/>
              <a:gd name="connsiteX393" fmla="*/ 9210330 w 12200385"/>
              <a:gd name="connsiteY393" fmla="*/ 2834839 h 2854867"/>
              <a:gd name="connsiteX394" fmla="*/ 10580317 w 12200385"/>
              <a:gd name="connsiteY394" fmla="*/ 23753 h 2854867"/>
              <a:gd name="connsiteX395" fmla="*/ 10706763 w 12200385"/>
              <a:gd name="connsiteY395" fmla="*/ 23753 h 2854867"/>
              <a:gd name="connsiteX396" fmla="*/ 440735 w 12200385"/>
              <a:gd name="connsiteY396" fmla="*/ 2834840 h 2854867"/>
              <a:gd name="connsiteX397" fmla="*/ 313916 w 12200385"/>
              <a:gd name="connsiteY397" fmla="*/ 2834840 h 2854867"/>
              <a:gd name="connsiteX398" fmla="*/ 1693618 w 12200385"/>
              <a:gd name="connsiteY398" fmla="*/ 23754 h 2854867"/>
              <a:gd name="connsiteX399" fmla="*/ 1819982 w 12200385"/>
              <a:gd name="connsiteY399" fmla="*/ 23754 h 2854867"/>
              <a:gd name="connsiteX400" fmla="*/ 6038156 w 12200385"/>
              <a:gd name="connsiteY400" fmla="*/ 2834840 h 2854867"/>
              <a:gd name="connsiteX401" fmla="*/ 5911618 w 12200385"/>
              <a:gd name="connsiteY401" fmla="*/ 2834840 h 2854867"/>
              <a:gd name="connsiteX402" fmla="*/ 6034812 w 12200385"/>
              <a:gd name="connsiteY402" fmla="*/ 2582038 h 2854867"/>
              <a:gd name="connsiteX403" fmla="*/ 5741358 w 12200385"/>
              <a:gd name="connsiteY403" fmla="*/ 1979192 h 2854867"/>
              <a:gd name="connsiteX404" fmla="*/ 5741358 w 12200385"/>
              <a:gd name="connsiteY404" fmla="*/ 1980064 h 2854867"/>
              <a:gd name="connsiteX405" fmla="*/ 4779020 w 12200385"/>
              <a:gd name="connsiteY405" fmla="*/ 23754 h 2854867"/>
              <a:gd name="connsiteX406" fmla="*/ 4905907 w 12200385"/>
              <a:gd name="connsiteY406" fmla="*/ 23754 h 2854867"/>
              <a:gd name="connsiteX407" fmla="*/ 5788014 w 12200385"/>
              <a:gd name="connsiteY407" fmla="*/ 1817038 h 2854867"/>
              <a:gd name="connsiteX408" fmla="*/ 5788886 w 12200385"/>
              <a:gd name="connsiteY408" fmla="*/ 1816166 h 2854867"/>
              <a:gd name="connsiteX409" fmla="*/ 6098038 w 12200385"/>
              <a:gd name="connsiteY409" fmla="*/ 2452141 h 2854867"/>
              <a:gd name="connsiteX410" fmla="*/ 6098474 w 12200385"/>
              <a:gd name="connsiteY410" fmla="*/ 2450833 h 2854867"/>
              <a:gd name="connsiteX411" fmla="*/ 6098474 w 12200385"/>
              <a:gd name="connsiteY411" fmla="*/ 2452141 h 2854867"/>
              <a:gd name="connsiteX412" fmla="*/ 7120110 w 12200385"/>
              <a:gd name="connsiteY412" fmla="*/ 366370 h 2854867"/>
              <a:gd name="connsiteX413" fmla="*/ 6098474 w 12200385"/>
              <a:gd name="connsiteY413" fmla="*/ 366370 h 2854867"/>
              <a:gd name="connsiteX414" fmla="*/ 5208082 w 12200385"/>
              <a:gd name="connsiteY414" fmla="*/ 366370 h 2854867"/>
              <a:gd name="connsiteX415" fmla="*/ 5152705 w 12200385"/>
              <a:gd name="connsiteY415" fmla="*/ 252601 h 2854867"/>
              <a:gd name="connsiteX416" fmla="*/ 6098474 w 12200385"/>
              <a:gd name="connsiteY416" fmla="*/ 252601 h 2854867"/>
              <a:gd name="connsiteX417" fmla="*/ 7302375 w 12200385"/>
              <a:gd name="connsiteY417" fmla="*/ 252601 h 2854867"/>
              <a:gd name="connsiteX418" fmla="*/ 7246997 w 12200385"/>
              <a:gd name="connsiteY418" fmla="*/ 366370 h 2854867"/>
              <a:gd name="connsiteX419" fmla="*/ 6098474 w 12200385"/>
              <a:gd name="connsiteY419" fmla="*/ 2711936 h 2854867"/>
              <a:gd name="connsiteX420" fmla="*/ 6098474 w 12200385"/>
              <a:gd name="connsiteY420" fmla="*/ 2710192 h 2854867"/>
              <a:gd name="connsiteX421" fmla="*/ 6098038 w 12200385"/>
              <a:gd name="connsiteY421" fmla="*/ 2711936 h 2854867"/>
              <a:gd name="connsiteX422" fmla="*/ 6539860 w 12200385"/>
              <a:gd name="connsiteY422" fmla="*/ 2834840 h 2854867"/>
              <a:gd name="connsiteX423" fmla="*/ 6413365 w 12200385"/>
              <a:gd name="connsiteY423" fmla="*/ 2834840 h 2854867"/>
              <a:gd name="connsiteX424" fmla="*/ 7793043 w 12200385"/>
              <a:gd name="connsiteY424" fmla="*/ 23754 h 2854867"/>
              <a:gd name="connsiteX425" fmla="*/ 7919437 w 12200385"/>
              <a:gd name="connsiteY425" fmla="*/ 23754 h 2854867"/>
              <a:gd name="connsiteX426" fmla="*/ 9089649 w 12200385"/>
              <a:gd name="connsiteY426" fmla="*/ 2834840 h 2854867"/>
              <a:gd name="connsiteX427" fmla="*/ 8964066 w 12200385"/>
              <a:gd name="connsiteY427" fmla="*/ 2834840 h 2854867"/>
              <a:gd name="connsiteX428" fmla="*/ 10328530 w 12200385"/>
              <a:gd name="connsiteY428" fmla="*/ 23754 h 2854867"/>
              <a:gd name="connsiteX429" fmla="*/ 10454942 w 12200385"/>
              <a:gd name="connsiteY429" fmla="*/ 23754 h 2854867"/>
              <a:gd name="connsiteX430" fmla="*/ 12139613 w 12200385"/>
              <a:gd name="connsiteY430" fmla="*/ 2838373 h 2854867"/>
              <a:gd name="connsiteX431" fmla="*/ 12013082 w 12200385"/>
              <a:gd name="connsiteY431" fmla="*/ 2838373 h 2854867"/>
              <a:gd name="connsiteX432" fmla="*/ 12136283 w 12200385"/>
              <a:gd name="connsiteY432" fmla="*/ 2585571 h 2854867"/>
              <a:gd name="connsiteX433" fmla="*/ 11842812 w 12200385"/>
              <a:gd name="connsiteY433" fmla="*/ 1982725 h 2854867"/>
              <a:gd name="connsiteX434" fmla="*/ 11842812 w 12200385"/>
              <a:gd name="connsiteY434" fmla="*/ 1983597 h 2854867"/>
              <a:gd name="connsiteX435" fmla="*/ 10880422 w 12200385"/>
              <a:gd name="connsiteY435" fmla="*/ 27287 h 2854867"/>
              <a:gd name="connsiteX436" fmla="*/ 11006880 w 12200385"/>
              <a:gd name="connsiteY436" fmla="*/ 27287 h 2854867"/>
              <a:gd name="connsiteX437" fmla="*/ 11889471 w 12200385"/>
              <a:gd name="connsiteY437" fmla="*/ 1820571 h 2854867"/>
              <a:gd name="connsiteX438" fmla="*/ 11890343 w 12200385"/>
              <a:gd name="connsiteY438" fmla="*/ 1819699 h 2854867"/>
              <a:gd name="connsiteX439" fmla="*/ 12199511 w 12200385"/>
              <a:gd name="connsiteY439" fmla="*/ 2455674 h 2854867"/>
              <a:gd name="connsiteX440" fmla="*/ 12200384 w 12200385"/>
              <a:gd name="connsiteY440" fmla="*/ 2454366 h 2854867"/>
              <a:gd name="connsiteX441" fmla="*/ 12200384 w 12200385"/>
              <a:gd name="connsiteY441" fmla="*/ 2712853 h 2854867"/>
              <a:gd name="connsiteX442" fmla="*/ 12199511 w 12200385"/>
              <a:gd name="connsiteY442" fmla="*/ 2715469 h 2854867"/>
              <a:gd name="connsiteX443" fmla="*/ 6289459 w 12200385"/>
              <a:gd name="connsiteY443" fmla="*/ 2845252 h 2854867"/>
              <a:gd name="connsiteX444" fmla="*/ 6226273 w 12200385"/>
              <a:gd name="connsiteY444" fmla="*/ 2715754 h 2854867"/>
              <a:gd name="connsiteX445" fmla="*/ 7486947 w 12200385"/>
              <a:gd name="connsiteY445" fmla="*/ 137555 h 2854867"/>
              <a:gd name="connsiteX446" fmla="*/ 6098158 w 12200385"/>
              <a:gd name="connsiteY446" fmla="*/ 137555 h 2854867"/>
              <a:gd name="connsiteX447" fmla="*/ 5103300 w 12200385"/>
              <a:gd name="connsiteY447" fmla="*/ 137555 h 2854867"/>
              <a:gd name="connsiteX448" fmla="*/ 5047958 w 12200385"/>
              <a:gd name="connsiteY448" fmla="*/ 23753 h 2854867"/>
              <a:gd name="connsiteX449" fmla="*/ 6098158 w 12200385"/>
              <a:gd name="connsiteY449" fmla="*/ 23753 h 2854867"/>
              <a:gd name="connsiteX450" fmla="*/ 7543163 w 12200385"/>
              <a:gd name="connsiteY450" fmla="*/ 23753 h 2854867"/>
              <a:gd name="connsiteX451" fmla="*/ 7663433 w 12200385"/>
              <a:gd name="connsiteY451" fmla="*/ 23753 h 2854867"/>
              <a:gd name="connsiteX452" fmla="*/ 7669533 w 12200385"/>
              <a:gd name="connsiteY452" fmla="*/ 23753 h 2854867"/>
              <a:gd name="connsiteX453" fmla="*/ 2722818 w 12200385"/>
              <a:gd name="connsiteY453" fmla="*/ 2854867 h 2854867"/>
              <a:gd name="connsiteX454" fmla="*/ 811210 w 12200385"/>
              <a:gd name="connsiteY454" fmla="*/ 2854867 h 2854867"/>
              <a:gd name="connsiteX455" fmla="*/ 866549 w 12200385"/>
              <a:gd name="connsiteY455" fmla="*/ 2741884 h 2854867"/>
              <a:gd name="connsiteX456" fmla="*/ 2777286 w 12200385"/>
              <a:gd name="connsiteY456" fmla="*/ 2741884 h 2854867"/>
              <a:gd name="connsiteX457" fmla="*/ 8821831 w 12200385"/>
              <a:gd name="connsiteY457" fmla="*/ 2854867 h 2854867"/>
              <a:gd name="connsiteX458" fmla="*/ 6910662 w 12200385"/>
              <a:gd name="connsiteY458" fmla="*/ 2854867 h 2854867"/>
              <a:gd name="connsiteX459" fmla="*/ 6966003 w 12200385"/>
              <a:gd name="connsiteY459" fmla="*/ 2741884 h 2854867"/>
              <a:gd name="connsiteX460" fmla="*/ 8876734 w 12200385"/>
              <a:gd name="connsiteY460" fmla="*/ 2741884 h 285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Lst>
            <a:rect l="l" t="t" r="r" b="b"/>
            <a:pathLst>
              <a:path w="12200385" h="2854867">
                <a:moveTo>
                  <a:pt x="12198463" y="136736"/>
                </a:moveTo>
                <a:lnTo>
                  <a:pt x="11202744" y="136736"/>
                </a:lnTo>
                <a:lnTo>
                  <a:pt x="11147402" y="23753"/>
                </a:lnTo>
                <a:lnTo>
                  <a:pt x="12198463" y="23753"/>
                </a:lnTo>
                <a:close/>
                <a:moveTo>
                  <a:pt x="12200385" y="365489"/>
                </a:moveTo>
                <a:lnTo>
                  <a:pt x="11308541" y="365489"/>
                </a:lnTo>
                <a:lnTo>
                  <a:pt x="11253128" y="252507"/>
                </a:lnTo>
                <a:lnTo>
                  <a:pt x="12200385" y="252507"/>
                </a:lnTo>
                <a:close/>
                <a:moveTo>
                  <a:pt x="2356613" y="478902"/>
                </a:moveTo>
                <a:lnTo>
                  <a:pt x="2293303" y="349544"/>
                </a:lnTo>
                <a:lnTo>
                  <a:pt x="2452232" y="23753"/>
                </a:lnTo>
                <a:lnTo>
                  <a:pt x="2579288" y="23753"/>
                </a:lnTo>
                <a:close/>
                <a:moveTo>
                  <a:pt x="8456064" y="478903"/>
                </a:moveTo>
                <a:lnTo>
                  <a:pt x="8392754" y="349544"/>
                </a:lnTo>
                <a:lnTo>
                  <a:pt x="8552119" y="23753"/>
                </a:lnTo>
                <a:lnTo>
                  <a:pt x="8678739" y="23753"/>
                </a:lnTo>
                <a:close/>
                <a:moveTo>
                  <a:pt x="780425" y="594243"/>
                </a:moveTo>
                <a:lnTo>
                  <a:pt x="1" y="594243"/>
                </a:lnTo>
                <a:lnTo>
                  <a:pt x="1" y="481260"/>
                </a:lnTo>
                <a:lnTo>
                  <a:pt x="835765" y="481260"/>
                </a:lnTo>
                <a:close/>
                <a:moveTo>
                  <a:pt x="6879871" y="594243"/>
                </a:moveTo>
                <a:lnTo>
                  <a:pt x="6098892" y="594243"/>
                </a:lnTo>
                <a:lnTo>
                  <a:pt x="5320527" y="594243"/>
                </a:lnTo>
                <a:lnTo>
                  <a:pt x="5265179" y="481260"/>
                </a:lnTo>
                <a:lnTo>
                  <a:pt x="6098892" y="481260"/>
                </a:lnTo>
                <a:lnTo>
                  <a:pt x="6935219" y="481260"/>
                </a:lnTo>
                <a:close/>
                <a:moveTo>
                  <a:pt x="12198463" y="594243"/>
                </a:moveTo>
                <a:lnTo>
                  <a:pt x="11419921" y="594243"/>
                </a:lnTo>
                <a:lnTo>
                  <a:pt x="11364621" y="481260"/>
                </a:lnTo>
                <a:lnTo>
                  <a:pt x="12198463" y="481260"/>
                </a:lnTo>
                <a:close/>
                <a:moveTo>
                  <a:pt x="2483522" y="740334"/>
                </a:moveTo>
                <a:lnTo>
                  <a:pt x="2424980" y="621631"/>
                </a:lnTo>
                <a:lnTo>
                  <a:pt x="2420174" y="610721"/>
                </a:lnTo>
                <a:lnTo>
                  <a:pt x="2706334" y="23753"/>
                </a:lnTo>
                <a:lnTo>
                  <a:pt x="2833031" y="23753"/>
                </a:lnTo>
                <a:close/>
                <a:moveTo>
                  <a:pt x="8582905" y="740335"/>
                </a:moveTo>
                <a:lnTo>
                  <a:pt x="8524425" y="621632"/>
                </a:lnTo>
                <a:lnTo>
                  <a:pt x="8519625" y="610722"/>
                </a:lnTo>
                <a:lnTo>
                  <a:pt x="8805481" y="23753"/>
                </a:lnTo>
                <a:lnTo>
                  <a:pt x="8932481" y="23753"/>
                </a:lnTo>
                <a:close/>
                <a:moveTo>
                  <a:pt x="668927" y="824913"/>
                </a:moveTo>
                <a:lnTo>
                  <a:pt x="1" y="824913"/>
                </a:lnTo>
                <a:lnTo>
                  <a:pt x="1" y="710014"/>
                </a:lnTo>
                <a:lnTo>
                  <a:pt x="724271" y="710014"/>
                </a:lnTo>
                <a:close/>
                <a:moveTo>
                  <a:pt x="6768373" y="824913"/>
                </a:moveTo>
                <a:lnTo>
                  <a:pt x="6098892" y="824913"/>
                </a:lnTo>
                <a:lnTo>
                  <a:pt x="5432026" y="824913"/>
                </a:lnTo>
                <a:lnTo>
                  <a:pt x="5376672" y="710014"/>
                </a:lnTo>
                <a:lnTo>
                  <a:pt x="6098892" y="710014"/>
                </a:lnTo>
                <a:lnTo>
                  <a:pt x="6823725" y="710014"/>
                </a:lnTo>
                <a:close/>
                <a:moveTo>
                  <a:pt x="12198464" y="824914"/>
                </a:moveTo>
                <a:lnTo>
                  <a:pt x="11531414" y="824914"/>
                </a:lnTo>
                <a:lnTo>
                  <a:pt x="11476116" y="710014"/>
                </a:lnTo>
                <a:lnTo>
                  <a:pt x="12198464" y="710014"/>
                </a:lnTo>
                <a:close/>
                <a:moveTo>
                  <a:pt x="2610160" y="999845"/>
                </a:moveTo>
                <a:lnTo>
                  <a:pt x="2555751" y="887035"/>
                </a:lnTo>
                <a:lnTo>
                  <a:pt x="2547046" y="870484"/>
                </a:lnTo>
                <a:lnTo>
                  <a:pt x="2960115" y="23753"/>
                </a:lnTo>
                <a:lnTo>
                  <a:pt x="3086778" y="23753"/>
                </a:lnTo>
                <a:close/>
                <a:moveTo>
                  <a:pt x="8709661" y="999846"/>
                </a:moveTo>
                <a:lnTo>
                  <a:pt x="8655209" y="887035"/>
                </a:lnTo>
                <a:lnTo>
                  <a:pt x="8646496" y="870484"/>
                </a:lnTo>
                <a:lnTo>
                  <a:pt x="9059897" y="23753"/>
                </a:lnTo>
                <a:lnTo>
                  <a:pt x="9186225" y="23753"/>
                </a:lnTo>
                <a:close/>
                <a:moveTo>
                  <a:pt x="557429" y="1051750"/>
                </a:moveTo>
                <a:lnTo>
                  <a:pt x="1" y="1051750"/>
                </a:lnTo>
                <a:lnTo>
                  <a:pt x="1" y="938767"/>
                </a:lnTo>
                <a:lnTo>
                  <a:pt x="612779" y="938767"/>
                </a:lnTo>
                <a:close/>
                <a:moveTo>
                  <a:pt x="6656870" y="1051750"/>
                </a:moveTo>
                <a:lnTo>
                  <a:pt x="6098891" y="1051750"/>
                </a:lnTo>
                <a:lnTo>
                  <a:pt x="5543526" y="1051750"/>
                </a:lnTo>
                <a:lnTo>
                  <a:pt x="5488164" y="938767"/>
                </a:lnTo>
                <a:lnTo>
                  <a:pt x="6098891" y="938767"/>
                </a:lnTo>
                <a:lnTo>
                  <a:pt x="6712233" y="938767"/>
                </a:lnTo>
                <a:close/>
                <a:moveTo>
                  <a:pt x="12198463" y="1051750"/>
                </a:moveTo>
                <a:lnTo>
                  <a:pt x="11642903" y="1051750"/>
                </a:lnTo>
                <a:lnTo>
                  <a:pt x="11587608" y="938767"/>
                </a:lnTo>
                <a:lnTo>
                  <a:pt x="12198463" y="938767"/>
                </a:lnTo>
                <a:close/>
                <a:moveTo>
                  <a:pt x="2737192" y="1261277"/>
                </a:moveTo>
                <a:lnTo>
                  <a:pt x="2673918" y="1131860"/>
                </a:lnTo>
                <a:lnTo>
                  <a:pt x="3216330" y="23753"/>
                </a:lnTo>
                <a:lnTo>
                  <a:pt x="3342442" y="23753"/>
                </a:lnTo>
                <a:close/>
                <a:moveTo>
                  <a:pt x="8838423" y="1261277"/>
                </a:moveTo>
                <a:lnTo>
                  <a:pt x="8775290" y="1131860"/>
                </a:lnTo>
                <a:lnTo>
                  <a:pt x="9316496" y="23753"/>
                </a:lnTo>
                <a:lnTo>
                  <a:pt x="9441891" y="23753"/>
                </a:lnTo>
                <a:close/>
                <a:moveTo>
                  <a:pt x="445926" y="1282420"/>
                </a:moveTo>
                <a:lnTo>
                  <a:pt x="0" y="1282420"/>
                </a:lnTo>
                <a:lnTo>
                  <a:pt x="0" y="1167521"/>
                </a:lnTo>
                <a:lnTo>
                  <a:pt x="501285" y="1167521"/>
                </a:lnTo>
                <a:close/>
                <a:moveTo>
                  <a:pt x="6545390" y="1282420"/>
                </a:moveTo>
                <a:lnTo>
                  <a:pt x="6099110" y="1282420"/>
                </a:lnTo>
                <a:lnTo>
                  <a:pt x="5655007" y="1282420"/>
                </a:lnTo>
                <a:lnTo>
                  <a:pt x="5599658" y="1167521"/>
                </a:lnTo>
                <a:lnTo>
                  <a:pt x="6099110" y="1167521"/>
                </a:lnTo>
                <a:lnTo>
                  <a:pt x="6600740" y="1167521"/>
                </a:lnTo>
                <a:close/>
                <a:moveTo>
                  <a:pt x="12198463" y="1282421"/>
                </a:moveTo>
                <a:lnTo>
                  <a:pt x="11754392" y="1282421"/>
                </a:lnTo>
                <a:lnTo>
                  <a:pt x="11699101" y="1167521"/>
                </a:lnTo>
                <a:lnTo>
                  <a:pt x="12198463" y="1167521"/>
                </a:lnTo>
                <a:close/>
                <a:moveTo>
                  <a:pt x="334419" y="1509259"/>
                </a:moveTo>
                <a:lnTo>
                  <a:pt x="1" y="1509259"/>
                </a:lnTo>
                <a:lnTo>
                  <a:pt x="1" y="1396276"/>
                </a:lnTo>
                <a:lnTo>
                  <a:pt x="389792" y="1396276"/>
                </a:lnTo>
                <a:close/>
                <a:moveTo>
                  <a:pt x="6433887" y="1509259"/>
                </a:moveTo>
                <a:lnTo>
                  <a:pt x="6099110" y="1509259"/>
                </a:lnTo>
                <a:lnTo>
                  <a:pt x="5766511" y="1509259"/>
                </a:lnTo>
                <a:lnTo>
                  <a:pt x="5711151" y="1396276"/>
                </a:lnTo>
                <a:lnTo>
                  <a:pt x="6099110" y="1396276"/>
                </a:lnTo>
                <a:lnTo>
                  <a:pt x="6489246" y="1396276"/>
                </a:lnTo>
                <a:close/>
                <a:moveTo>
                  <a:pt x="12198463" y="1509259"/>
                </a:moveTo>
                <a:lnTo>
                  <a:pt x="11865880" y="1509259"/>
                </a:lnTo>
                <a:lnTo>
                  <a:pt x="11810595" y="1396276"/>
                </a:lnTo>
                <a:lnTo>
                  <a:pt x="12198463" y="1396276"/>
                </a:lnTo>
                <a:close/>
                <a:moveTo>
                  <a:pt x="2863938" y="1520788"/>
                </a:moveTo>
                <a:lnTo>
                  <a:pt x="2800791" y="1391350"/>
                </a:lnTo>
                <a:lnTo>
                  <a:pt x="3468407" y="23753"/>
                </a:lnTo>
                <a:lnTo>
                  <a:pt x="3594265" y="23753"/>
                </a:lnTo>
                <a:close/>
                <a:moveTo>
                  <a:pt x="8963385" y="1520788"/>
                </a:moveTo>
                <a:lnTo>
                  <a:pt x="8900238" y="1391350"/>
                </a:lnTo>
                <a:lnTo>
                  <a:pt x="9568289" y="23753"/>
                </a:lnTo>
                <a:lnTo>
                  <a:pt x="9693712" y="23753"/>
                </a:lnTo>
                <a:close/>
                <a:moveTo>
                  <a:pt x="222987" y="1739927"/>
                </a:moveTo>
                <a:lnTo>
                  <a:pt x="0" y="1739927"/>
                </a:lnTo>
                <a:lnTo>
                  <a:pt x="0" y="1625028"/>
                </a:lnTo>
                <a:lnTo>
                  <a:pt x="278298" y="1625028"/>
                </a:lnTo>
                <a:close/>
                <a:moveTo>
                  <a:pt x="6322374" y="1739927"/>
                </a:moveTo>
                <a:lnTo>
                  <a:pt x="6099109" y="1739927"/>
                </a:lnTo>
                <a:lnTo>
                  <a:pt x="5878024" y="1739927"/>
                </a:lnTo>
                <a:lnTo>
                  <a:pt x="5822644" y="1625028"/>
                </a:lnTo>
                <a:lnTo>
                  <a:pt x="6099109" y="1625028"/>
                </a:lnTo>
                <a:lnTo>
                  <a:pt x="6377754" y="1625028"/>
                </a:lnTo>
                <a:close/>
                <a:moveTo>
                  <a:pt x="12198462" y="1739928"/>
                </a:moveTo>
                <a:lnTo>
                  <a:pt x="11977362" y="1739928"/>
                </a:lnTo>
                <a:lnTo>
                  <a:pt x="11922087" y="1625028"/>
                </a:lnTo>
                <a:lnTo>
                  <a:pt x="12198462" y="1625028"/>
                </a:lnTo>
                <a:close/>
                <a:moveTo>
                  <a:pt x="2990848" y="1780298"/>
                </a:moveTo>
                <a:lnTo>
                  <a:pt x="2927661" y="1651249"/>
                </a:lnTo>
                <a:lnTo>
                  <a:pt x="3721634" y="23753"/>
                </a:lnTo>
                <a:lnTo>
                  <a:pt x="3848007" y="23753"/>
                </a:lnTo>
                <a:close/>
                <a:moveTo>
                  <a:pt x="9090297" y="1780298"/>
                </a:moveTo>
                <a:lnTo>
                  <a:pt x="9027111" y="1651249"/>
                </a:lnTo>
                <a:lnTo>
                  <a:pt x="9821082" y="23753"/>
                </a:lnTo>
                <a:lnTo>
                  <a:pt x="9947455" y="23753"/>
                </a:lnTo>
                <a:close/>
                <a:moveTo>
                  <a:pt x="111494" y="1966766"/>
                </a:moveTo>
                <a:lnTo>
                  <a:pt x="1" y="1966766"/>
                </a:lnTo>
                <a:lnTo>
                  <a:pt x="1" y="1853783"/>
                </a:lnTo>
                <a:lnTo>
                  <a:pt x="166805" y="1853783"/>
                </a:lnTo>
                <a:close/>
                <a:moveTo>
                  <a:pt x="6210833" y="1966766"/>
                </a:moveTo>
                <a:lnTo>
                  <a:pt x="6099109" y="1966766"/>
                </a:lnTo>
                <a:lnTo>
                  <a:pt x="5989566" y="1966766"/>
                </a:lnTo>
                <a:lnTo>
                  <a:pt x="5934139" y="1853783"/>
                </a:lnTo>
                <a:lnTo>
                  <a:pt x="6099109" y="1853783"/>
                </a:lnTo>
                <a:lnTo>
                  <a:pt x="6266260" y="1853783"/>
                </a:lnTo>
                <a:close/>
                <a:moveTo>
                  <a:pt x="12198462" y="1966766"/>
                </a:moveTo>
                <a:lnTo>
                  <a:pt x="12088830" y="1966766"/>
                </a:lnTo>
                <a:lnTo>
                  <a:pt x="12033579" y="1853783"/>
                </a:lnTo>
                <a:lnTo>
                  <a:pt x="12198462" y="1853783"/>
                </a:lnTo>
                <a:close/>
                <a:moveTo>
                  <a:pt x="3118160" y="2039809"/>
                </a:moveTo>
                <a:lnTo>
                  <a:pt x="3054534" y="1910753"/>
                </a:lnTo>
                <a:lnTo>
                  <a:pt x="3975370" y="23753"/>
                </a:lnTo>
                <a:lnTo>
                  <a:pt x="4101751" y="23753"/>
                </a:lnTo>
                <a:close/>
                <a:moveTo>
                  <a:pt x="9217172" y="2039809"/>
                </a:moveTo>
                <a:lnTo>
                  <a:pt x="9153981" y="1910754"/>
                </a:lnTo>
                <a:lnTo>
                  <a:pt x="10074381" y="23753"/>
                </a:lnTo>
                <a:lnTo>
                  <a:pt x="10201199" y="23753"/>
                </a:lnTo>
                <a:close/>
                <a:moveTo>
                  <a:pt x="2035279" y="2170524"/>
                </a:moveTo>
                <a:lnTo>
                  <a:pt x="1908799" y="2170524"/>
                </a:lnTo>
                <a:lnTo>
                  <a:pt x="1526305" y="1388898"/>
                </a:lnTo>
                <a:lnTo>
                  <a:pt x="1535028" y="1371887"/>
                </a:lnTo>
                <a:lnTo>
                  <a:pt x="1589545" y="1259790"/>
                </a:lnTo>
                <a:close/>
                <a:moveTo>
                  <a:pt x="8134727" y="2170524"/>
                </a:moveTo>
                <a:lnTo>
                  <a:pt x="8008139" y="2170524"/>
                </a:lnTo>
                <a:lnTo>
                  <a:pt x="7625758" y="1388898"/>
                </a:lnTo>
                <a:lnTo>
                  <a:pt x="7634487" y="1371887"/>
                </a:lnTo>
                <a:lnTo>
                  <a:pt x="7689052" y="1259790"/>
                </a:lnTo>
                <a:close/>
                <a:moveTo>
                  <a:pt x="1272128" y="2170525"/>
                </a:moveTo>
                <a:lnTo>
                  <a:pt x="1145690" y="2170525"/>
                </a:lnTo>
                <a:lnTo>
                  <a:pt x="1208692" y="2042165"/>
                </a:lnTo>
                <a:close/>
                <a:moveTo>
                  <a:pt x="1525868" y="2170525"/>
                </a:moveTo>
                <a:lnTo>
                  <a:pt x="1400089" y="2170525"/>
                </a:lnTo>
                <a:lnTo>
                  <a:pt x="1272562" y="1910228"/>
                </a:lnTo>
                <a:lnTo>
                  <a:pt x="1335889" y="1780734"/>
                </a:lnTo>
                <a:close/>
                <a:moveTo>
                  <a:pt x="1779613" y="2170525"/>
                </a:moveTo>
                <a:lnTo>
                  <a:pt x="1652887" y="2170525"/>
                </a:lnTo>
                <a:lnTo>
                  <a:pt x="1399434" y="1650561"/>
                </a:lnTo>
                <a:lnTo>
                  <a:pt x="1404224" y="1639674"/>
                </a:lnTo>
                <a:lnTo>
                  <a:pt x="1461709" y="1521224"/>
                </a:lnTo>
                <a:close/>
                <a:moveTo>
                  <a:pt x="2289022" y="2170525"/>
                </a:moveTo>
                <a:lnTo>
                  <a:pt x="2162464" y="2170525"/>
                </a:lnTo>
                <a:lnTo>
                  <a:pt x="1653177" y="1127921"/>
                </a:lnTo>
                <a:lnTo>
                  <a:pt x="1664524" y="1106109"/>
                </a:lnTo>
                <a:lnTo>
                  <a:pt x="1716456" y="998359"/>
                </a:lnTo>
                <a:close/>
                <a:moveTo>
                  <a:pt x="2544689" y="2170525"/>
                </a:moveTo>
                <a:lnTo>
                  <a:pt x="2417860" y="2170525"/>
                </a:lnTo>
                <a:lnTo>
                  <a:pt x="1781973" y="867891"/>
                </a:lnTo>
                <a:lnTo>
                  <a:pt x="1795484" y="839989"/>
                </a:lnTo>
                <a:lnTo>
                  <a:pt x="1845605" y="738848"/>
                </a:lnTo>
                <a:close/>
                <a:moveTo>
                  <a:pt x="2798430" y="2170525"/>
                </a:moveTo>
                <a:lnTo>
                  <a:pt x="2672031" y="2170525"/>
                </a:lnTo>
                <a:lnTo>
                  <a:pt x="1908842" y="607352"/>
                </a:lnTo>
                <a:lnTo>
                  <a:pt x="1925405" y="573778"/>
                </a:lnTo>
                <a:lnTo>
                  <a:pt x="1972042" y="477415"/>
                </a:lnTo>
                <a:close/>
                <a:moveTo>
                  <a:pt x="3054096" y="2170525"/>
                </a:moveTo>
                <a:lnTo>
                  <a:pt x="2927583" y="2170525"/>
                </a:lnTo>
                <a:lnTo>
                  <a:pt x="2037635" y="349061"/>
                </a:lnTo>
                <a:lnTo>
                  <a:pt x="2195121" y="23753"/>
                </a:lnTo>
                <a:lnTo>
                  <a:pt x="2322069" y="23753"/>
                </a:lnTo>
                <a:lnTo>
                  <a:pt x="2163711" y="348189"/>
                </a:lnTo>
                <a:close/>
                <a:moveTo>
                  <a:pt x="7371578" y="2170525"/>
                </a:moveTo>
                <a:lnTo>
                  <a:pt x="7245141" y="2170525"/>
                </a:lnTo>
                <a:lnTo>
                  <a:pt x="7308358" y="2042165"/>
                </a:lnTo>
                <a:close/>
                <a:moveTo>
                  <a:pt x="7625321" y="2170525"/>
                </a:moveTo>
                <a:lnTo>
                  <a:pt x="7499323" y="2170525"/>
                </a:lnTo>
                <a:lnTo>
                  <a:pt x="7372014" y="1910228"/>
                </a:lnTo>
                <a:lnTo>
                  <a:pt x="7435231" y="1780734"/>
                </a:lnTo>
                <a:close/>
                <a:moveTo>
                  <a:pt x="7879066" y="2170525"/>
                </a:moveTo>
                <a:lnTo>
                  <a:pt x="7752774" y="2170525"/>
                </a:lnTo>
                <a:lnTo>
                  <a:pt x="7498887" y="1650561"/>
                </a:lnTo>
                <a:lnTo>
                  <a:pt x="7503678" y="1639674"/>
                </a:lnTo>
                <a:lnTo>
                  <a:pt x="7561595" y="1521224"/>
                </a:lnTo>
                <a:close/>
                <a:moveTo>
                  <a:pt x="8390391" y="2170525"/>
                </a:moveTo>
                <a:lnTo>
                  <a:pt x="8263834" y="2170525"/>
                </a:lnTo>
                <a:lnTo>
                  <a:pt x="7754551" y="1127921"/>
                </a:lnTo>
                <a:lnTo>
                  <a:pt x="7765462" y="1106109"/>
                </a:lnTo>
                <a:lnTo>
                  <a:pt x="7817832" y="998359"/>
                </a:lnTo>
                <a:close/>
                <a:moveTo>
                  <a:pt x="8644136" y="2170525"/>
                </a:moveTo>
                <a:lnTo>
                  <a:pt x="8517673" y="2170525"/>
                </a:lnTo>
                <a:lnTo>
                  <a:pt x="7881426" y="867891"/>
                </a:lnTo>
                <a:lnTo>
                  <a:pt x="7894945" y="839989"/>
                </a:lnTo>
                <a:lnTo>
                  <a:pt x="7944659" y="738848"/>
                </a:lnTo>
                <a:close/>
                <a:moveTo>
                  <a:pt x="8897878" y="2170525"/>
                </a:moveTo>
                <a:lnTo>
                  <a:pt x="8771541" y="2170525"/>
                </a:lnTo>
                <a:lnTo>
                  <a:pt x="8008291" y="607352"/>
                </a:lnTo>
                <a:lnTo>
                  <a:pt x="8024844" y="573778"/>
                </a:lnTo>
                <a:lnTo>
                  <a:pt x="8071895" y="477415"/>
                </a:lnTo>
                <a:close/>
                <a:moveTo>
                  <a:pt x="9153546" y="2170525"/>
                </a:moveTo>
                <a:lnTo>
                  <a:pt x="9027034" y="2170525"/>
                </a:lnTo>
                <a:lnTo>
                  <a:pt x="8137086" y="349061"/>
                </a:lnTo>
                <a:lnTo>
                  <a:pt x="8294573" y="23753"/>
                </a:lnTo>
                <a:lnTo>
                  <a:pt x="8421085" y="23753"/>
                </a:lnTo>
                <a:lnTo>
                  <a:pt x="8263162" y="348189"/>
                </a:lnTo>
                <a:close/>
                <a:moveTo>
                  <a:pt x="873" y="2193595"/>
                </a:moveTo>
                <a:lnTo>
                  <a:pt x="2" y="2191426"/>
                </a:lnTo>
                <a:lnTo>
                  <a:pt x="2" y="2082536"/>
                </a:lnTo>
                <a:lnTo>
                  <a:pt x="55313" y="2082536"/>
                </a:lnTo>
                <a:close/>
                <a:moveTo>
                  <a:pt x="6099977" y="2193595"/>
                </a:moveTo>
                <a:lnTo>
                  <a:pt x="6099101" y="2191860"/>
                </a:lnTo>
                <a:lnTo>
                  <a:pt x="6099101" y="2193595"/>
                </a:lnTo>
                <a:lnTo>
                  <a:pt x="6045630" y="2082536"/>
                </a:lnTo>
                <a:lnTo>
                  <a:pt x="6099101" y="2082536"/>
                </a:lnTo>
                <a:lnTo>
                  <a:pt x="6154763" y="2082536"/>
                </a:lnTo>
                <a:close/>
                <a:moveTo>
                  <a:pt x="12198464" y="2193595"/>
                </a:moveTo>
                <a:lnTo>
                  <a:pt x="12145074" y="2082536"/>
                </a:lnTo>
                <a:lnTo>
                  <a:pt x="12198464" y="2082536"/>
                </a:lnTo>
                <a:close/>
                <a:moveTo>
                  <a:pt x="2944921" y="2401198"/>
                </a:moveTo>
                <a:lnTo>
                  <a:pt x="1034197" y="2401198"/>
                </a:lnTo>
                <a:lnTo>
                  <a:pt x="1089549" y="2286299"/>
                </a:lnTo>
                <a:lnTo>
                  <a:pt x="3000273" y="2286299"/>
                </a:lnTo>
                <a:close/>
                <a:moveTo>
                  <a:pt x="9044381" y="2401199"/>
                </a:moveTo>
                <a:lnTo>
                  <a:pt x="7133649" y="2401199"/>
                </a:lnTo>
                <a:lnTo>
                  <a:pt x="7188988" y="2286299"/>
                </a:lnTo>
                <a:lnTo>
                  <a:pt x="9099721" y="2286299"/>
                </a:lnTo>
                <a:close/>
                <a:moveTo>
                  <a:pt x="4129175" y="2581897"/>
                </a:moveTo>
                <a:lnTo>
                  <a:pt x="4002227" y="2581897"/>
                </a:lnTo>
                <a:lnTo>
                  <a:pt x="4955430" y="631199"/>
                </a:lnTo>
                <a:lnTo>
                  <a:pt x="5018686" y="760606"/>
                </a:lnTo>
                <a:close/>
                <a:moveTo>
                  <a:pt x="5143421" y="2581897"/>
                </a:moveTo>
                <a:lnTo>
                  <a:pt x="5017202" y="2581897"/>
                </a:lnTo>
                <a:lnTo>
                  <a:pt x="5460709" y="1671162"/>
                </a:lnTo>
                <a:lnTo>
                  <a:pt x="5515984" y="1784405"/>
                </a:lnTo>
                <a:lnTo>
                  <a:pt x="5524254" y="1800956"/>
                </a:lnTo>
                <a:close/>
                <a:moveTo>
                  <a:pt x="10230108" y="2581897"/>
                </a:moveTo>
                <a:lnTo>
                  <a:pt x="10103596" y="2581897"/>
                </a:lnTo>
                <a:lnTo>
                  <a:pt x="11056799" y="631199"/>
                </a:lnTo>
                <a:lnTo>
                  <a:pt x="11120054" y="760607"/>
                </a:lnTo>
                <a:close/>
                <a:moveTo>
                  <a:pt x="11243299" y="2581897"/>
                </a:moveTo>
                <a:lnTo>
                  <a:pt x="11116645" y="2581897"/>
                </a:lnTo>
                <a:lnTo>
                  <a:pt x="11560587" y="1671162"/>
                </a:lnTo>
                <a:lnTo>
                  <a:pt x="11615862" y="1784405"/>
                </a:lnTo>
                <a:lnTo>
                  <a:pt x="11623697" y="1800956"/>
                </a:lnTo>
                <a:close/>
                <a:moveTo>
                  <a:pt x="5653047" y="2581898"/>
                </a:moveTo>
                <a:lnTo>
                  <a:pt x="5526610" y="2581898"/>
                </a:lnTo>
                <a:lnTo>
                  <a:pt x="5716917" y="2192106"/>
                </a:lnTo>
                <a:lnTo>
                  <a:pt x="5779918" y="2321891"/>
                </a:lnTo>
                <a:close/>
                <a:moveTo>
                  <a:pt x="11752058" y="2581898"/>
                </a:moveTo>
                <a:lnTo>
                  <a:pt x="11626055" y="2581898"/>
                </a:lnTo>
                <a:lnTo>
                  <a:pt x="11815928" y="2192106"/>
                </a:lnTo>
                <a:lnTo>
                  <a:pt x="11879364" y="2321891"/>
                </a:lnTo>
                <a:close/>
                <a:moveTo>
                  <a:pt x="5906788" y="2583818"/>
                </a:moveTo>
                <a:lnTo>
                  <a:pt x="5780352" y="2583818"/>
                </a:lnTo>
                <a:lnTo>
                  <a:pt x="5843570" y="2453539"/>
                </a:lnTo>
                <a:close/>
                <a:moveTo>
                  <a:pt x="12006233" y="2583818"/>
                </a:moveTo>
                <a:lnTo>
                  <a:pt x="11879797" y="2583818"/>
                </a:lnTo>
                <a:lnTo>
                  <a:pt x="11943015" y="2453539"/>
                </a:lnTo>
                <a:close/>
                <a:moveTo>
                  <a:pt x="3877346" y="2583819"/>
                </a:moveTo>
                <a:lnTo>
                  <a:pt x="3750406" y="2583819"/>
                </a:lnTo>
                <a:lnTo>
                  <a:pt x="4830486" y="373611"/>
                </a:lnTo>
                <a:lnTo>
                  <a:pt x="4893738" y="502623"/>
                </a:lnTo>
                <a:close/>
                <a:moveTo>
                  <a:pt x="4382431" y="2583819"/>
                </a:moveTo>
                <a:lnTo>
                  <a:pt x="4255970" y="2583819"/>
                </a:lnTo>
                <a:lnTo>
                  <a:pt x="5082327" y="890710"/>
                </a:lnTo>
                <a:lnTo>
                  <a:pt x="5145558" y="1020681"/>
                </a:lnTo>
                <a:close/>
                <a:moveTo>
                  <a:pt x="4636179" y="2583819"/>
                </a:moveTo>
                <a:lnTo>
                  <a:pt x="4509714" y="2583819"/>
                </a:lnTo>
                <a:lnTo>
                  <a:pt x="5209197" y="1150220"/>
                </a:lnTo>
                <a:lnTo>
                  <a:pt x="5272430" y="1280190"/>
                </a:lnTo>
                <a:close/>
                <a:moveTo>
                  <a:pt x="4888355" y="2583819"/>
                </a:moveTo>
                <a:lnTo>
                  <a:pt x="4761535" y="2583819"/>
                </a:lnTo>
                <a:lnTo>
                  <a:pt x="5334188" y="1409731"/>
                </a:lnTo>
                <a:lnTo>
                  <a:pt x="5397380" y="1539700"/>
                </a:lnTo>
                <a:close/>
                <a:moveTo>
                  <a:pt x="5397583" y="2583819"/>
                </a:moveTo>
                <a:lnTo>
                  <a:pt x="5270945" y="2583819"/>
                </a:lnTo>
                <a:lnTo>
                  <a:pt x="5589725" y="1932596"/>
                </a:lnTo>
                <a:lnTo>
                  <a:pt x="5647367" y="2050881"/>
                </a:lnTo>
                <a:lnTo>
                  <a:pt x="5653044" y="2061793"/>
                </a:lnTo>
                <a:close/>
                <a:moveTo>
                  <a:pt x="9976355" y="2583819"/>
                </a:moveTo>
                <a:lnTo>
                  <a:pt x="9849851" y="2583819"/>
                </a:lnTo>
                <a:lnTo>
                  <a:pt x="10929496" y="373611"/>
                </a:lnTo>
                <a:lnTo>
                  <a:pt x="10993184" y="502624"/>
                </a:lnTo>
                <a:close/>
                <a:moveTo>
                  <a:pt x="10481939" y="2583819"/>
                </a:moveTo>
                <a:lnTo>
                  <a:pt x="10355416" y="2583819"/>
                </a:lnTo>
                <a:lnTo>
                  <a:pt x="11181743" y="890710"/>
                </a:lnTo>
                <a:lnTo>
                  <a:pt x="11245004" y="1020681"/>
                </a:lnTo>
                <a:close/>
                <a:moveTo>
                  <a:pt x="10735989" y="2583819"/>
                </a:moveTo>
                <a:lnTo>
                  <a:pt x="10609160" y="2583819"/>
                </a:lnTo>
                <a:lnTo>
                  <a:pt x="11308245" y="1150220"/>
                </a:lnTo>
                <a:lnTo>
                  <a:pt x="11371877" y="1280191"/>
                </a:lnTo>
                <a:close/>
                <a:moveTo>
                  <a:pt x="10989287" y="2583819"/>
                </a:moveTo>
                <a:lnTo>
                  <a:pt x="10862902" y="2583819"/>
                </a:lnTo>
                <a:lnTo>
                  <a:pt x="11435555" y="1409731"/>
                </a:lnTo>
                <a:lnTo>
                  <a:pt x="11498747" y="1539701"/>
                </a:lnTo>
                <a:close/>
                <a:moveTo>
                  <a:pt x="11498458" y="2583819"/>
                </a:moveTo>
                <a:lnTo>
                  <a:pt x="11372312" y="2583819"/>
                </a:lnTo>
                <a:lnTo>
                  <a:pt x="11689418" y="1932596"/>
                </a:lnTo>
                <a:lnTo>
                  <a:pt x="11747272" y="2050881"/>
                </a:lnTo>
                <a:lnTo>
                  <a:pt x="11752492" y="2061793"/>
                </a:lnTo>
                <a:close/>
                <a:moveTo>
                  <a:pt x="2832782" y="2626112"/>
                </a:moveTo>
                <a:lnTo>
                  <a:pt x="922704" y="2626112"/>
                </a:lnTo>
                <a:lnTo>
                  <a:pt x="978088" y="2513130"/>
                </a:lnTo>
                <a:lnTo>
                  <a:pt x="2886857" y="2513130"/>
                </a:lnTo>
                <a:close/>
                <a:moveTo>
                  <a:pt x="8932665" y="2626112"/>
                </a:moveTo>
                <a:lnTo>
                  <a:pt x="7022157" y="2626112"/>
                </a:lnTo>
                <a:lnTo>
                  <a:pt x="7077540" y="2513130"/>
                </a:lnTo>
                <a:lnTo>
                  <a:pt x="8986304" y="2513130"/>
                </a:lnTo>
                <a:close/>
                <a:moveTo>
                  <a:pt x="0" y="2712615"/>
                </a:moveTo>
                <a:lnTo>
                  <a:pt x="0" y="2452738"/>
                </a:lnTo>
                <a:lnTo>
                  <a:pt x="1021177" y="366314"/>
                </a:lnTo>
                <a:lnTo>
                  <a:pt x="0" y="366314"/>
                </a:lnTo>
                <a:lnTo>
                  <a:pt x="0" y="252509"/>
                </a:lnTo>
                <a:lnTo>
                  <a:pt x="1202923" y="252509"/>
                </a:lnTo>
                <a:lnTo>
                  <a:pt x="1147571" y="366314"/>
                </a:lnTo>
                <a:close/>
                <a:moveTo>
                  <a:pt x="5797591" y="2810649"/>
                </a:moveTo>
                <a:lnTo>
                  <a:pt x="3511611" y="2810649"/>
                </a:lnTo>
                <a:lnTo>
                  <a:pt x="3495043" y="2810649"/>
                </a:lnTo>
                <a:lnTo>
                  <a:pt x="3385169" y="2810649"/>
                </a:lnTo>
                <a:lnTo>
                  <a:pt x="4701471" y="114100"/>
                </a:lnTo>
                <a:lnTo>
                  <a:pt x="4765128" y="243980"/>
                </a:lnTo>
                <a:lnTo>
                  <a:pt x="3566984" y="2696459"/>
                </a:lnTo>
                <a:lnTo>
                  <a:pt x="5852964" y="2696459"/>
                </a:lnTo>
                <a:close/>
                <a:moveTo>
                  <a:pt x="11896613" y="2810649"/>
                </a:moveTo>
                <a:lnTo>
                  <a:pt x="9611472" y="2810649"/>
                </a:lnTo>
                <a:lnTo>
                  <a:pt x="9594906" y="2810649"/>
                </a:lnTo>
                <a:lnTo>
                  <a:pt x="9484616" y="2810649"/>
                </a:lnTo>
                <a:lnTo>
                  <a:pt x="10801123" y="114100"/>
                </a:lnTo>
                <a:lnTo>
                  <a:pt x="10864333" y="243981"/>
                </a:lnTo>
                <a:lnTo>
                  <a:pt x="9666834" y="2696459"/>
                </a:lnTo>
                <a:lnTo>
                  <a:pt x="11952412" y="2696459"/>
                </a:lnTo>
                <a:close/>
                <a:moveTo>
                  <a:pt x="6793324" y="2811085"/>
                </a:moveTo>
                <a:lnTo>
                  <a:pt x="6666476" y="2811085"/>
                </a:lnTo>
                <a:lnTo>
                  <a:pt x="8028061" y="22507"/>
                </a:lnTo>
                <a:lnTo>
                  <a:pt x="8154501" y="22507"/>
                </a:lnTo>
                <a:close/>
                <a:moveTo>
                  <a:pt x="2990204" y="2811086"/>
                </a:moveTo>
                <a:lnTo>
                  <a:pt x="2864184" y="2811086"/>
                </a:lnTo>
                <a:lnTo>
                  <a:pt x="4228646" y="0"/>
                </a:lnTo>
                <a:lnTo>
                  <a:pt x="4355494" y="0"/>
                </a:lnTo>
                <a:close/>
                <a:moveTo>
                  <a:pt x="59264" y="2832398"/>
                </a:moveTo>
                <a:lnTo>
                  <a:pt x="1388992" y="137502"/>
                </a:lnTo>
                <a:lnTo>
                  <a:pt x="1" y="137502"/>
                </a:lnTo>
                <a:lnTo>
                  <a:pt x="1" y="23752"/>
                </a:lnTo>
                <a:lnTo>
                  <a:pt x="1445111" y="23752"/>
                </a:lnTo>
                <a:lnTo>
                  <a:pt x="1565524" y="23752"/>
                </a:lnTo>
                <a:lnTo>
                  <a:pt x="1571969" y="23752"/>
                </a:lnTo>
                <a:lnTo>
                  <a:pt x="201999" y="2829870"/>
                </a:lnTo>
                <a:close/>
                <a:moveTo>
                  <a:pt x="695151" y="2834839"/>
                </a:moveTo>
                <a:lnTo>
                  <a:pt x="568764" y="2834839"/>
                </a:lnTo>
                <a:lnTo>
                  <a:pt x="1941056" y="23753"/>
                </a:lnTo>
                <a:lnTo>
                  <a:pt x="2067959" y="23753"/>
                </a:lnTo>
                <a:close/>
                <a:moveTo>
                  <a:pt x="3237533" y="2834839"/>
                </a:moveTo>
                <a:lnTo>
                  <a:pt x="3110681" y="2834839"/>
                </a:lnTo>
                <a:lnTo>
                  <a:pt x="4480882" y="23753"/>
                </a:lnTo>
                <a:lnTo>
                  <a:pt x="4607314" y="23753"/>
                </a:lnTo>
                <a:close/>
                <a:moveTo>
                  <a:pt x="9336835" y="2834839"/>
                </a:moveTo>
                <a:lnTo>
                  <a:pt x="9210330" y="2834839"/>
                </a:lnTo>
                <a:lnTo>
                  <a:pt x="10580317" y="23753"/>
                </a:lnTo>
                <a:lnTo>
                  <a:pt x="10706763" y="23753"/>
                </a:lnTo>
                <a:close/>
                <a:moveTo>
                  <a:pt x="440735" y="2834840"/>
                </a:moveTo>
                <a:lnTo>
                  <a:pt x="313916" y="2834840"/>
                </a:lnTo>
                <a:lnTo>
                  <a:pt x="1693618" y="23754"/>
                </a:lnTo>
                <a:lnTo>
                  <a:pt x="1819982" y="23754"/>
                </a:lnTo>
                <a:close/>
                <a:moveTo>
                  <a:pt x="6038156" y="2834840"/>
                </a:moveTo>
                <a:lnTo>
                  <a:pt x="5911618" y="2834840"/>
                </a:lnTo>
                <a:lnTo>
                  <a:pt x="6034812" y="2582038"/>
                </a:lnTo>
                <a:lnTo>
                  <a:pt x="5741358" y="1979192"/>
                </a:lnTo>
                <a:lnTo>
                  <a:pt x="5741358" y="1980064"/>
                </a:lnTo>
                <a:lnTo>
                  <a:pt x="4779020" y="23754"/>
                </a:lnTo>
                <a:lnTo>
                  <a:pt x="4905907" y="23754"/>
                </a:lnTo>
                <a:lnTo>
                  <a:pt x="5788014" y="1817038"/>
                </a:lnTo>
                <a:lnTo>
                  <a:pt x="5788886" y="1816166"/>
                </a:lnTo>
                <a:lnTo>
                  <a:pt x="6098038" y="2452141"/>
                </a:lnTo>
                <a:lnTo>
                  <a:pt x="6098474" y="2450833"/>
                </a:lnTo>
                <a:lnTo>
                  <a:pt x="6098474" y="2452141"/>
                </a:lnTo>
                <a:lnTo>
                  <a:pt x="7120110" y="366370"/>
                </a:lnTo>
                <a:lnTo>
                  <a:pt x="6098474" y="366370"/>
                </a:lnTo>
                <a:lnTo>
                  <a:pt x="5208082" y="366370"/>
                </a:lnTo>
                <a:lnTo>
                  <a:pt x="5152705" y="252601"/>
                </a:lnTo>
                <a:lnTo>
                  <a:pt x="6098474" y="252601"/>
                </a:lnTo>
                <a:lnTo>
                  <a:pt x="7302375" y="252601"/>
                </a:lnTo>
                <a:lnTo>
                  <a:pt x="7246997" y="366370"/>
                </a:lnTo>
                <a:lnTo>
                  <a:pt x="6098474" y="2711936"/>
                </a:lnTo>
                <a:lnTo>
                  <a:pt x="6098474" y="2710192"/>
                </a:lnTo>
                <a:lnTo>
                  <a:pt x="6098038" y="2711936"/>
                </a:lnTo>
                <a:close/>
                <a:moveTo>
                  <a:pt x="6539860" y="2834840"/>
                </a:moveTo>
                <a:lnTo>
                  <a:pt x="6413365" y="2834840"/>
                </a:lnTo>
                <a:lnTo>
                  <a:pt x="7793043" y="23754"/>
                </a:lnTo>
                <a:lnTo>
                  <a:pt x="7919437" y="23754"/>
                </a:lnTo>
                <a:close/>
                <a:moveTo>
                  <a:pt x="9089649" y="2834840"/>
                </a:moveTo>
                <a:lnTo>
                  <a:pt x="8964066" y="2834840"/>
                </a:lnTo>
                <a:lnTo>
                  <a:pt x="10328530" y="23754"/>
                </a:lnTo>
                <a:lnTo>
                  <a:pt x="10454942" y="23754"/>
                </a:lnTo>
                <a:close/>
                <a:moveTo>
                  <a:pt x="12139613" y="2838373"/>
                </a:moveTo>
                <a:lnTo>
                  <a:pt x="12013082" y="2838373"/>
                </a:lnTo>
                <a:lnTo>
                  <a:pt x="12136283" y="2585571"/>
                </a:lnTo>
                <a:lnTo>
                  <a:pt x="11842812" y="1982725"/>
                </a:lnTo>
                <a:lnTo>
                  <a:pt x="11842812" y="1983597"/>
                </a:lnTo>
                <a:lnTo>
                  <a:pt x="10880422" y="27287"/>
                </a:lnTo>
                <a:lnTo>
                  <a:pt x="11006880" y="27287"/>
                </a:lnTo>
                <a:lnTo>
                  <a:pt x="11889471" y="1820571"/>
                </a:lnTo>
                <a:lnTo>
                  <a:pt x="11890343" y="1819699"/>
                </a:lnTo>
                <a:lnTo>
                  <a:pt x="12199511" y="2455674"/>
                </a:lnTo>
                <a:lnTo>
                  <a:pt x="12200384" y="2454366"/>
                </a:lnTo>
                <a:lnTo>
                  <a:pt x="12200384" y="2712853"/>
                </a:lnTo>
                <a:lnTo>
                  <a:pt x="12199511" y="2715469"/>
                </a:lnTo>
                <a:close/>
                <a:moveTo>
                  <a:pt x="6289459" y="2845252"/>
                </a:moveTo>
                <a:lnTo>
                  <a:pt x="6226273" y="2715754"/>
                </a:lnTo>
                <a:lnTo>
                  <a:pt x="7486947" y="137555"/>
                </a:lnTo>
                <a:lnTo>
                  <a:pt x="6098158" y="137555"/>
                </a:lnTo>
                <a:lnTo>
                  <a:pt x="5103300" y="137555"/>
                </a:lnTo>
                <a:lnTo>
                  <a:pt x="5047958" y="23753"/>
                </a:lnTo>
                <a:lnTo>
                  <a:pt x="6098158" y="23753"/>
                </a:lnTo>
                <a:lnTo>
                  <a:pt x="7543163" y="23753"/>
                </a:lnTo>
                <a:lnTo>
                  <a:pt x="7663433" y="23753"/>
                </a:lnTo>
                <a:lnTo>
                  <a:pt x="7669533" y="23753"/>
                </a:lnTo>
                <a:close/>
                <a:moveTo>
                  <a:pt x="2722818" y="2854867"/>
                </a:moveTo>
                <a:lnTo>
                  <a:pt x="811210" y="2854867"/>
                </a:lnTo>
                <a:lnTo>
                  <a:pt x="866549" y="2741884"/>
                </a:lnTo>
                <a:lnTo>
                  <a:pt x="2777286" y="2741884"/>
                </a:lnTo>
                <a:close/>
                <a:moveTo>
                  <a:pt x="8821831" y="2854867"/>
                </a:moveTo>
                <a:lnTo>
                  <a:pt x="6910662" y="2854867"/>
                </a:lnTo>
                <a:lnTo>
                  <a:pt x="6966003" y="2741884"/>
                </a:lnTo>
                <a:lnTo>
                  <a:pt x="8876734" y="2741884"/>
                </a:lnTo>
                <a:close/>
              </a:path>
            </a:pathLst>
          </a:custGeom>
          <a:solidFill>
            <a:schemeClr val="accent5">
              <a:lumMod val="25000"/>
              <a:lumOff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36">
              <a:buClrTx/>
              <a:defRPr/>
            </a:pPr>
            <a:endParaRPr lang="en-US" sz="2160" kern="1200" dirty="0">
              <a:latin typeface="Verdana" panose="020B0604030504040204"/>
              <a:ea typeface="+mn-ea"/>
              <a:cs typeface="+mn-cs"/>
            </a:endParaRPr>
          </a:p>
        </p:txBody>
      </p:sp>
      <p:sp>
        <p:nvSpPr>
          <p:cNvPr id="2" name="Title 1">
            <a:extLst>
              <a:ext uri="{FF2B5EF4-FFF2-40B4-BE49-F238E27FC236}">
                <a16:creationId xmlns:a16="http://schemas.microsoft.com/office/drawing/2014/main" id="{D1C2FD9B-A6ED-3A49-BE38-69AD22A237AB}"/>
              </a:ext>
            </a:extLst>
          </p:cNvPr>
          <p:cNvSpPr>
            <a:spLocks noGrp="1"/>
          </p:cNvSpPr>
          <p:nvPr>
            <p:ph type="title"/>
          </p:nvPr>
        </p:nvSpPr>
        <p:spPr>
          <a:xfrm>
            <a:off x="1375283" y="117662"/>
            <a:ext cx="12076712" cy="1411712"/>
          </a:xfrm>
        </p:spPr>
        <p:txBody>
          <a:bodyPr>
            <a:normAutofit/>
          </a:bodyPr>
          <a:lstStyle/>
          <a:p>
            <a:r>
              <a:rPr lang="en-US" sz="4800" dirty="0"/>
              <a:t>Easy to Administer Customer Portal</a:t>
            </a:r>
          </a:p>
        </p:txBody>
      </p:sp>
      <p:pic>
        <p:nvPicPr>
          <p:cNvPr id="74" name="Picture 73">
            <a:extLst>
              <a:ext uri="{FF2B5EF4-FFF2-40B4-BE49-F238E27FC236}">
                <a16:creationId xmlns:a16="http://schemas.microsoft.com/office/drawing/2014/main" id="{C82A3803-1C21-4AA9-BB72-F603D7FA1EA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grpSp>
        <p:nvGrpSpPr>
          <p:cNvPr id="9" name="Group 27">
            <a:extLst>
              <a:ext uri="{FF2B5EF4-FFF2-40B4-BE49-F238E27FC236}">
                <a16:creationId xmlns:a16="http://schemas.microsoft.com/office/drawing/2014/main" id="{CCD9670E-D533-4964-885E-BCD1FEB2970D}"/>
              </a:ext>
            </a:extLst>
          </p:cNvPr>
          <p:cNvGrpSpPr>
            <a:grpSpLocks noChangeAspect="1"/>
          </p:cNvGrpSpPr>
          <p:nvPr/>
        </p:nvGrpSpPr>
        <p:grpSpPr>
          <a:xfrm>
            <a:off x="2423948" y="1667868"/>
            <a:ext cx="9776797" cy="5845436"/>
            <a:chOff x="474187" y="2278670"/>
            <a:chExt cx="5794534" cy="3464479"/>
          </a:xfrm>
        </p:grpSpPr>
        <p:sp>
          <p:nvSpPr>
            <p:cNvPr id="10" name="Freeform 28">
              <a:extLst>
                <a:ext uri="{FF2B5EF4-FFF2-40B4-BE49-F238E27FC236}">
                  <a16:creationId xmlns:a16="http://schemas.microsoft.com/office/drawing/2014/main" id="{3321D78F-90C5-464C-8779-5709EB5AE235}"/>
                </a:ext>
              </a:extLst>
            </p:cNvPr>
            <p:cNvSpPr/>
            <p:nvPr/>
          </p:nvSpPr>
          <p:spPr>
            <a:xfrm>
              <a:off x="975950" y="2278670"/>
              <a:ext cx="4791008" cy="3319480"/>
            </a:xfrm>
            <a:custGeom>
              <a:avLst/>
              <a:gdLst>
                <a:gd name="connsiteX0" fmla="*/ 174144 w 5387002"/>
                <a:gd name="connsiteY0" fmla="*/ 0 h 3359421"/>
                <a:gd name="connsiteX1" fmla="*/ 5212858 w 5387002"/>
                <a:gd name="connsiteY1" fmla="*/ 0 h 3359421"/>
                <a:gd name="connsiteX2" fmla="*/ 5387002 w 5387002"/>
                <a:gd name="connsiteY2" fmla="*/ 174144 h 3359421"/>
                <a:gd name="connsiteX3" fmla="*/ 5387002 w 5387002"/>
                <a:gd name="connsiteY3" fmla="*/ 3359421 h 3359421"/>
                <a:gd name="connsiteX4" fmla="*/ 0 w 5387002"/>
                <a:gd name="connsiteY4" fmla="*/ 3359421 h 3359421"/>
                <a:gd name="connsiteX5" fmla="*/ 0 w 5387002"/>
                <a:gd name="connsiteY5" fmla="*/ 174144 h 3359421"/>
                <a:gd name="connsiteX6" fmla="*/ 174144 w 5387002"/>
                <a:gd name="connsiteY6" fmla="*/ 0 h 335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87002" h="3359421">
                  <a:moveTo>
                    <a:pt x="174144" y="0"/>
                  </a:moveTo>
                  <a:lnTo>
                    <a:pt x="5212858" y="0"/>
                  </a:lnTo>
                  <a:cubicBezTo>
                    <a:pt x="5309035" y="0"/>
                    <a:pt x="5387002" y="77967"/>
                    <a:pt x="5387002" y="174144"/>
                  </a:cubicBezTo>
                  <a:lnTo>
                    <a:pt x="5387002" y="3359421"/>
                  </a:lnTo>
                  <a:lnTo>
                    <a:pt x="0" y="3359421"/>
                  </a:lnTo>
                  <a:lnTo>
                    <a:pt x="0" y="174144"/>
                  </a:lnTo>
                  <a:cubicBezTo>
                    <a:pt x="0" y="77967"/>
                    <a:pt x="77967" y="0"/>
                    <a:pt x="174144" y="0"/>
                  </a:cubicBezTo>
                  <a:close/>
                </a:path>
              </a:pathLst>
            </a:custGeom>
            <a:solidFill>
              <a:schemeClr val="bg1"/>
            </a:solidFill>
            <a:ln w="12700" cap="flat">
              <a:solidFill>
                <a:schemeClr val="accent4"/>
              </a:solidFill>
              <a:prstDash val="solid"/>
              <a:miter lim="400000"/>
            </a:ln>
            <a:effectLst/>
          </p:spPr>
          <p:txBody>
            <a:bodyPr wrap="square" lIns="0" tIns="0" rIns="0" bIns="0" numCol="1" anchor="ctr">
              <a:noAutofit/>
            </a:bodyPr>
            <a:lstStyle/>
            <a:p>
              <a:pPr defTabSz="1097236">
                <a:buClrTx/>
                <a:defRPr sz="3200" b="0">
                  <a:solidFill>
                    <a:srgbClr val="FFFFFF"/>
                  </a:solidFill>
                  <a:latin typeface="+mn-lt"/>
                  <a:ea typeface="+mn-ea"/>
                  <a:cs typeface="+mn-cs"/>
                  <a:sym typeface="Helvetica Neue Medium"/>
                </a:defRPr>
              </a:pPr>
              <a:r>
                <a:rPr lang="es-ES" sz="3840" kern="1200" dirty="0">
                  <a:solidFill>
                    <a:srgbClr val="FFFFFF"/>
                  </a:solidFill>
                  <a:latin typeface="Verdana" panose="020B0604030504040204"/>
                  <a:ea typeface="+mn-ea"/>
                  <a:cs typeface="+mn-cs"/>
                  <a:sym typeface="Helvetica Neue Medium"/>
                </a:rPr>
                <a:t>q</a:t>
              </a:r>
              <a:endParaRPr sz="3840" kern="1200" dirty="0">
                <a:solidFill>
                  <a:srgbClr val="FFFFFF"/>
                </a:solidFill>
                <a:latin typeface="Verdana" panose="020B0604030504040204"/>
                <a:ea typeface="+mn-ea"/>
                <a:cs typeface="+mn-cs"/>
                <a:sym typeface="Helvetica Neue Medium"/>
              </a:endParaRPr>
            </a:p>
          </p:txBody>
        </p:sp>
        <p:sp>
          <p:nvSpPr>
            <p:cNvPr id="11" name="Shape">
              <a:extLst>
                <a:ext uri="{FF2B5EF4-FFF2-40B4-BE49-F238E27FC236}">
                  <a16:creationId xmlns:a16="http://schemas.microsoft.com/office/drawing/2014/main" id="{BAF1A208-52F2-41E1-87A1-A778D6AB1756}"/>
                </a:ext>
              </a:extLst>
            </p:cNvPr>
            <p:cNvSpPr/>
            <p:nvPr/>
          </p:nvSpPr>
          <p:spPr>
            <a:xfrm>
              <a:off x="474187" y="5506583"/>
              <a:ext cx="5794534" cy="236566"/>
            </a:xfrm>
            <a:custGeom>
              <a:avLst/>
              <a:gdLst/>
              <a:ahLst/>
              <a:cxnLst>
                <a:cxn ang="0">
                  <a:pos x="wd2" y="hd2"/>
                </a:cxn>
                <a:cxn ang="5400000">
                  <a:pos x="wd2" y="hd2"/>
                </a:cxn>
                <a:cxn ang="10800000">
                  <a:pos x="wd2" y="hd2"/>
                </a:cxn>
                <a:cxn ang="16200000">
                  <a:pos x="wd2" y="hd2"/>
                </a:cxn>
              </a:cxnLst>
              <a:rect l="0" t="0" r="r" b="b"/>
              <a:pathLst>
                <a:path w="21600" h="21600" extrusionOk="0">
                  <a:moveTo>
                    <a:pt x="7" y="0"/>
                  </a:moveTo>
                  <a:cubicBezTo>
                    <a:pt x="1" y="1737"/>
                    <a:pt x="0" y="3199"/>
                    <a:pt x="0" y="3199"/>
                  </a:cubicBezTo>
                  <a:cubicBezTo>
                    <a:pt x="0" y="3199"/>
                    <a:pt x="0" y="4909"/>
                    <a:pt x="9" y="6888"/>
                  </a:cubicBezTo>
                  <a:cubicBezTo>
                    <a:pt x="49" y="14572"/>
                    <a:pt x="367" y="20653"/>
                    <a:pt x="769" y="21425"/>
                  </a:cubicBezTo>
                  <a:cubicBezTo>
                    <a:pt x="872" y="21599"/>
                    <a:pt x="961" y="21600"/>
                    <a:pt x="961" y="21600"/>
                  </a:cubicBezTo>
                  <a:lnTo>
                    <a:pt x="20638" y="21600"/>
                  </a:lnTo>
                  <a:cubicBezTo>
                    <a:pt x="20638" y="21600"/>
                    <a:pt x="20728" y="21599"/>
                    <a:pt x="20831" y="21425"/>
                  </a:cubicBezTo>
                  <a:cubicBezTo>
                    <a:pt x="21233" y="20653"/>
                    <a:pt x="21551" y="14572"/>
                    <a:pt x="21591" y="6888"/>
                  </a:cubicBezTo>
                  <a:cubicBezTo>
                    <a:pt x="21600" y="4908"/>
                    <a:pt x="21600" y="3199"/>
                    <a:pt x="21600" y="3199"/>
                  </a:cubicBezTo>
                  <a:cubicBezTo>
                    <a:pt x="21600" y="3199"/>
                    <a:pt x="21599" y="1737"/>
                    <a:pt x="21593" y="0"/>
                  </a:cubicBezTo>
                  <a:lnTo>
                    <a:pt x="12918" y="0"/>
                  </a:lnTo>
                  <a:cubicBezTo>
                    <a:pt x="12814" y="4513"/>
                    <a:pt x="12600" y="7614"/>
                    <a:pt x="12352" y="7614"/>
                  </a:cubicBezTo>
                  <a:lnTo>
                    <a:pt x="9248" y="7614"/>
                  </a:lnTo>
                  <a:cubicBezTo>
                    <a:pt x="9000" y="7614"/>
                    <a:pt x="8786" y="4513"/>
                    <a:pt x="8682" y="0"/>
                  </a:cubicBezTo>
                  <a:lnTo>
                    <a:pt x="7" y="0"/>
                  </a:lnTo>
                  <a:close/>
                </a:path>
              </a:pathLst>
            </a:custGeom>
            <a:solidFill>
              <a:schemeClr val="bg1"/>
            </a:solidFill>
            <a:ln w="12700" cap="flat">
              <a:solidFill>
                <a:schemeClr val="accent4"/>
              </a:solidFill>
              <a:prstDash val="solid"/>
              <a:miter lim="400000"/>
            </a:ln>
            <a:effectLst/>
          </p:spPr>
          <p:txBody>
            <a:bodyPr wrap="square" lIns="0" tIns="0" rIns="0" bIns="0" numCol="1" anchor="ctr">
              <a:noAutofit/>
            </a:bodyPr>
            <a:lstStyle/>
            <a:p>
              <a:pPr defTabSz="1097236">
                <a:buClrTx/>
                <a:defRPr sz="3200" b="0">
                  <a:solidFill>
                    <a:srgbClr val="FFFFFF"/>
                  </a:solidFill>
                  <a:latin typeface="+mn-lt"/>
                  <a:ea typeface="+mn-ea"/>
                  <a:cs typeface="+mn-cs"/>
                  <a:sym typeface="Helvetica Neue Medium"/>
                </a:defRPr>
              </a:pPr>
              <a:endParaRPr sz="3840" kern="1200">
                <a:solidFill>
                  <a:srgbClr val="FFFFFF"/>
                </a:solidFill>
                <a:latin typeface="Verdana" panose="020B0604030504040204"/>
                <a:ea typeface="+mn-ea"/>
                <a:cs typeface="+mn-cs"/>
                <a:sym typeface="Helvetica Neue Medium"/>
              </a:endParaRPr>
            </a:p>
          </p:txBody>
        </p:sp>
        <p:grpSp>
          <p:nvGrpSpPr>
            <p:cNvPr id="12" name="Group 30">
              <a:extLst>
                <a:ext uri="{FF2B5EF4-FFF2-40B4-BE49-F238E27FC236}">
                  <a16:creationId xmlns:a16="http://schemas.microsoft.com/office/drawing/2014/main" id="{173EA89E-DCD3-4183-9F56-329EEF6B8758}"/>
                </a:ext>
              </a:extLst>
            </p:cNvPr>
            <p:cNvGrpSpPr/>
            <p:nvPr/>
          </p:nvGrpSpPr>
          <p:grpSpPr>
            <a:xfrm>
              <a:off x="1239754" y="2506475"/>
              <a:ext cx="4262773" cy="157062"/>
              <a:chOff x="1357034" y="2912385"/>
              <a:chExt cx="4834056" cy="178111"/>
            </a:xfrm>
          </p:grpSpPr>
          <p:sp>
            <p:nvSpPr>
              <p:cNvPr id="13" name="Round Same Side Corner Rectangle 31">
                <a:extLst>
                  <a:ext uri="{FF2B5EF4-FFF2-40B4-BE49-F238E27FC236}">
                    <a16:creationId xmlns:a16="http://schemas.microsoft.com/office/drawing/2014/main" id="{A4018E3B-F5D8-4867-B27D-579879229573}"/>
                  </a:ext>
                </a:extLst>
              </p:cNvPr>
              <p:cNvSpPr/>
              <p:nvPr/>
            </p:nvSpPr>
            <p:spPr>
              <a:xfrm>
                <a:off x="1357034" y="2912385"/>
                <a:ext cx="4834056" cy="178111"/>
              </a:xfrm>
              <a:prstGeom prst="round2SameRect">
                <a:avLst>
                  <a:gd name="adj1" fmla="val 27648"/>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dirty="0">
                  <a:solidFill>
                    <a:srgbClr val="FFFFFF"/>
                  </a:solidFill>
                  <a:latin typeface="Verdana" panose="020B0604030504040204"/>
                </a:endParaRPr>
              </a:p>
            </p:txBody>
          </p:sp>
          <p:sp>
            <p:nvSpPr>
              <p:cNvPr id="14" name="Oval 32">
                <a:extLst>
                  <a:ext uri="{FF2B5EF4-FFF2-40B4-BE49-F238E27FC236}">
                    <a16:creationId xmlns:a16="http://schemas.microsoft.com/office/drawing/2014/main" id="{DD754F54-0ABD-4E0A-B7F3-CCB4DEB35127}"/>
                  </a:ext>
                </a:extLst>
              </p:cNvPr>
              <p:cNvSpPr/>
              <p:nvPr/>
            </p:nvSpPr>
            <p:spPr>
              <a:xfrm>
                <a:off x="1452283" y="2969656"/>
                <a:ext cx="63568" cy="63568"/>
              </a:xfrm>
              <a:prstGeom prst="ellipse">
                <a:avLst/>
              </a:prstGeom>
              <a:solidFill>
                <a:srgbClr val="F859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a:solidFill>
                    <a:srgbClr val="FFFFFF"/>
                  </a:solidFill>
                  <a:latin typeface="Verdana" panose="020B0604030504040204"/>
                </a:endParaRPr>
              </a:p>
            </p:txBody>
          </p:sp>
          <p:sp>
            <p:nvSpPr>
              <p:cNvPr id="15" name="Oval 33">
                <a:extLst>
                  <a:ext uri="{FF2B5EF4-FFF2-40B4-BE49-F238E27FC236}">
                    <a16:creationId xmlns:a16="http://schemas.microsoft.com/office/drawing/2014/main" id="{53AB3AC2-B8C2-4E81-AFC4-B53430714A94}"/>
                  </a:ext>
                </a:extLst>
              </p:cNvPr>
              <p:cNvSpPr/>
              <p:nvPr/>
            </p:nvSpPr>
            <p:spPr>
              <a:xfrm>
                <a:off x="1579283" y="2969656"/>
                <a:ext cx="63568" cy="63568"/>
              </a:xfrm>
              <a:prstGeom prst="ellipse">
                <a:avLst/>
              </a:prstGeom>
              <a:solidFill>
                <a:srgbClr val="F1CA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a:solidFill>
                    <a:srgbClr val="FFFFFF"/>
                  </a:solidFill>
                  <a:latin typeface="Verdana" panose="020B0604030504040204"/>
                </a:endParaRPr>
              </a:p>
            </p:txBody>
          </p:sp>
          <p:sp>
            <p:nvSpPr>
              <p:cNvPr id="16" name="Oval 34">
                <a:extLst>
                  <a:ext uri="{FF2B5EF4-FFF2-40B4-BE49-F238E27FC236}">
                    <a16:creationId xmlns:a16="http://schemas.microsoft.com/office/drawing/2014/main" id="{7ECF1086-018A-43B6-B0DB-8D3CCA603DB8}"/>
                  </a:ext>
                </a:extLst>
              </p:cNvPr>
              <p:cNvSpPr/>
              <p:nvPr/>
            </p:nvSpPr>
            <p:spPr>
              <a:xfrm>
                <a:off x="1709458" y="2969656"/>
                <a:ext cx="63568" cy="63568"/>
              </a:xfrm>
              <a:prstGeom prst="ellipse">
                <a:avLst/>
              </a:prstGeom>
              <a:solidFill>
                <a:srgbClr val="5FD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a:solidFill>
                    <a:srgbClr val="FFFFFF"/>
                  </a:solidFill>
                  <a:latin typeface="Verdana" panose="020B0604030504040204"/>
                </a:endParaRPr>
              </a:p>
            </p:txBody>
          </p:sp>
        </p:grpSp>
      </p:grpSp>
      <p:pic>
        <p:nvPicPr>
          <p:cNvPr id="4" name="Picture 3" descr="A screenshot of a cell phone&#10;&#10;Description automatically generated">
            <a:extLst>
              <a:ext uri="{FF2B5EF4-FFF2-40B4-BE49-F238E27FC236}">
                <a16:creationId xmlns:a16="http://schemas.microsoft.com/office/drawing/2014/main" id="{766E7701-6E51-4A33-BB2F-0712A86BFB5D}"/>
              </a:ext>
            </a:extLst>
          </p:cNvPr>
          <p:cNvPicPr>
            <a:picLocks noChangeAspect="1"/>
          </p:cNvPicPr>
          <p:nvPr/>
        </p:nvPicPr>
        <p:blipFill rotWithShape="1">
          <a:blip r:embed="rId4"/>
          <a:srcRect l="16709" r="16326" b="24937"/>
          <a:stretch/>
        </p:blipFill>
        <p:spPr>
          <a:xfrm>
            <a:off x="3715587" y="2312272"/>
            <a:ext cx="7178040" cy="4778561"/>
          </a:xfrm>
          <a:prstGeom prst="rect">
            <a:avLst/>
          </a:prstGeom>
        </p:spPr>
      </p:pic>
    </p:spTree>
    <p:extLst>
      <p:ext uri="{BB962C8B-B14F-4D97-AF65-F5344CB8AC3E}">
        <p14:creationId xmlns:p14="http://schemas.microsoft.com/office/powerpoint/2010/main" val="7564972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Freeform 126">
            <a:extLst>
              <a:ext uri="{FF2B5EF4-FFF2-40B4-BE49-F238E27FC236}">
                <a16:creationId xmlns:a16="http://schemas.microsoft.com/office/drawing/2014/main" id="{9261F2D1-2762-F942-A3F9-5653C6B38A71}"/>
              </a:ext>
            </a:extLst>
          </p:cNvPr>
          <p:cNvSpPr>
            <a:spLocks noChangeArrowheads="1"/>
          </p:cNvSpPr>
          <p:nvPr/>
        </p:nvSpPr>
        <p:spPr bwMode="auto">
          <a:xfrm rot="10800000">
            <a:off x="-10059" y="4367487"/>
            <a:ext cx="14640462" cy="3425840"/>
          </a:xfrm>
          <a:custGeom>
            <a:avLst/>
            <a:gdLst>
              <a:gd name="connsiteX0" fmla="*/ 12198463 w 12200385"/>
              <a:gd name="connsiteY0" fmla="*/ 136736 h 2854867"/>
              <a:gd name="connsiteX1" fmla="*/ 11202744 w 12200385"/>
              <a:gd name="connsiteY1" fmla="*/ 136736 h 2854867"/>
              <a:gd name="connsiteX2" fmla="*/ 11147402 w 12200385"/>
              <a:gd name="connsiteY2" fmla="*/ 23753 h 2854867"/>
              <a:gd name="connsiteX3" fmla="*/ 12198463 w 12200385"/>
              <a:gd name="connsiteY3" fmla="*/ 23753 h 2854867"/>
              <a:gd name="connsiteX4" fmla="*/ 12200385 w 12200385"/>
              <a:gd name="connsiteY4" fmla="*/ 365489 h 2854867"/>
              <a:gd name="connsiteX5" fmla="*/ 11308541 w 12200385"/>
              <a:gd name="connsiteY5" fmla="*/ 365489 h 2854867"/>
              <a:gd name="connsiteX6" fmla="*/ 11253128 w 12200385"/>
              <a:gd name="connsiteY6" fmla="*/ 252507 h 2854867"/>
              <a:gd name="connsiteX7" fmla="*/ 12200385 w 12200385"/>
              <a:gd name="connsiteY7" fmla="*/ 252507 h 2854867"/>
              <a:gd name="connsiteX8" fmla="*/ 2356613 w 12200385"/>
              <a:gd name="connsiteY8" fmla="*/ 478902 h 2854867"/>
              <a:gd name="connsiteX9" fmla="*/ 2293303 w 12200385"/>
              <a:gd name="connsiteY9" fmla="*/ 349544 h 2854867"/>
              <a:gd name="connsiteX10" fmla="*/ 2452232 w 12200385"/>
              <a:gd name="connsiteY10" fmla="*/ 23753 h 2854867"/>
              <a:gd name="connsiteX11" fmla="*/ 2579288 w 12200385"/>
              <a:gd name="connsiteY11" fmla="*/ 23753 h 2854867"/>
              <a:gd name="connsiteX12" fmla="*/ 8456064 w 12200385"/>
              <a:gd name="connsiteY12" fmla="*/ 478903 h 2854867"/>
              <a:gd name="connsiteX13" fmla="*/ 8392754 w 12200385"/>
              <a:gd name="connsiteY13" fmla="*/ 349544 h 2854867"/>
              <a:gd name="connsiteX14" fmla="*/ 8552119 w 12200385"/>
              <a:gd name="connsiteY14" fmla="*/ 23753 h 2854867"/>
              <a:gd name="connsiteX15" fmla="*/ 8678739 w 12200385"/>
              <a:gd name="connsiteY15" fmla="*/ 23753 h 2854867"/>
              <a:gd name="connsiteX16" fmla="*/ 780425 w 12200385"/>
              <a:gd name="connsiteY16" fmla="*/ 594243 h 2854867"/>
              <a:gd name="connsiteX17" fmla="*/ 1 w 12200385"/>
              <a:gd name="connsiteY17" fmla="*/ 594243 h 2854867"/>
              <a:gd name="connsiteX18" fmla="*/ 1 w 12200385"/>
              <a:gd name="connsiteY18" fmla="*/ 481260 h 2854867"/>
              <a:gd name="connsiteX19" fmla="*/ 835765 w 12200385"/>
              <a:gd name="connsiteY19" fmla="*/ 481260 h 2854867"/>
              <a:gd name="connsiteX20" fmla="*/ 6879871 w 12200385"/>
              <a:gd name="connsiteY20" fmla="*/ 594243 h 2854867"/>
              <a:gd name="connsiteX21" fmla="*/ 6098892 w 12200385"/>
              <a:gd name="connsiteY21" fmla="*/ 594243 h 2854867"/>
              <a:gd name="connsiteX22" fmla="*/ 5320527 w 12200385"/>
              <a:gd name="connsiteY22" fmla="*/ 594243 h 2854867"/>
              <a:gd name="connsiteX23" fmla="*/ 5265179 w 12200385"/>
              <a:gd name="connsiteY23" fmla="*/ 481260 h 2854867"/>
              <a:gd name="connsiteX24" fmla="*/ 6098892 w 12200385"/>
              <a:gd name="connsiteY24" fmla="*/ 481260 h 2854867"/>
              <a:gd name="connsiteX25" fmla="*/ 6935219 w 12200385"/>
              <a:gd name="connsiteY25" fmla="*/ 481260 h 2854867"/>
              <a:gd name="connsiteX26" fmla="*/ 12198463 w 12200385"/>
              <a:gd name="connsiteY26" fmla="*/ 594243 h 2854867"/>
              <a:gd name="connsiteX27" fmla="*/ 11419921 w 12200385"/>
              <a:gd name="connsiteY27" fmla="*/ 594243 h 2854867"/>
              <a:gd name="connsiteX28" fmla="*/ 11364621 w 12200385"/>
              <a:gd name="connsiteY28" fmla="*/ 481260 h 2854867"/>
              <a:gd name="connsiteX29" fmla="*/ 12198463 w 12200385"/>
              <a:gd name="connsiteY29" fmla="*/ 481260 h 2854867"/>
              <a:gd name="connsiteX30" fmla="*/ 2483522 w 12200385"/>
              <a:gd name="connsiteY30" fmla="*/ 740334 h 2854867"/>
              <a:gd name="connsiteX31" fmla="*/ 2424980 w 12200385"/>
              <a:gd name="connsiteY31" fmla="*/ 621631 h 2854867"/>
              <a:gd name="connsiteX32" fmla="*/ 2420174 w 12200385"/>
              <a:gd name="connsiteY32" fmla="*/ 610721 h 2854867"/>
              <a:gd name="connsiteX33" fmla="*/ 2706334 w 12200385"/>
              <a:gd name="connsiteY33" fmla="*/ 23753 h 2854867"/>
              <a:gd name="connsiteX34" fmla="*/ 2833031 w 12200385"/>
              <a:gd name="connsiteY34" fmla="*/ 23753 h 2854867"/>
              <a:gd name="connsiteX35" fmla="*/ 8582905 w 12200385"/>
              <a:gd name="connsiteY35" fmla="*/ 740335 h 2854867"/>
              <a:gd name="connsiteX36" fmla="*/ 8524425 w 12200385"/>
              <a:gd name="connsiteY36" fmla="*/ 621632 h 2854867"/>
              <a:gd name="connsiteX37" fmla="*/ 8519625 w 12200385"/>
              <a:gd name="connsiteY37" fmla="*/ 610722 h 2854867"/>
              <a:gd name="connsiteX38" fmla="*/ 8805481 w 12200385"/>
              <a:gd name="connsiteY38" fmla="*/ 23753 h 2854867"/>
              <a:gd name="connsiteX39" fmla="*/ 8932481 w 12200385"/>
              <a:gd name="connsiteY39" fmla="*/ 23753 h 2854867"/>
              <a:gd name="connsiteX40" fmla="*/ 668927 w 12200385"/>
              <a:gd name="connsiteY40" fmla="*/ 824913 h 2854867"/>
              <a:gd name="connsiteX41" fmla="*/ 1 w 12200385"/>
              <a:gd name="connsiteY41" fmla="*/ 824913 h 2854867"/>
              <a:gd name="connsiteX42" fmla="*/ 1 w 12200385"/>
              <a:gd name="connsiteY42" fmla="*/ 710014 h 2854867"/>
              <a:gd name="connsiteX43" fmla="*/ 724271 w 12200385"/>
              <a:gd name="connsiteY43" fmla="*/ 710014 h 2854867"/>
              <a:gd name="connsiteX44" fmla="*/ 6768373 w 12200385"/>
              <a:gd name="connsiteY44" fmla="*/ 824913 h 2854867"/>
              <a:gd name="connsiteX45" fmla="*/ 6098892 w 12200385"/>
              <a:gd name="connsiteY45" fmla="*/ 824913 h 2854867"/>
              <a:gd name="connsiteX46" fmla="*/ 5432026 w 12200385"/>
              <a:gd name="connsiteY46" fmla="*/ 824913 h 2854867"/>
              <a:gd name="connsiteX47" fmla="*/ 5376672 w 12200385"/>
              <a:gd name="connsiteY47" fmla="*/ 710014 h 2854867"/>
              <a:gd name="connsiteX48" fmla="*/ 6098892 w 12200385"/>
              <a:gd name="connsiteY48" fmla="*/ 710014 h 2854867"/>
              <a:gd name="connsiteX49" fmla="*/ 6823725 w 12200385"/>
              <a:gd name="connsiteY49" fmla="*/ 710014 h 2854867"/>
              <a:gd name="connsiteX50" fmla="*/ 12198464 w 12200385"/>
              <a:gd name="connsiteY50" fmla="*/ 824914 h 2854867"/>
              <a:gd name="connsiteX51" fmla="*/ 11531414 w 12200385"/>
              <a:gd name="connsiteY51" fmla="*/ 824914 h 2854867"/>
              <a:gd name="connsiteX52" fmla="*/ 11476116 w 12200385"/>
              <a:gd name="connsiteY52" fmla="*/ 710014 h 2854867"/>
              <a:gd name="connsiteX53" fmla="*/ 12198464 w 12200385"/>
              <a:gd name="connsiteY53" fmla="*/ 710014 h 2854867"/>
              <a:gd name="connsiteX54" fmla="*/ 2610160 w 12200385"/>
              <a:gd name="connsiteY54" fmla="*/ 999845 h 2854867"/>
              <a:gd name="connsiteX55" fmla="*/ 2555751 w 12200385"/>
              <a:gd name="connsiteY55" fmla="*/ 887035 h 2854867"/>
              <a:gd name="connsiteX56" fmla="*/ 2547046 w 12200385"/>
              <a:gd name="connsiteY56" fmla="*/ 870484 h 2854867"/>
              <a:gd name="connsiteX57" fmla="*/ 2960115 w 12200385"/>
              <a:gd name="connsiteY57" fmla="*/ 23753 h 2854867"/>
              <a:gd name="connsiteX58" fmla="*/ 3086778 w 12200385"/>
              <a:gd name="connsiteY58" fmla="*/ 23753 h 2854867"/>
              <a:gd name="connsiteX59" fmla="*/ 8709661 w 12200385"/>
              <a:gd name="connsiteY59" fmla="*/ 999846 h 2854867"/>
              <a:gd name="connsiteX60" fmla="*/ 8655209 w 12200385"/>
              <a:gd name="connsiteY60" fmla="*/ 887035 h 2854867"/>
              <a:gd name="connsiteX61" fmla="*/ 8646496 w 12200385"/>
              <a:gd name="connsiteY61" fmla="*/ 870484 h 2854867"/>
              <a:gd name="connsiteX62" fmla="*/ 9059897 w 12200385"/>
              <a:gd name="connsiteY62" fmla="*/ 23753 h 2854867"/>
              <a:gd name="connsiteX63" fmla="*/ 9186225 w 12200385"/>
              <a:gd name="connsiteY63" fmla="*/ 23753 h 2854867"/>
              <a:gd name="connsiteX64" fmla="*/ 557429 w 12200385"/>
              <a:gd name="connsiteY64" fmla="*/ 1051750 h 2854867"/>
              <a:gd name="connsiteX65" fmla="*/ 1 w 12200385"/>
              <a:gd name="connsiteY65" fmla="*/ 1051750 h 2854867"/>
              <a:gd name="connsiteX66" fmla="*/ 1 w 12200385"/>
              <a:gd name="connsiteY66" fmla="*/ 938767 h 2854867"/>
              <a:gd name="connsiteX67" fmla="*/ 612779 w 12200385"/>
              <a:gd name="connsiteY67" fmla="*/ 938767 h 2854867"/>
              <a:gd name="connsiteX68" fmla="*/ 6656870 w 12200385"/>
              <a:gd name="connsiteY68" fmla="*/ 1051750 h 2854867"/>
              <a:gd name="connsiteX69" fmla="*/ 6098891 w 12200385"/>
              <a:gd name="connsiteY69" fmla="*/ 1051750 h 2854867"/>
              <a:gd name="connsiteX70" fmla="*/ 5543526 w 12200385"/>
              <a:gd name="connsiteY70" fmla="*/ 1051750 h 2854867"/>
              <a:gd name="connsiteX71" fmla="*/ 5488164 w 12200385"/>
              <a:gd name="connsiteY71" fmla="*/ 938767 h 2854867"/>
              <a:gd name="connsiteX72" fmla="*/ 6098891 w 12200385"/>
              <a:gd name="connsiteY72" fmla="*/ 938767 h 2854867"/>
              <a:gd name="connsiteX73" fmla="*/ 6712233 w 12200385"/>
              <a:gd name="connsiteY73" fmla="*/ 938767 h 2854867"/>
              <a:gd name="connsiteX74" fmla="*/ 12198463 w 12200385"/>
              <a:gd name="connsiteY74" fmla="*/ 1051750 h 2854867"/>
              <a:gd name="connsiteX75" fmla="*/ 11642903 w 12200385"/>
              <a:gd name="connsiteY75" fmla="*/ 1051750 h 2854867"/>
              <a:gd name="connsiteX76" fmla="*/ 11587608 w 12200385"/>
              <a:gd name="connsiteY76" fmla="*/ 938767 h 2854867"/>
              <a:gd name="connsiteX77" fmla="*/ 12198463 w 12200385"/>
              <a:gd name="connsiteY77" fmla="*/ 938767 h 2854867"/>
              <a:gd name="connsiteX78" fmla="*/ 2737192 w 12200385"/>
              <a:gd name="connsiteY78" fmla="*/ 1261277 h 2854867"/>
              <a:gd name="connsiteX79" fmla="*/ 2673918 w 12200385"/>
              <a:gd name="connsiteY79" fmla="*/ 1131860 h 2854867"/>
              <a:gd name="connsiteX80" fmla="*/ 3216330 w 12200385"/>
              <a:gd name="connsiteY80" fmla="*/ 23753 h 2854867"/>
              <a:gd name="connsiteX81" fmla="*/ 3342442 w 12200385"/>
              <a:gd name="connsiteY81" fmla="*/ 23753 h 2854867"/>
              <a:gd name="connsiteX82" fmla="*/ 8838423 w 12200385"/>
              <a:gd name="connsiteY82" fmla="*/ 1261277 h 2854867"/>
              <a:gd name="connsiteX83" fmla="*/ 8775290 w 12200385"/>
              <a:gd name="connsiteY83" fmla="*/ 1131860 h 2854867"/>
              <a:gd name="connsiteX84" fmla="*/ 9316496 w 12200385"/>
              <a:gd name="connsiteY84" fmla="*/ 23753 h 2854867"/>
              <a:gd name="connsiteX85" fmla="*/ 9441891 w 12200385"/>
              <a:gd name="connsiteY85" fmla="*/ 23753 h 2854867"/>
              <a:gd name="connsiteX86" fmla="*/ 445926 w 12200385"/>
              <a:gd name="connsiteY86" fmla="*/ 1282420 h 2854867"/>
              <a:gd name="connsiteX87" fmla="*/ 0 w 12200385"/>
              <a:gd name="connsiteY87" fmla="*/ 1282420 h 2854867"/>
              <a:gd name="connsiteX88" fmla="*/ 0 w 12200385"/>
              <a:gd name="connsiteY88" fmla="*/ 1167521 h 2854867"/>
              <a:gd name="connsiteX89" fmla="*/ 501285 w 12200385"/>
              <a:gd name="connsiteY89" fmla="*/ 1167521 h 2854867"/>
              <a:gd name="connsiteX90" fmla="*/ 6545390 w 12200385"/>
              <a:gd name="connsiteY90" fmla="*/ 1282420 h 2854867"/>
              <a:gd name="connsiteX91" fmla="*/ 6099110 w 12200385"/>
              <a:gd name="connsiteY91" fmla="*/ 1282420 h 2854867"/>
              <a:gd name="connsiteX92" fmla="*/ 5655007 w 12200385"/>
              <a:gd name="connsiteY92" fmla="*/ 1282420 h 2854867"/>
              <a:gd name="connsiteX93" fmla="*/ 5599658 w 12200385"/>
              <a:gd name="connsiteY93" fmla="*/ 1167521 h 2854867"/>
              <a:gd name="connsiteX94" fmla="*/ 6099110 w 12200385"/>
              <a:gd name="connsiteY94" fmla="*/ 1167521 h 2854867"/>
              <a:gd name="connsiteX95" fmla="*/ 6600740 w 12200385"/>
              <a:gd name="connsiteY95" fmla="*/ 1167521 h 2854867"/>
              <a:gd name="connsiteX96" fmla="*/ 12198463 w 12200385"/>
              <a:gd name="connsiteY96" fmla="*/ 1282421 h 2854867"/>
              <a:gd name="connsiteX97" fmla="*/ 11754392 w 12200385"/>
              <a:gd name="connsiteY97" fmla="*/ 1282421 h 2854867"/>
              <a:gd name="connsiteX98" fmla="*/ 11699101 w 12200385"/>
              <a:gd name="connsiteY98" fmla="*/ 1167521 h 2854867"/>
              <a:gd name="connsiteX99" fmla="*/ 12198463 w 12200385"/>
              <a:gd name="connsiteY99" fmla="*/ 1167521 h 2854867"/>
              <a:gd name="connsiteX100" fmla="*/ 334419 w 12200385"/>
              <a:gd name="connsiteY100" fmla="*/ 1509259 h 2854867"/>
              <a:gd name="connsiteX101" fmla="*/ 1 w 12200385"/>
              <a:gd name="connsiteY101" fmla="*/ 1509259 h 2854867"/>
              <a:gd name="connsiteX102" fmla="*/ 1 w 12200385"/>
              <a:gd name="connsiteY102" fmla="*/ 1396276 h 2854867"/>
              <a:gd name="connsiteX103" fmla="*/ 389792 w 12200385"/>
              <a:gd name="connsiteY103" fmla="*/ 1396276 h 2854867"/>
              <a:gd name="connsiteX104" fmla="*/ 6433887 w 12200385"/>
              <a:gd name="connsiteY104" fmla="*/ 1509259 h 2854867"/>
              <a:gd name="connsiteX105" fmla="*/ 6099110 w 12200385"/>
              <a:gd name="connsiteY105" fmla="*/ 1509259 h 2854867"/>
              <a:gd name="connsiteX106" fmla="*/ 5766511 w 12200385"/>
              <a:gd name="connsiteY106" fmla="*/ 1509259 h 2854867"/>
              <a:gd name="connsiteX107" fmla="*/ 5711151 w 12200385"/>
              <a:gd name="connsiteY107" fmla="*/ 1396276 h 2854867"/>
              <a:gd name="connsiteX108" fmla="*/ 6099110 w 12200385"/>
              <a:gd name="connsiteY108" fmla="*/ 1396276 h 2854867"/>
              <a:gd name="connsiteX109" fmla="*/ 6489246 w 12200385"/>
              <a:gd name="connsiteY109" fmla="*/ 1396276 h 2854867"/>
              <a:gd name="connsiteX110" fmla="*/ 12198463 w 12200385"/>
              <a:gd name="connsiteY110" fmla="*/ 1509259 h 2854867"/>
              <a:gd name="connsiteX111" fmla="*/ 11865880 w 12200385"/>
              <a:gd name="connsiteY111" fmla="*/ 1509259 h 2854867"/>
              <a:gd name="connsiteX112" fmla="*/ 11810595 w 12200385"/>
              <a:gd name="connsiteY112" fmla="*/ 1396276 h 2854867"/>
              <a:gd name="connsiteX113" fmla="*/ 12198463 w 12200385"/>
              <a:gd name="connsiteY113" fmla="*/ 1396276 h 2854867"/>
              <a:gd name="connsiteX114" fmla="*/ 2863938 w 12200385"/>
              <a:gd name="connsiteY114" fmla="*/ 1520788 h 2854867"/>
              <a:gd name="connsiteX115" fmla="*/ 2800791 w 12200385"/>
              <a:gd name="connsiteY115" fmla="*/ 1391350 h 2854867"/>
              <a:gd name="connsiteX116" fmla="*/ 3468407 w 12200385"/>
              <a:gd name="connsiteY116" fmla="*/ 23753 h 2854867"/>
              <a:gd name="connsiteX117" fmla="*/ 3594265 w 12200385"/>
              <a:gd name="connsiteY117" fmla="*/ 23753 h 2854867"/>
              <a:gd name="connsiteX118" fmla="*/ 8963385 w 12200385"/>
              <a:gd name="connsiteY118" fmla="*/ 1520788 h 2854867"/>
              <a:gd name="connsiteX119" fmla="*/ 8900238 w 12200385"/>
              <a:gd name="connsiteY119" fmla="*/ 1391350 h 2854867"/>
              <a:gd name="connsiteX120" fmla="*/ 9568289 w 12200385"/>
              <a:gd name="connsiteY120" fmla="*/ 23753 h 2854867"/>
              <a:gd name="connsiteX121" fmla="*/ 9693712 w 12200385"/>
              <a:gd name="connsiteY121" fmla="*/ 23753 h 2854867"/>
              <a:gd name="connsiteX122" fmla="*/ 222987 w 12200385"/>
              <a:gd name="connsiteY122" fmla="*/ 1739927 h 2854867"/>
              <a:gd name="connsiteX123" fmla="*/ 0 w 12200385"/>
              <a:gd name="connsiteY123" fmla="*/ 1739927 h 2854867"/>
              <a:gd name="connsiteX124" fmla="*/ 0 w 12200385"/>
              <a:gd name="connsiteY124" fmla="*/ 1625028 h 2854867"/>
              <a:gd name="connsiteX125" fmla="*/ 278298 w 12200385"/>
              <a:gd name="connsiteY125" fmla="*/ 1625028 h 2854867"/>
              <a:gd name="connsiteX126" fmla="*/ 6322374 w 12200385"/>
              <a:gd name="connsiteY126" fmla="*/ 1739927 h 2854867"/>
              <a:gd name="connsiteX127" fmla="*/ 6099109 w 12200385"/>
              <a:gd name="connsiteY127" fmla="*/ 1739927 h 2854867"/>
              <a:gd name="connsiteX128" fmla="*/ 5878024 w 12200385"/>
              <a:gd name="connsiteY128" fmla="*/ 1739927 h 2854867"/>
              <a:gd name="connsiteX129" fmla="*/ 5822644 w 12200385"/>
              <a:gd name="connsiteY129" fmla="*/ 1625028 h 2854867"/>
              <a:gd name="connsiteX130" fmla="*/ 6099109 w 12200385"/>
              <a:gd name="connsiteY130" fmla="*/ 1625028 h 2854867"/>
              <a:gd name="connsiteX131" fmla="*/ 6377754 w 12200385"/>
              <a:gd name="connsiteY131" fmla="*/ 1625028 h 2854867"/>
              <a:gd name="connsiteX132" fmla="*/ 12198462 w 12200385"/>
              <a:gd name="connsiteY132" fmla="*/ 1739928 h 2854867"/>
              <a:gd name="connsiteX133" fmla="*/ 11977362 w 12200385"/>
              <a:gd name="connsiteY133" fmla="*/ 1739928 h 2854867"/>
              <a:gd name="connsiteX134" fmla="*/ 11922087 w 12200385"/>
              <a:gd name="connsiteY134" fmla="*/ 1625028 h 2854867"/>
              <a:gd name="connsiteX135" fmla="*/ 12198462 w 12200385"/>
              <a:gd name="connsiteY135" fmla="*/ 1625028 h 2854867"/>
              <a:gd name="connsiteX136" fmla="*/ 2990848 w 12200385"/>
              <a:gd name="connsiteY136" fmla="*/ 1780298 h 2854867"/>
              <a:gd name="connsiteX137" fmla="*/ 2927661 w 12200385"/>
              <a:gd name="connsiteY137" fmla="*/ 1651249 h 2854867"/>
              <a:gd name="connsiteX138" fmla="*/ 3721634 w 12200385"/>
              <a:gd name="connsiteY138" fmla="*/ 23753 h 2854867"/>
              <a:gd name="connsiteX139" fmla="*/ 3848007 w 12200385"/>
              <a:gd name="connsiteY139" fmla="*/ 23753 h 2854867"/>
              <a:gd name="connsiteX140" fmla="*/ 9090297 w 12200385"/>
              <a:gd name="connsiteY140" fmla="*/ 1780298 h 2854867"/>
              <a:gd name="connsiteX141" fmla="*/ 9027111 w 12200385"/>
              <a:gd name="connsiteY141" fmla="*/ 1651249 h 2854867"/>
              <a:gd name="connsiteX142" fmla="*/ 9821082 w 12200385"/>
              <a:gd name="connsiteY142" fmla="*/ 23753 h 2854867"/>
              <a:gd name="connsiteX143" fmla="*/ 9947455 w 12200385"/>
              <a:gd name="connsiteY143" fmla="*/ 23753 h 2854867"/>
              <a:gd name="connsiteX144" fmla="*/ 111494 w 12200385"/>
              <a:gd name="connsiteY144" fmla="*/ 1966766 h 2854867"/>
              <a:gd name="connsiteX145" fmla="*/ 1 w 12200385"/>
              <a:gd name="connsiteY145" fmla="*/ 1966766 h 2854867"/>
              <a:gd name="connsiteX146" fmla="*/ 1 w 12200385"/>
              <a:gd name="connsiteY146" fmla="*/ 1853783 h 2854867"/>
              <a:gd name="connsiteX147" fmla="*/ 166805 w 12200385"/>
              <a:gd name="connsiteY147" fmla="*/ 1853783 h 2854867"/>
              <a:gd name="connsiteX148" fmla="*/ 6210833 w 12200385"/>
              <a:gd name="connsiteY148" fmla="*/ 1966766 h 2854867"/>
              <a:gd name="connsiteX149" fmla="*/ 6099109 w 12200385"/>
              <a:gd name="connsiteY149" fmla="*/ 1966766 h 2854867"/>
              <a:gd name="connsiteX150" fmla="*/ 5989566 w 12200385"/>
              <a:gd name="connsiteY150" fmla="*/ 1966766 h 2854867"/>
              <a:gd name="connsiteX151" fmla="*/ 5934139 w 12200385"/>
              <a:gd name="connsiteY151" fmla="*/ 1853783 h 2854867"/>
              <a:gd name="connsiteX152" fmla="*/ 6099109 w 12200385"/>
              <a:gd name="connsiteY152" fmla="*/ 1853783 h 2854867"/>
              <a:gd name="connsiteX153" fmla="*/ 6266260 w 12200385"/>
              <a:gd name="connsiteY153" fmla="*/ 1853783 h 2854867"/>
              <a:gd name="connsiteX154" fmla="*/ 12198462 w 12200385"/>
              <a:gd name="connsiteY154" fmla="*/ 1966766 h 2854867"/>
              <a:gd name="connsiteX155" fmla="*/ 12088830 w 12200385"/>
              <a:gd name="connsiteY155" fmla="*/ 1966766 h 2854867"/>
              <a:gd name="connsiteX156" fmla="*/ 12033579 w 12200385"/>
              <a:gd name="connsiteY156" fmla="*/ 1853783 h 2854867"/>
              <a:gd name="connsiteX157" fmla="*/ 12198462 w 12200385"/>
              <a:gd name="connsiteY157" fmla="*/ 1853783 h 2854867"/>
              <a:gd name="connsiteX158" fmla="*/ 3118160 w 12200385"/>
              <a:gd name="connsiteY158" fmla="*/ 2039809 h 2854867"/>
              <a:gd name="connsiteX159" fmla="*/ 3054534 w 12200385"/>
              <a:gd name="connsiteY159" fmla="*/ 1910753 h 2854867"/>
              <a:gd name="connsiteX160" fmla="*/ 3975370 w 12200385"/>
              <a:gd name="connsiteY160" fmla="*/ 23753 h 2854867"/>
              <a:gd name="connsiteX161" fmla="*/ 4101751 w 12200385"/>
              <a:gd name="connsiteY161" fmla="*/ 23753 h 2854867"/>
              <a:gd name="connsiteX162" fmla="*/ 9217172 w 12200385"/>
              <a:gd name="connsiteY162" fmla="*/ 2039809 h 2854867"/>
              <a:gd name="connsiteX163" fmla="*/ 9153981 w 12200385"/>
              <a:gd name="connsiteY163" fmla="*/ 1910754 h 2854867"/>
              <a:gd name="connsiteX164" fmla="*/ 10074381 w 12200385"/>
              <a:gd name="connsiteY164" fmla="*/ 23753 h 2854867"/>
              <a:gd name="connsiteX165" fmla="*/ 10201199 w 12200385"/>
              <a:gd name="connsiteY165" fmla="*/ 23753 h 2854867"/>
              <a:gd name="connsiteX166" fmla="*/ 2035279 w 12200385"/>
              <a:gd name="connsiteY166" fmla="*/ 2170524 h 2854867"/>
              <a:gd name="connsiteX167" fmla="*/ 1908799 w 12200385"/>
              <a:gd name="connsiteY167" fmla="*/ 2170524 h 2854867"/>
              <a:gd name="connsiteX168" fmla="*/ 1526305 w 12200385"/>
              <a:gd name="connsiteY168" fmla="*/ 1388898 h 2854867"/>
              <a:gd name="connsiteX169" fmla="*/ 1535028 w 12200385"/>
              <a:gd name="connsiteY169" fmla="*/ 1371887 h 2854867"/>
              <a:gd name="connsiteX170" fmla="*/ 1589545 w 12200385"/>
              <a:gd name="connsiteY170" fmla="*/ 1259790 h 2854867"/>
              <a:gd name="connsiteX171" fmla="*/ 8134727 w 12200385"/>
              <a:gd name="connsiteY171" fmla="*/ 2170524 h 2854867"/>
              <a:gd name="connsiteX172" fmla="*/ 8008139 w 12200385"/>
              <a:gd name="connsiteY172" fmla="*/ 2170524 h 2854867"/>
              <a:gd name="connsiteX173" fmla="*/ 7625758 w 12200385"/>
              <a:gd name="connsiteY173" fmla="*/ 1388898 h 2854867"/>
              <a:gd name="connsiteX174" fmla="*/ 7634487 w 12200385"/>
              <a:gd name="connsiteY174" fmla="*/ 1371887 h 2854867"/>
              <a:gd name="connsiteX175" fmla="*/ 7689052 w 12200385"/>
              <a:gd name="connsiteY175" fmla="*/ 1259790 h 2854867"/>
              <a:gd name="connsiteX176" fmla="*/ 1272128 w 12200385"/>
              <a:gd name="connsiteY176" fmla="*/ 2170525 h 2854867"/>
              <a:gd name="connsiteX177" fmla="*/ 1145690 w 12200385"/>
              <a:gd name="connsiteY177" fmla="*/ 2170525 h 2854867"/>
              <a:gd name="connsiteX178" fmla="*/ 1208692 w 12200385"/>
              <a:gd name="connsiteY178" fmla="*/ 2042165 h 2854867"/>
              <a:gd name="connsiteX179" fmla="*/ 1525868 w 12200385"/>
              <a:gd name="connsiteY179" fmla="*/ 2170525 h 2854867"/>
              <a:gd name="connsiteX180" fmla="*/ 1400089 w 12200385"/>
              <a:gd name="connsiteY180" fmla="*/ 2170525 h 2854867"/>
              <a:gd name="connsiteX181" fmla="*/ 1272562 w 12200385"/>
              <a:gd name="connsiteY181" fmla="*/ 1910228 h 2854867"/>
              <a:gd name="connsiteX182" fmla="*/ 1335889 w 12200385"/>
              <a:gd name="connsiteY182" fmla="*/ 1780734 h 2854867"/>
              <a:gd name="connsiteX183" fmla="*/ 1779613 w 12200385"/>
              <a:gd name="connsiteY183" fmla="*/ 2170525 h 2854867"/>
              <a:gd name="connsiteX184" fmla="*/ 1652887 w 12200385"/>
              <a:gd name="connsiteY184" fmla="*/ 2170525 h 2854867"/>
              <a:gd name="connsiteX185" fmla="*/ 1399434 w 12200385"/>
              <a:gd name="connsiteY185" fmla="*/ 1650561 h 2854867"/>
              <a:gd name="connsiteX186" fmla="*/ 1404224 w 12200385"/>
              <a:gd name="connsiteY186" fmla="*/ 1639674 h 2854867"/>
              <a:gd name="connsiteX187" fmla="*/ 1461709 w 12200385"/>
              <a:gd name="connsiteY187" fmla="*/ 1521224 h 2854867"/>
              <a:gd name="connsiteX188" fmla="*/ 2289022 w 12200385"/>
              <a:gd name="connsiteY188" fmla="*/ 2170525 h 2854867"/>
              <a:gd name="connsiteX189" fmla="*/ 2162464 w 12200385"/>
              <a:gd name="connsiteY189" fmla="*/ 2170525 h 2854867"/>
              <a:gd name="connsiteX190" fmla="*/ 1653177 w 12200385"/>
              <a:gd name="connsiteY190" fmla="*/ 1127921 h 2854867"/>
              <a:gd name="connsiteX191" fmla="*/ 1664524 w 12200385"/>
              <a:gd name="connsiteY191" fmla="*/ 1106109 h 2854867"/>
              <a:gd name="connsiteX192" fmla="*/ 1716456 w 12200385"/>
              <a:gd name="connsiteY192" fmla="*/ 998359 h 2854867"/>
              <a:gd name="connsiteX193" fmla="*/ 2544689 w 12200385"/>
              <a:gd name="connsiteY193" fmla="*/ 2170525 h 2854867"/>
              <a:gd name="connsiteX194" fmla="*/ 2417860 w 12200385"/>
              <a:gd name="connsiteY194" fmla="*/ 2170525 h 2854867"/>
              <a:gd name="connsiteX195" fmla="*/ 1781973 w 12200385"/>
              <a:gd name="connsiteY195" fmla="*/ 867891 h 2854867"/>
              <a:gd name="connsiteX196" fmla="*/ 1795484 w 12200385"/>
              <a:gd name="connsiteY196" fmla="*/ 839989 h 2854867"/>
              <a:gd name="connsiteX197" fmla="*/ 1845605 w 12200385"/>
              <a:gd name="connsiteY197" fmla="*/ 738848 h 2854867"/>
              <a:gd name="connsiteX198" fmla="*/ 2798430 w 12200385"/>
              <a:gd name="connsiteY198" fmla="*/ 2170525 h 2854867"/>
              <a:gd name="connsiteX199" fmla="*/ 2672031 w 12200385"/>
              <a:gd name="connsiteY199" fmla="*/ 2170525 h 2854867"/>
              <a:gd name="connsiteX200" fmla="*/ 1908842 w 12200385"/>
              <a:gd name="connsiteY200" fmla="*/ 607352 h 2854867"/>
              <a:gd name="connsiteX201" fmla="*/ 1925405 w 12200385"/>
              <a:gd name="connsiteY201" fmla="*/ 573778 h 2854867"/>
              <a:gd name="connsiteX202" fmla="*/ 1972042 w 12200385"/>
              <a:gd name="connsiteY202" fmla="*/ 477415 h 2854867"/>
              <a:gd name="connsiteX203" fmla="*/ 3054096 w 12200385"/>
              <a:gd name="connsiteY203" fmla="*/ 2170525 h 2854867"/>
              <a:gd name="connsiteX204" fmla="*/ 2927583 w 12200385"/>
              <a:gd name="connsiteY204" fmla="*/ 2170525 h 2854867"/>
              <a:gd name="connsiteX205" fmla="*/ 2037635 w 12200385"/>
              <a:gd name="connsiteY205" fmla="*/ 349061 h 2854867"/>
              <a:gd name="connsiteX206" fmla="*/ 2195121 w 12200385"/>
              <a:gd name="connsiteY206" fmla="*/ 23753 h 2854867"/>
              <a:gd name="connsiteX207" fmla="*/ 2322069 w 12200385"/>
              <a:gd name="connsiteY207" fmla="*/ 23753 h 2854867"/>
              <a:gd name="connsiteX208" fmla="*/ 2163711 w 12200385"/>
              <a:gd name="connsiteY208" fmla="*/ 348189 h 2854867"/>
              <a:gd name="connsiteX209" fmla="*/ 7371578 w 12200385"/>
              <a:gd name="connsiteY209" fmla="*/ 2170525 h 2854867"/>
              <a:gd name="connsiteX210" fmla="*/ 7245141 w 12200385"/>
              <a:gd name="connsiteY210" fmla="*/ 2170525 h 2854867"/>
              <a:gd name="connsiteX211" fmla="*/ 7308358 w 12200385"/>
              <a:gd name="connsiteY211" fmla="*/ 2042165 h 2854867"/>
              <a:gd name="connsiteX212" fmla="*/ 7625321 w 12200385"/>
              <a:gd name="connsiteY212" fmla="*/ 2170525 h 2854867"/>
              <a:gd name="connsiteX213" fmla="*/ 7499323 w 12200385"/>
              <a:gd name="connsiteY213" fmla="*/ 2170525 h 2854867"/>
              <a:gd name="connsiteX214" fmla="*/ 7372014 w 12200385"/>
              <a:gd name="connsiteY214" fmla="*/ 1910228 h 2854867"/>
              <a:gd name="connsiteX215" fmla="*/ 7435231 w 12200385"/>
              <a:gd name="connsiteY215" fmla="*/ 1780734 h 2854867"/>
              <a:gd name="connsiteX216" fmla="*/ 7879066 w 12200385"/>
              <a:gd name="connsiteY216" fmla="*/ 2170525 h 2854867"/>
              <a:gd name="connsiteX217" fmla="*/ 7752774 w 12200385"/>
              <a:gd name="connsiteY217" fmla="*/ 2170525 h 2854867"/>
              <a:gd name="connsiteX218" fmla="*/ 7498887 w 12200385"/>
              <a:gd name="connsiteY218" fmla="*/ 1650561 h 2854867"/>
              <a:gd name="connsiteX219" fmla="*/ 7503678 w 12200385"/>
              <a:gd name="connsiteY219" fmla="*/ 1639674 h 2854867"/>
              <a:gd name="connsiteX220" fmla="*/ 7561595 w 12200385"/>
              <a:gd name="connsiteY220" fmla="*/ 1521224 h 2854867"/>
              <a:gd name="connsiteX221" fmla="*/ 8390391 w 12200385"/>
              <a:gd name="connsiteY221" fmla="*/ 2170525 h 2854867"/>
              <a:gd name="connsiteX222" fmla="*/ 8263834 w 12200385"/>
              <a:gd name="connsiteY222" fmla="*/ 2170525 h 2854867"/>
              <a:gd name="connsiteX223" fmla="*/ 7754551 w 12200385"/>
              <a:gd name="connsiteY223" fmla="*/ 1127921 h 2854867"/>
              <a:gd name="connsiteX224" fmla="*/ 7765462 w 12200385"/>
              <a:gd name="connsiteY224" fmla="*/ 1106109 h 2854867"/>
              <a:gd name="connsiteX225" fmla="*/ 7817832 w 12200385"/>
              <a:gd name="connsiteY225" fmla="*/ 998359 h 2854867"/>
              <a:gd name="connsiteX226" fmla="*/ 8644136 w 12200385"/>
              <a:gd name="connsiteY226" fmla="*/ 2170525 h 2854867"/>
              <a:gd name="connsiteX227" fmla="*/ 8517673 w 12200385"/>
              <a:gd name="connsiteY227" fmla="*/ 2170525 h 2854867"/>
              <a:gd name="connsiteX228" fmla="*/ 7881426 w 12200385"/>
              <a:gd name="connsiteY228" fmla="*/ 867891 h 2854867"/>
              <a:gd name="connsiteX229" fmla="*/ 7894945 w 12200385"/>
              <a:gd name="connsiteY229" fmla="*/ 839989 h 2854867"/>
              <a:gd name="connsiteX230" fmla="*/ 7944659 w 12200385"/>
              <a:gd name="connsiteY230" fmla="*/ 738848 h 2854867"/>
              <a:gd name="connsiteX231" fmla="*/ 8897878 w 12200385"/>
              <a:gd name="connsiteY231" fmla="*/ 2170525 h 2854867"/>
              <a:gd name="connsiteX232" fmla="*/ 8771541 w 12200385"/>
              <a:gd name="connsiteY232" fmla="*/ 2170525 h 2854867"/>
              <a:gd name="connsiteX233" fmla="*/ 8008291 w 12200385"/>
              <a:gd name="connsiteY233" fmla="*/ 607352 h 2854867"/>
              <a:gd name="connsiteX234" fmla="*/ 8024844 w 12200385"/>
              <a:gd name="connsiteY234" fmla="*/ 573778 h 2854867"/>
              <a:gd name="connsiteX235" fmla="*/ 8071895 w 12200385"/>
              <a:gd name="connsiteY235" fmla="*/ 477415 h 2854867"/>
              <a:gd name="connsiteX236" fmla="*/ 9153546 w 12200385"/>
              <a:gd name="connsiteY236" fmla="*/ 2170525 h 2854867"/>
              <a:gd name="connsiteX237" fmla="*/ 9027034 w 12200385"/>
              <a:gd name="connsiteY237" fmla="*/ 2170525 h 2854867"/>
              <a:gd name="connsiteX238" fmla="*/ 8137086 w 12200385"/>
              <a:gd name="connsiteY238" fmla="*/ 349061 h 2854867"/>
              <a:gd name="connsiteX239" fmla="*/ 8294573 w 12200385"/>
              <a:gd name="connsiteY239" fmla="*/ 23753 h 2854867"/>
              <a:gd name="connsiteX240" fmla="*/ 8421085 w 12200385"/>
              <a:gd name="connsiteY240" fmla="*/ 23753 h 2854867"/>
              <a:gd name="connsiteX241" fmla="*/ 8263162 w 12200385"/>
              <a:gd name="connsiteY241" fmla="*/ 348189 h 2854867"/>
              <a:gd name="connsiteX242" fmla="*/ 873 w 12200385"/>
              <a:gd name="connsiteY242" fmla="*/ 2193595 h 2854867"/>
              <a:gd name="connsiteX243" fmla="*/ 2 w 12200385"/>
              <a:gd name="connsiteY243" fmla="*/ 2191426 h 2854867"/>
              <a:gd name="connsiteX244" fmla="*/ 2 w 12200385"/>
              <a:gd name="connsiteY244" fmla="*/ 2082536 h 2854867"/>
              <a:gd name="connsiteX245" fmla="*/ 55313 w 12200385"/>
              <a:gd name="connsiteY245" fmla="*/ 2082536 h 2854867"/>
              <a:gd name="connsiteX246" fmla="*/ 6099977 w 12200385"/>
              <a:gd name="connsiteY246" fmla="*/ 2193595 h 2854867"/>
              <a:gd name="connsiteX247" fmla="*/ 6099101 w 12200385"/>
              <a:gd name="connsiteY247" fmla="*/ 2191860 h 2854867"/>
              <a:gd name="connsiteX248" fmla="*/ 6099101 w 12200385"/>
              <a:gd name="connsiteY248" fmla="*/ 2193595 h 2854867"/>
              <a:gd name="connsiteX249" fmla="*/ 6045630 w 12200385"/>
              <a:gd name="connsiteY249" fmla="*/ 2082536 h 2854867"/>
              <a:gd name="connsiteX250" fmla="*/ 6099101 w 12200385"/>
              <a:gd name="connsiteY250" fmla="*/ 2082536 h 2854867"/>
              <a:gd name="connsiteX251" fmla="*/ 6154763 w 12200385"/>
              <a:gd name="connsiteY251" fmla="*/ 2082536 h 2854867"/>
              <a:gd name="connsiteX252" fmla="*/ 12198464 w 12200385"/>
              <a:gd name="connsiteY252" fmla="*/ 2193595 h 2854867"/>
              <a:gd name="connsiteX253" fmla="*/ 12145074 w 12200385"/>
              <a:gd name="connsiteY253" fmla="*/ 2082536 h 2854867"/>
              <a:gd name="connsiteX254" fmla="*/ 12198464 w 12200385"/>
              <a:gd name="connsiteY254" fmla="*/ 2082536 h 2854867"/>
              <a:gd name="connsiteX255" fmla="*/ 2944921 w 12200385"/>
              <a:gd name="connsiteY255" fmla="*/ 2401198 h 2854867"/>
              <a:gd name="connsiteX256" fmla="*/ 1034197 w 12200385"/>
              <a:gd name="connsiteY256" fmla="*/ 2401198 h 2854867"/>
              <a:gd name="connsiteX257" fmla="*/ 1089549 w 12200385"/>
              <a:gd name="connsiteY257" fmla="*/ 2286299 h 2854867"/>
              <a:gd name="connsiteX258" fmla="*/ 3000273 w 12200385"/>
              <a:gd name="connsiteY258" fmla="*/ 2286299 h 2854867"/>
              <a:gd name="connsiteX259" fmla="*/ 9044381 w 12200385"/>
              <a:gd name="connsiteY259" fmla="*/ 2401199 h 2854867"/>
              <a:gd name="connsiteX260" fmla="*/ 7133649 w 12200385"/>
              <a:gd name="connsiteY260" fmla="*/ 2401199 h 2854867"/>
              <a:gd name="connsiteX261" fmla="*/ 7188988 w 12200385"/>
              <a:gd name="connsiteY261" fmla="*/ 2286299 h 2854867"/>
              <a:gd name="connsiteX262" fmla="*/ 9099721 w 12200385"/>
              <a:gd name="connsiteY262" fmla="*/ 2286299 h 2854867"/>
              <a:gd name="connsiteX263" fmla="*/ 4129175 w 12200385"/>
              <a:gd name="connsiteY263" fmla="*/ 2581897 h 2854867"/>
              <a:gd name="connsiteX264" fmla="*/ 4002227 w 12200385"/>
              <a:gd name="connsiteY264" fmla="*/ 2581897 h 2854867"/>
              <a:gd name="connsiteX265" fmla="*/ 4955430 w 12200385"/>
              <a:gd name="connsiteY265" fmla="*/ 631199 h 2854867"/>
              <a:gd name="connsiteX266" fmla="*/ 5018686 w 12200385"/>
              <a:gd name="connsiteY266" fmla="*/ 760606 h 2854867"/>
              <a:gd name="connsiteX267" fmla="*/ 5143421 w 12200385"/>
              <a:gd name="connsiteY267" fmla="*/ 2581897 h 2854867"/>
              <a:gd name="connsiteX268" fmla="*/ 5017202 w 12200385"/>
              <a:gd name="connsiteY268" fmla="*/ 2581897 h 2854867"/>
              <a:gd name="connsiteX269" fmla="*/ 5460709 w 12200385"/>
              <a:gd name="connsiteY269" fmla="*/ 1671162 h 2854867"/>
              <a:gd name="connsiteX270" fmla="*/ 5515984 w 12200385"/>
              <a:gd name="connsiteY270" fmla="*/ 1784405 h 2854867"/>
              <a:gd name="connsiteX271" fmla="*/ 5524254 w 12200385"/>
              <a:gd name="connsiteY271" fmla="*/ 1800956 h 2854867"/>
              <a:gd name="connsiteX272" fmla="*/ 10230108 w 12200385"/>
              <a:gd name="connsiteY272" fmla="*/ 2581897 h 2854867"/>
              <a:gd name="connsiteX273" fmla="*/ 10103596 w 12200385"/>
              <a:gd name="connsiteY273" fmla="*/ 2581897 h 2854867"/>
              <a:gd name="connsiteX274" fmla="*/ 11056799 w 12200385"/>
              <a:gd name="connsiteY274" fmla="*/ 631199 h 2854867"/>
              <a:gd name="connsiteX275" fmla="*/ 11120054 w 12200385"/>
              <a:gd name="connsiteY275" fmla="*/ 760607 h 2854867"/>
              <a:gd name="connsiteX276" fmla="*/ 11243299 w 12200385"/>
              <a:gd name="connsiteY276" fmla="*/ 2581897 h 2854867"/>
              <a:gd name="connsiteX277" fmla="*/ 11116645 w 12200385"/>
              <a:gd name="connsiteY277" fmla="*/ 2581897 h 2854867"/>
              <a:gd name="connsiteX278" fmla="*/ 11560587 w 12200385"/>
              <a:gd name="connsiteY278" fmla="*/ 1671162 h 2854867"/>
              <a:gd name="connsiteX279" fmla="*/ 11615862 w 12200385"/>
              <a:gd name="connsiteY279" fmla="*/ 1784405 h 2854867"/>
              <a:gd name="connsiteX280" fmla="*/ 11623697 w 12200385"/>
              <a:gd name="connsiteY280" fmla="*/ 1800956 h 2854867"/>
              <a:gd name="connsiteX281" fmla="*/ 5653047 w 12200385"/>
              <a:gd name="connsiteY281" fmla="*/ 2581898 h 2854867"/>
              <a:gd name="connsiteX282" fmla="*/ 5526610 w 12200385"/>
              <a:gd name="connsiteY282" fmla="*/ 2581898 h 2854867"/>
              <a:gd name="connsiteX283" fmla="*/ 5716917 w 12200385"/>
              <a:gd name="connsiteY283" fmla="*/ 2192106 h 2854867"/>
              <a:gd name="connsiteX284" fmla="*/ 5779918 w 12200385"/>
              <a:gd name="connsiteY284" fmla="*/ 2321891 h 2854867"/>
              <a:gd name="connsiteX285" fmla="*/ 11752058 w 12200385"/>
              <a:gd name="connsiteY285" fmla="*/ 2581898 h 2854867"/>
              <a:gd name="connsiteX286" fmla="*/ 11626055 w 12200385"/>
              <a:gd name="connsiteY286" fmla="*/ 2581898 h 2854867"/>
              <a:gd name="connsiteX287" fmla="*/ 11815928 w 12200385"/>
              <a:gd name="connsiteY287" fmla="*/ 2192106 h 2854867"/>
              <a:gd name="connsiteX288" fmla="*/ 11879364 w 12200385"/>
              <a:gd name="connsiteY288" fmla="*/ 2321891 h 2854867"/>
              <a:gd name="connsiteX289" fmla="*/ 5906788 w 12200385"/>
              <a:gd name="connsiteY289" fmla="*/ 2583818 h 2854867"/>
              <a:gd name="connsiteX290" fmla="*/ 5780352 w 12200385"/>
              <a:gd name="connsiteY290" fmla="*/ 2583818 h 2854867"/>
              <a:gd name="connsiteX291" fmla="*/ 5843570 w 12200385"/>
              <a:gd name="connsiteY291" fmla="*/ 2453539 h 2854867"/>
              <a:gd name="connsiteX292" fmla="*/ 12006233 w 12200385"/>
              <a:gd name="connsiteY292" fmla="*/ 2583818 h 2854867"/>
              <a:gd name="connsiteX293" fmla="*/ 11879797 w 12200385"/>
              <a:gd name="connsiteY293" fmla="*/ 2583818 h 2854867"/>
              <a:gd name="connsiteX294" fmla="*/ 11943015 w 12200385"/>
              <a:gd name="connsiteY294" fmla="*/ 2453539 h 2854867"/>
              <a:gd name="connsiteX295" fmla="*/ 3877346 w 12200385"/>
              <a:gd name="connsiteY295" fmla="*/ 2583819 h 2854867"/>
              <a:gd name="connsiteX296" fmla="*/ 3750406 w 12200385"/>
              <a:gd name="connsiteY296" fmla="*/ 2583819 h 2854867"/>
              <a:gd name="connsiteX297" fmla="*/ 4830486 w 12200385"/>
              <a:gd name="connsiteY297" fmla="*/ 373611 h 2854867"/>
              <a:gd name="connsiteX298" fmla="*/ 4893738 w 12200385"/>
              <a:gd name="connsiteY298" fmla="*/ 502623 h 2854867"/>
              <a:gd name="connsiteX299" fmla="*/ 4382431 w 12200385"/>
              <a:gd name="connsiteY299" fmla="*/ 2583819 h 2854867"/>
              <a:gd name="connsiteX300" fmla="*/ 4255970 w 12200385"/>
              <a:gd name="connsiteY300" fmla="*/ 2583819 h 2854867"/>
              <a:gd name="connsiteX301" fmla="*/ 5082327 w 12200385"/>
              <a:gd name="connsiteY301" fmla="*/ 890710 h 2854867"/>
              <a:gd name="connsiteX302" fmla="*/ 5145558 w 12200385"/>
              <a:gd name="connsiteY302" fmla="*/ 1020681 h 2854867"/>
              <a:gd name="connsiteX303" fmla="*/ 4636179 w 12200385"/>
              <a:gd name="connsiteY303" fmla="*/ 2583819 h 2854867"/>
              <a:gd name="connsiteX304" fmla="*/ 4509714 w 12200385"/>
              <a:gd name="connsiteY304" fmla="*/ 2583819 h 2854867"/>
              <a:gd name="connsiteX305" fmla="*/ 5209197 w 12200385"/>
              <a:gd name="connsiteY305" fmla="*/ 1150220 h 2854867"/>
              <a:gd name="connsiteX306" fmla="*/ 5272430 w 12200385"/>
              <a:gd name="connsiteY306" fmla="*/ 1280190 h 2854867"/>
              <a:gd name="connsiteX307" fmla="*/ 4888355 w 12200385"/>
              <a:gd name="connsiteY307" fmla="*/ 2583819 h 2854867"/>
              <a:gd name="connsiteX308" fmla="*/ 4761535 w 12200385"/>
              <a:gd name="connsiteY308" fmla="*/ 2583819 h 2854867"/>
              <a:gd name="connsiteX309" fmla="*/ 5334188 w 12200385"/>
              <a:gd name="connsiteY309" fmla="*/ 1409731 h 2854867"/>
              <a:gd name="connsiteX310" fmla="*/ 5397380 w 12200385"/>
              <a:gd name="connsiteY310" fmla="*/ 1539700 h 2854867"/>
              <a:gd name="connsiteX311" fmla="*/ 5397583 w 12200385"/>
              <a:gd name="connsiteY311" fmla="*/ 2583819 h 2854867"/>
              <a:gd name="connsiteX312" fmla="*/ 5270945 w 12200385"/>
              <a:gd name="connsiteY312" fmla="*/ 2583819 h 2854867"/>
              <a:gd name="connsiteX313" fmla="*/ 5589725 w 12200385"/>
              <a:gd name="connsiteY313" fmla="*/ 1932596 h 2854867"/>
              <a:gd name="connsiteX314" fmla="*/ 5647367 w 12200385"/>
              <a:gd name="connsiteY314" fmla="*/ 2050881 h 2854867"/>
              <a:gd name="connsiteX315" fmla="*/ 5653044 w 12200385"/>
              <a:gd name="connsiteY315" fmla="*/ 2061793 h 2854867"/>
              <a:gd name="connsiteX316" fmla="*/ 9976355 w 12200385"/>
              <a:gd name="connsiteY316" fmla="*/ 2583819 h 2854867"/>
              <a:gd name="connsiteX317" fmla="*/ 9849851 w 12200385"/>
              <a:gd name="connsiteY317" fmla="*/ 2583819 h 2854867"/>
              <a:gd name="connsiteX318" fmla="*/ 10929496 w 12200385"/>
              <a:gd name="connsiteY318" fmla="*/ 373611 h 2854867"/>
              <a:gd name="connsiteX319" fmla="*/ 10993184 w 12200385"/>
              <a:gd name="connsiteY319" fmla="*/ 502624 h 2854867"/>
              <a:gd name="connsiteX320" fmla="*/ 10481939 w 12200385"/>
              <a:gd name="connsiteY320" fmla="*/ 2583819 h 2854867"/>
              <a:gd name="connsiteX321" fmla="*/ 10355416 w 12200385"/>
              <a:gd name="connsiteY321" fmla="*/ 2583819 h 2854867"/>
              <a:gd name="connsiteX322" fmla="*/ 11181743 w 12200385"/>
              <a:gd name="connsiteY322" fmla="*/ 890710 h 2854867"/>
              <a:gd name="connsiteX323" fmla="*/ 11245004 w 12200385"/>
              <a:gd name="connsiteY323" fmla="*/ 1020681 h 2854867"/>
              <a:gd name="connsiteX324" fmla="*/ 10735989 w 12200385"/>
              <a:gd name="connsiteY324" fmla="*/ 2583819 h 2854867"/>
              <a:gd name="connsiteX325" fmla="*/ 10609160 w 12200385"/>
              <a:gd name="connsiteY325" fmla="*/ 2583819 h 2854867"/>
              <a:gd name="connsiteX326" fmla="*/ 11308245 w 12200385"/>
              <a:gd name="connsiteY326" fmla="*/ 1150220 h 2854867"/>
              <a:gd name="connsiteX327" fmla="*/ 11371877 w 12200385"/>
              <a:gd name="connsiteY327" fmla="*/ 1280191 h 2854867"/>
              <a:gd name="connsiteX328" fmla="*/ 10989287 w 12200385"/>
              <a:gd name="connsiteY328" fmla="*/ 2583819 h 2854867"/>
              <a:gd name="connsiteX329" fmla="*/ 10862902 w 12200385"/>
              <a:gd name="connsiteY329" fmla="*/ 2583819 h 2854867"/>
              <a:gd name="connsiteX330" fmla="*/ 11435555 w 12200385"/>
              <a:gd name="connsiteY330" fmla="*/ 1409731 h 2854867"/>
              <a:gd name="connsiteX331" fmla="*/ 11498747 w 12200385"/>
              <a:gd name="connsiteY331" fmla="*/ 1539701 h 2854867"/>
              <a:gd name="connsiteX332" fmla="*/ 11498458 w 12200385"/>
              <a:gd name="connsiteY332" fmla="*/ 2583819 h 2854867"/>
              <a:gd name="connsiteX333" fmla="*/ 11372312 w 12200385"/>
              <a:gd name="connsiteY333" fmla="*/ 2583819 h 2854867"/>
              <a:gd name="connsiteX334" fmla="*/ 11689418 w 12200385"/>
              <a:gd name="connsiteY334" fmla="*/ 1932596 h 2854867"/>
              <a:gd name="connsiteX335" fmla="*/ 11747272 w 12200385"/>
              <a:gd name="connsiteY335" fmla="*/ 2050881 h 2854867"/>
              <a:gd name="connsiteX336" fmla="*/ 11752492 w 12200385"/>
              <a:gd name="connsiteY336" fmla="*/ 2061793 h 2854867"/>
              <a:gd name="connsiteX337" fmla="*/ 2832782 w 12200385"/>
              <a:gd name="connsiteY337" fmla="*/ 2626112 h 2854867"/>
              <a:gd name="connsiteX338" fmla="*/ 922704 w 12200385"/>
              <a:gd name="connsiteY338" fmla="*/ 2626112 h 2854867"/>
              <a:gd name="connsiteX339" fmla="*/ 978088 w 12200385"/>
              <a:gd name="connsiteY339" fmla="*/ 2513130 h 2854867"/>
              <a:gd name="connsiteX340" fmla="*/ 2886857 w 12200385"/>
              <a:gd name="connsiteY340" fmla="*/ 2513130 h 2854867"/>
              <a:gd name="connsiteX341" fmla="*/ 8932665 w 12200385"/>
              <a:gd name="connsiteY341" fmla="*/ 2626112 h 2854867"/>
              <a:gd name="connsiteX342" fmla="*/ 7022157 w 12200385"/>
              <a:gd name="connsiteY342" fmla="*/ 2626112 h 2854867"/>
              <a:gd name="connsiteX343" fmla="*/ 7077540 w 12200385"/>
              <a:gd name="connsiteY343" fmla="*/ 2513130 h 2854867"/>
              <a:gd name="connsiteX344" fmla="*/ 8986304 w 12200385"/>
              <a:gd name="connsiteY344" fmla="*/ 2513130 h 2854867"/>
              <a:gd name="connsiteX345" fmla="*/ 0 w 12200385"/>
              <a:gd name="connsiteY345" fmla="*/ 2712615 h 2854867"/>
              <a:gd name="connsiteX346" fmla="*/ 0 w 12200385"/>
              <a:gd name="connsiteY346" fmla="*/ 2452738 h 2854867"/>
              <a:gd name="connsiteX347" fmla="*/ 1021177 w 12200385"/>
              <a:gd name="connsiteY347" fmla="*/ 366314 h 2854867"/>
              <a:gd name="connsiteX348" fmla="*/ 0 w 12200385"/>
              <a:gd name="connsiteY348" fmla="*/ 366314 h 2854867"/>
              <a:gd name="connsiteX349" fmla="*/ 0 w 12200385"/>
              <a:gd name="connsiteY349" fmla="*/ 252509 h 2854867"/>
              <a:gd name="connsiteX350" fmla="*/ 1202923 w 12200385"/>
              <a:gd name="connsiteY350" fmla="*/ 252509 h 2854867"/>
              <a:gd name="connsiteX351" fmla="*/ 1147571 w 12200385"/>
              <a:gd name="connsiteY351" fmla="*/ 366314 h 2854867"/>
              <a:gd name="connsiteX352" fmla="*/ 5797591 w 12200385"/>
              <a:gd name="connsiteY352" fmla="*/ 2810649 h 2854867"/>
              <a:gd name="connsiteX353" fmla="*/ 3511611 w 12200385"/>
              <a:gd name="connsiteY353" fmla="*/ 2810649 h 2854867"/>
              <a:gd name="connsiteX354" fmla="*/ 3495043 w 12200385"/>
              <a:gd name="connsiteY354" fmla="*/ 2810649 h 2854867"/>
              <a:gd name="connsiteX355" fmla="*/ 3385169 w 12200385"/>
              <a:gd name="connsiteY355" fmla="*/ 2810649 h 2854867"/>
              <a:gd name="connsiteX356" fmla="*/ 4701471 w 12200385"/>
              <a:gd name="connsiteY356" fmla="*/ 114100 h 2854867"/>
              <a:gd name="connsiteX357" fmla="*/ 4765128 w 12200385"/>
              <a:gd name="connsiteY357" fmla="*/ 243980 h 2854867"/>
              <a:gd name="connsiteX358" fmla="*/ 3566984 w 12200385"/>
              <a:gd name="connsiteY358" fmla="*/ 2696459 h 2854867"/>
              <a:gd name="connsiteX359" fmla="*/ 5852964 w 12200385"/>
              <a:gd name="connsiteY359" fmla="*/ 2696459 h 2854867"/>
              <a:gd name="connsiteX360" fmla="*/ 11896613 w 12200385"/>
              <a:gd name="connsiteY360" fmla="*/ 2810649 h 2854867"/>
              <a:gd name="connsiteX361" fmla="*/ 9611472 w 12200385"/>
              <a:gd name="connsiteY361" fmla="*/ 2810649 h 2854867"/>
              <a:gd name="connsiteX362" fmla="*/ 9594906 w 12200385"/>
              <a:gd name="connsiteY362" fmla="*/ 2810649 h 2854867"/>
              <a:gd name="connsiteX363" fmla="*/ 9484616 w 12200385"/>
              <a:gd name="connsiteY363" fmla="*/ 2810649 h 2854867"/>
              <a:gd name="connsiteX364" fmla="*/ 10801123 w 12200385"/>
              <a:gd name="connsiteY364" fmla="*/ 114100 h 2854867"/>
              <a:gd name="connsiteX365" fmla="*/ 10864333 w 12200385"/>
              <a:gd name="connsiteY365" fmla="*/ 243981 h 2854867"/>
              <a:gd name="connsiteX366" fmla="*/ 9666834 w 12200385"/>
              <a:gd name="connsiteY366" fmla="*/ 2696459 h 2854867"/>
              <a:gd name="connsiteX367" fmla="*/ 11952412 w 12200385"/>
              <a:gd name="connsiteY367" fmla="*/ 2696459 h 2854867"/>
              <a:gd name="connsiteX368" fmla="*/ 6793324 w 12200385"/>
              <a:gd name="connsiteY368" fmla="*/ 2811085 h 2854867"/>
              <a:gd name="connsiteX369" fmla="*/ 6666476 w 12200385"/>
              <a:gd name="connsiteY369" fmla="*/ 2811085 h 2854867"/>
              <a:gd name="connsiteX370" fmla="*/ 8028061 w 12200385"/>
              <a:gd name="connsiteY370" fmla="*/ 22507 h 2854867"/>
              <a:gd name="connsiteX371" fmla="*/ 8154501 w 12200385"/>
              <a:gd name="connsiteY371" fmla="*/ 22507 h 2854867"/>
              <a:gd name="connsiteX372" fmla="*/ 2990204 w 12200385"/>
              <a:gd name="connsiteY372" fmla="*/ 2811086 h 2854867"/>
              <a:gd name="connsiteX373" fmla="*/ 2864184 w 12200385"/>
              <a:gd name="connsiteY373" fmla="*/ 2811086 h 2854867"/>
              <a:gd name="connsiteX374" fmla="*/ 4228646 w 12200385"/>
              <a:gd name="connsiteY374" fmla="*/ 0 h 2854867"/>
              <a:gd name="connsiteX375" fmla="*/ 4355494 w 12200385"/>
              <a:gd name="connsiteY375" fmla="*/ 0 h 2854867"/>
              <a:gd name="connsiteX376" fmla="*/ 59264 w 12200385"/>
              <a:gd name="connsiteY376" fmla="*/ 2832398 h 2854867"/>
              <a:gd name="connsiteX377" fmla="*/ 1388992 w 12200385"/>
              <a:gd name="connsiteY377" fmla="*/ 137502 h 2854867"/>
              <a:gd name="connsiteX378" fmla="*/ 1 w 12200385"/>
              <a:gd name="connsiteY378" fmla="*/ 137502 h 2854867"/>
              <a:gd name="connsiteX379" fmla="*/ 1 w 12200385"/>
              <a:gd name="connsiteY379" fmla="*/ 23752 h 2854867"/>
              <a:gd name="connsiteX380" fmla="*/ 1445111 w 12200385"/>
              <a:gd name="connsiteY380" fmla="*/ 23752 h 2854867"/>
              <a:gd name="connsiteX381" fmla="*/ 1565524 w 12200385"/>
              <a:gd name="connsiteY381" fmla="*/ 23752 h 2854867"/>
              <a:gd name="connsiteX382" fmla="*/ 1571969 w 12200385"/>
              <a:gd name="connsiteY382" fmla="*/ 23752 h 2854867"/>
              <a:gd name="connsiteX383" fmla="*/ 201999 w 12200385"/>
              <a:gd name="connsiteY383" fmla="*/ 2829870 h 2854867"/>
              <a:gd name="connsiteX384" fmla="*/ 695151 w 12200385"/>
              <a:gd name="connsiteY384" fmla="*/ 2834839 h 2854867"/>
              <a:gd name="connsiteX385" fmla="*/ 568764 w 12200385"/>
              <a:gd name="connsiteY385" fmla="*/ 2834839 h 2854867"/>
              <a:gd name="connsiteX386" fmla="*/ 1941056 w 12200385"/>
              <a:gd name="connsiteY386" fmla="*/ 23753 h 2854867"/>
              <a:gd name="connsiteX387" fmla="*/ 2067959 w 12200385"/>
              <a:gd name="connsiteY387" fmla="*/ 23753 h 2854867"/>
              <a:gd name="connsiteX388" fmla="*/ 3237533 w 12200385"/>
              <a:gd name="connsiteY388" fmla="*/ 2834839 h 2854867"/>
              <a:gd name="connsiteX389" fmla="*/ 3110681 w 12200385"/>
              <a:gd name="connsiteY389" fmla="*/ 2834839 h 2854867"/>
              <a:gd name="connsiteX390" fmla="*/ 4480882 w 12200385"/>
              <a:gd name="connsiteY390" fmla="*/ 23753 h 2854867"/>
              <a:gd name="connsiteX391" fmla="*/ 4607314 w 12200385"/>
              <a:gd name="connsiteY391" fmla="*/ 23753 h 2854867"/>
              <a:gd name="connsiteX392" fmla="*/ 9336835 w 12200385"/>
              <a:gd name="connsiteY392" fmla="*/ 2834839 h 2854867"/>
              <a:gd name="connsiteX393" fmla="*/ 9210330 w 12200385"/>
              <a:gd name="connsiteY393" fmla="*/ 2834839 h 2854867"/>
              <a:gd name="connsiteX394" fmla="*/ 10580317 w 12200385"/>
              <a:gd name="connsiteY394" fmla="*/ 23753 h 2854867"/>
              <a:gd name="connsiteX395" fmla="*/ 10706763 w 12200385"/>
              <a:gd name="connsiteY395" fmla="*/ 23753 h 2854867"/>
              <a:gd name="connsiteX396" fmla="*/ 440735 w 12200385"/>
              <a:gd name="connsiteY396" fmla="*/ 2834840 h 2854867"/>
              <a:gd name="connsiteX397" fmla="*/ 313916 w 12200385"/>
              <a:gd name="connsiteY397" fmla="*/ 2834840 h 2854867"/>
              <a:gd name="connsiteX398" fmla="*/ 1693618 w 12200385"/>
              <a:gd name="connsiteY398" fmla="*/ 23754 h 2854867"/>
              <a:gd name="connsiteX399" fmla="*/ 1819982 w 12200385"/>
              <a:gd name="connsiteY399" fmla="*/ 23754 h 2854867"/>
              <a:gd name="connsiteX400" fmla="*/ 6038156 w 12200385"/>
              <a:gd name="connsiteY400" fmla="*/ 2834840 h 2854867"/>
              <a:gd name="connsiteX401" fmla="*/ 5911618 w 12200385"/>
              <a:gd name="connsiteY401" fmla="*/ 2834840 h 2854867"/>
              <a:gd name="connsiteX402" fmla="*/ 6034812 w 12200385"/>
              <a:gd name="connsiteY402" fmla="*/ 2582038 h 2854867"/>
              <a:gd name="connsiteX403" fmla="*/ 5741358 w 12200385"/>
              <a:gd name="connsiteY403" fmla="*/ 1979192 h 2854867"/>
              <a:gd name="connsiteX404" fmla="*/ 5741358 w 12200385"/>
              <a:gd name="connsiteY404" fmla="*/ 1980064 h 2854867"/>
              <a:gd name="connsiteX405" fmla="*/ 4779020 w 12200385"/>
              <a:gd name="connsiteY405" fmla="*/ 23754 h 2854867"/>
              <a:gd name="connsiteX406" fmla="*/ 4905907 w 12200385"/>
              <a:gd name="connsiteY406" fmla="*/ 23754 h 2854867"/>
              <a:gd name="connsiteX407" fmla="*/ 5788014 w 12200385"/>
              <a:gd name="connsiteY407" fmla="*/ 1817038 h 2854867"/>
              <a:gd name="connsiteX408" fmla="*/ 5788886 w 12200385"/>
              <a:gd name="connsiteY408" fmla="*/ 1816166 h 2854867"/>
              <a:gd name="connsiteX409" fmla="*/ 6098038 w 12200385"/>
              <a:gd name="connsiteY409" fmla="*/ 2452141 h 2854867"/>
              <a:gd name="connsiteX410" fmla="*/ 6098474 w 12200385"/>
              <a:gd name="connsiteY410" fmla="*/ 2450833 h 2854867"/>
              <a:gd name="connsiteX411" fmla="*/ 6098474 w 12200385"/>
              <a:gd name="connsiteY411" fmla="*/ 2452141 h 2854867"/>
              <a:gd name="connsiteX412" fmla="*/ 7120110 w 12200385"/>
              <a:gd name="connsiteY412" fmla="*/ 366370 h 2854867"/>
              <a:gd name="connsiteX413" fmla="*/ 6098474 w 12200385"/>
              <a:gd name="connsiteY413" fmla="*/ 366370 h 2854867"/>
              <a:gd name="connsiteX414" fmla="*/ 5208082 w 12200385"/>
              <a:gd name="connsiteY414" fmla="*/ 366370 h 2854867"/>
              <a:gd name="connsiteX415" fmla="*/ 5152705 w 12200385"/>
              <a:gd name="connsiteY415" fmla="*/ 252601 h 2854867"/>
              <a:gd name="connsiteX416" fmla="*/ 6098474 w 12200385"/>
              <a:gd name="connsiteY416" fmla="*/ 252601 h 2854867"/>
              <a:gd name="connsiteX417" fmla="*/ 7302375 w 12200385"/>
              <a:gd name="connsiteY417" fmla="*/ 252601 h 2854867"/>
              <a:gd name="connsiteX418" fmla="*/ 7246997 w 12200385"/>
              <a:gd name="connsiteY418" fmla="*/ 366370 h 2854867"/>
              <a:gd name="connsiteX419" fmla="*/ 6098474 w 12200385"/>
              <a:gd name="connsiteY419" fmla="*/ 2711936 h 2854867"/>
              <a:gd name="connsiteX420" fmla="*/ 6098474 w 12200385"/>
              <a:gd name="connsiteY420" fmla="*/ 2710192 h 2854867"/>
              <a:gd name="connsiteX421" fmla="*/ 6098038 w 12200385"/>
              <a:gd name="connsiteY421" fmla="*/ 2711936 h 2854867"/>
              <a:gd name="connsiteX422" fmla="*/ 6539860 w 12200385"/>
              <a:gd name="connsiteY422" fmla="*/ 2834840 h 2854867"/>
              <a:gd name="connsiteX423" fmla="*/ 6413365 w 12200385"/>
              <a:gd name="connsiteY423" fmla="*/ 2834840 h 2854867"/>
              <a:gd name="connsiteX424" fmla="*/ 7793043 w 12200385"/>
              <a:gd name="connsiteY424" fmla="*/ 23754 h 2854867"/>
              <a:gd name="connsiteX425" fmla="*/ 7919437 w 12200385"/>
              <a:gd name="connsiteY425" fmla="*/ 23754 h 2854867"/>
              <a:gd name="connsiteX426" fmla="*/ 9089649 w 12200385"/>
              <a:gd name="connsiteY426" fmla="*/ 2834840 h 2854867"/>
              <a:gd name="connsiteX427" fmla="*/ 8964066 w 12200385"/>
              <a:gd name="connsiteY427" fmla="*/ 2834840 h 2854867"/>
              <a:gd name="connsiteX428" fmla="*/ 10328530 w 12200385"/>
              <a:gd name="connsiteY428" fmla="*/ 23754 h 2854867"/>
              <a:gd name="connsiteX429" fmla="*/ 10454942 w 12200385"/>
              <a:gd name="connsiteY429" fmla="*/ 23754 h 2854867"/>
              <a:gd name="connsiteX430" fmla="*/ 12139613 w 12200385"/>
              <a:gd name="connsiteY430" fmla="*/ 2838373 h 2854867"/>
              <a:gd name="connsiteX431" fmla="*/ 12013082 w 12200385"/>
              <a:gd name="connsiteY431" fmla="*/ 2838373 h 2854867"/>
              <a:gd name="connsiteX432" fmla="*/ 12136283 w 12200385"/>
              <a:gd name="connsiteY432" fmla="*/ 2585571 h 2854867"/>
              <a:gd name="connsiteX433" fmla="*/ 11842812 w 12200385"/>
              <a:gd name="connsiteY433" fmla="*/ 1982725 h 2854867"/>
              <a:gd name="connsiteX434" fmla="*/ 11842812 w 12200385"/>
              <a:gd name="connsiteY434" fmla="*/ 1983597 h 2854867"/>
              <a:gd name="connsiteX435" fmla="*/ 10880422 w 12200385"/>
              <a:gd name="connsiteY435" fmla="*/ 27287 h 2854867"/>
              <a:gd name="connsiteX436" fmla="*/ 11006880 w 12200385"/>
              <a:gd name="connsiteY436" fmla="*/ 27287 h 2854867"/>
              <a:gd name="connsiteX437" fmla="*/ 11889471 w 12200385"/>
              <a:gd name="connsiteY437" fmla="*/ 1820571 h 2854867"/>
              <a:gd name="connsiteX438" fmla="*/ 11890343 w 12200385"/>
              <a:gd name="connsiteY438" fmla="*/ 1819699 h 2854867"/>
              <a:gd name="connsiteX439" fmla="*/ 12199511 w 12200385"/>
              <a:gd name="connsiteY439" fmla="*/ 2455674 h 2854867"/>
              <a:gd name="connsiteX440" fmla="*/ 12200384 w 12200385"/>
              <a:gd name="connsiteY440" fmla="*/ 2454366 h 2854867"/>
              <a:gd name="connsiteX441" fmla="*/ 12200384 w 12200385"/>
              <a:gd name="connsiteY441" fmla="*/ 2712853 h 2854867"/>
              <a:gd name="connsiteX442" fmla="*/ 12199511 w 12200385"/>
              <a:gd name="connsiteY442" fmla="*/ 2715469 h 2854867"/>
              <a:gd name="connsiteX443" fmla="*/ 6289459 w 12200385"/>
              <a:gd name="connsiteY443" fmla="*/ 2845252 h 2854867"/>
              <a:gd name="connsiteX444" fmla="*/ 6226273 w 12200385"/>
              <a:gd name="connsiteY444" fmla="*/ 2715754 h 2854867"/>
              <a:gd name="connsiteX445" fmla="*/ 7486947 w 12200385"/>
              <a:gd name="connsiteY445" fmla="*/ 137555 h 2854867"/>
              <a:gd name="connsiteX446" fmla="*/ 6098158 w 12200385"/>
              <a:gd name="connsiteY446" fmla="*/ 137555 h 2854867"/>
              <a:gd name="connsiteX447" fmla="*/ 5103300 w 12200385"/>
              <a:gd name="connsiteY447" fmla="*/ 137555 h 2854867"/>
              <a:gd name="connsiteX448" fmla="*/ 5047958 w 12200385"/>
              <a:gd name="connsiteY448" fmla="*/ 23753 h 2854867"/>
              <a:gd name="connsiteX449" fmla="*/ 6098158 w 12200385"/>
              <a:gd name="connsiteY449" fmla="*/ 23753 h 2854867"/>
              <a:gd name="connsiteX450" fmla="*/ 7543163 w 12200385"/>
              <a:gd name="connsiteY450" fmla="*/ 23753 h 2854867"/>
              <a:gd name="connsiteX451" fmla="*/ 7663433 w 12200385"/>
              <a:gd name="connsiteY451" fmla="*/ 23753 h 2854867"/>
              <a:gd name="connsiteX452" fmla="*/ 7669533 w 12200385"/>
              <a:gd name="connsiteY452" fmla="*/ 23753 h 2854867"/>
              <a:gd name="connsiteX453" fmla="*/ 2722818 w 12200385"/>
              <a:gd name="connsiteY453" fmla="*/ 2854867 h 2854867"/>
              <a:gd name="connsiteX454" fmla="*/ 811210 w 12200385"/>
              <a:gd name="connsiteY454" fmla="*/ 2854867 h 2854867"/>
              <a:gd name="connsiteX455" fmla="*/ 866549 w 12200385"/>
              <a:gd name="connsiteY455" fmla="*/ 2741884 h 2854867"/>
              <a:gd name="connsiteX456" fmla="*/ 2777286 w 12200385"/>
              <a:gd name="connsiteY456" fmla="*/ 2741884 h 2854867"/>
              <a:gd name="connsiteX457" fmla="*/ 8821831 w 12200385"/>
              <a:gd name="connsiteY457" fmla="*/ 2854867 h 2854867"/>
              <a:gd name="connsiteX458" fmla="*/ 6910662 w 12200385"/>
              <a:gd name="connsiteY458" fmla="*/ 2854867 h 2854867"/>
              <a:gd name="connsiteX459" fmla="*/ 6966003 w 12200385"/>
              <a:gd name="connsiteY459" fmla="*/ 2741884 h 2854867"/>
              <a:gd name="connsiteX460" fmla="*/ 8876734 w 12200385"/>
              <a:gd name="connsiteY460" fmla="*/ 2741884 h 285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Lst>
            <a:rect l="l" t="t" r="r" b="b"/>
            <a:pathLst>
              <a:path w="12200385" h="2854867">
                <a:moveTo>
                  <a:pt x="12198463" y="136736"/>
                </a:moveTo>
                <a:lnTo>
                  <a:pt x="11202744" y="136736"/>
                </a:lnTo>
                <a:lnTo>
                  <a:pt x="11147402" y="23753"/>
                </a:lnTo>
                <a:lnTo>
                  <a:pt x="12198463" y="23753"/>
                </a:lnTo>
                <a:close/>
                <a:moveTo>
                  <a:pt x="12200385" y="365489"/>
                </a:moveTo>
                <a:lnTo>
                  <a:pt x="11308541" y="365489"/>
                </a:lnTo>
                <a:lnTo>
                  <a:pt x="11253128" y="252507"/>
                </a:lnTo>
                <a:lnTo>
                  <a:pt x="12200385" y="252507"/>
                </a:lnTo>
                <a:close/>
                <a:moveTo>
                  <a:pt x="2356613" y="478902"/>
                </a:moveTo>
                <a:lnTo>
                  <a:pt x="2293303" y="349544"/>
                </a:lnTo>
                <a:lnTo>
                  <a:pt x="2452232" y="23753"/>
                </a:lnTo>
                <a:lnTo>
                  <a:pt x="2579288" y="23753"/>
                </a:lnTo>
                <a:close/>
                <a:moveTo>
                  <a:pt x="8456064" y="478903"/>
                </a:moveTo>
                <a:lnTo>
                  <a:pt x="8392754" y="349544"/>
                </a:lnTo>
                <a:lnTo>
                  <a:pt x="8552119" y="23753"/>
                </a:lnTo>
                <a:lnTo>
                  <a:pt x="8678739" y="23753"/>
                </a:lnTo>
                <a:close/>
                <a:moveTo>
                  <a:pt x="780425" y="594243"/>
                </a:moveTo>
                <a:lnTo>
                  <a:pt x="1" y="594243"/>
                </a:lnTo>
                <a:lnTo>
                  <a:pt x="1" y="481260"/>
                </a:lnTo>
                <a:lnTo>
                  <a:pt x="835765" y="481260"/>
                </a:lnTo>
                <a:close/>
                <a:moveTo>
                  <a:pt x="6879871" y="594243"/>
                </a:moveTo>
                <a:lnTo>
                  <a:pt x="6098892" y="594243"/>
                </a:lnTo>
                <a:lnTo>
                  <a:pt x="5320527" y="594243"/>
                </a:lnTo>
                <a:lnTo>
                  <a:pt x="5265179" y="481260"/>
                </a:lnTo>
                <a:lnTo>
                  <a:pt x="6098892" y="481260"/>
                </a:lnTo>
                <a:lnTo>
                  <a:pt x="6935219" y="481260"/>
                </a:lnTo>
                <a:close/>
                <a:moveTo>
                  <a:pt x="12198463" y="594243"/>
                </a:moveTo>
                <a:lnTo>
                  <a:pt x="11419921" y="594243"/>
                </a:lnTo>
                <a:lnTo>
                  <a:pt x="11364621" y="481260"/>
                </a:lnTo>
                <a:lnTo>
                  <a:pt x="12198463" y="481260"/>
                </a:lnTo>
                <a:close/>
                <a:moveTo>
                  <a:pt x="2483522" y="740334"/>
                </a:moveTo>
                <a:lnTo>
                  <a:pt x="2424980" y="621631"/>
                </a:lnTo>
                <a:lnTo>
                  <a:pt x="2420174" y="610721"/>
                </a:lnTo>
                <a:lnTo>
                  <a:pt x="2706334" y="23753"/>
                </a:lnTo>
                <a:lnTo>
                  <a:pt x="2833031" y="23753"/>
                </a:lnTo>
                <a:close/>
                <a:moveTo>
                  <a:pt x="8582905" y="740335"/>
                </a:moveTo>
                <a:lnTo>
                  <a:pt x="8524425" y="621632"/>
                </a:lnTo>
                <a:lnTo>
                  <a:pt x="8519625" y="610722"/>
                </a:lnTo>
                <a:lnTo>
                  <a:pt x="8805481" y="23753"/>
                </a:lnTo>
                <a:lnTo>
                  <a:pt x="8932481" y="23753"/>
                </a:lnTo>
                <a:close/>
                <a:moveTo>
                  <a:pt x="668927" y="824913"/>
                </a:moveTo>
                <a:lnTo>
                  <a:pt x="1" y="824913"/>
                </a:lnTo>
                <a:lnTo>
                  <a:pt x="1" y="710014"/>
                </a:lnTo>
                <a:lnTo>
                  <a:pt x="724271" y="710014"/>
                </a:lnTo>
                <a:close/>
                <a:moveTo>
                  <a:pt x="6768373" y="824913"/>
                </a:moveTo>
                <a:lnTo>
                  <a:pt x="6098892" y="824913"/>
                </a:lnTo>
                <a:lnTo>
                  <a:pt x="5432026" y="824913"/>
                </a:lnTo>
                <a:lnTo>
                  <a:pt x="5376672" y="710014"/>
                </a:lnTo>
                <a:lnTo>
                  <a:pt x="6098892" y="710014"/>
                </a:lnTo>
                <a:lnTo>
                  <a:pt x="6823725" y="710014"/>
                </a:lnTo>
                <a:close/>
                <a:moveTo>
                  <a:pt x="12198464" y="824914"/>
                </a:moveTo>
                <a:lnTo>
                  <a:pt x="11531414" y="824914"/>
                </a:lnTo>
                <a:lnTo>
                  <a:pt x="11476116" y="710014"/>
                </a:lnTo>
                <a:lnTo>
                  <a:pt x="12198464" y="710014"/>
                </a:lnTo>
                <a:close/>
                <a:moveTo>
                  <a:pt x="2610160" y="999845"/>
                </a:moveTo>
                <a:lnTo>
                  <a:pt x="2555751" y="887035"/>
                </a:lnTo>
                <a:lnTo>
                  <a:pt x="2547046" y="870484"/>
                </a:lnTo>
                <a:lnTo>
                  <a:pt x="2960115" y="23753"/>
                </a:lnTo>
                <a:lnTo>
                  <a:pt x="3086778" y="23753"/>
                </a:lnTo>
                <a:close/>
                <a:moveTo>
                  <a:pt x="8709661" y="999846"/>
                </a:moveTo>
                <a:lnTo>
                  <a:pt x="8655209" y="887035"/>
                </a:lnTo>
                <a:lnTo>
                  <a:pt x="8646496" y="870484"/>
                </a:lnTo>
                <a:lnTo>
                  <a:pt x="9059897" y="23753"/>
                </a:lnTo>
                <a:lnTo>
                  <a:pt x="9186225" y="23753"/>
                </a:lnTo>
                <a:close/>
                <a:moveTo>
                  <a:pt x="557429" y="1051750"/>
                </a:moveTo>
                <a:lnTo>
                  <a:pt x="1" y="1051750"/>
                </a:lnTo>
                <a:lnTo>
                  <a:pt x="1" y="938767"/>
                </a:lnTo>
                <a:lnTo>
                  <a:pt x="612779" y="938767"/>
                </a:lnTo>
                <a:close/>
                <a:moveTo>
                  <a:pt x="6656870" y="1051750"/>
                </a:moveTo>
                <a:lnTo>
                  <a:pt x="6098891" y="1051750"/>
                </a:lnTo>
                <a:lnTo>
                  <a:pt x="5543526" y="1051750"/>
                </a:lnTo>
                <a:lnTo>
                  <a:pt x="5488164" y="938767"/>
                </a:lnTo>
                <a:lnTo>
                  <a:pt x="6098891" y="938767"/>
                </a:lnTo>
                <a:lnTo>
                  <a:pt x="6712233" y="938767"/>
                </a:lnTo>
                <a:close/>
                <a:moveTo>
                  <a:pt x="12198463" y="1051750"/>
                </a:moveTo>
                <a:lnTo>
                  <a:pt x="11642903" y="1051750"/>
                </a:lnTo>
                <a:lnTo>
                  <a:pt x="11587608" y="938767"/>
                </a:lnTo>
                <a:lnTo>
                  <a:pt x="12198463" y="938767"/>
                </a:lnTo>
                <a:close/>
                <a:moveTo>
                  <a:pt x="2737192" y="1261277"/>
                </a:moveTo>
                <a:lnTo>
                  <a:pt x="2673918" y="1131860"/>
                </a:lnTo>
                <a:lnTo>
                  <a:pt x="3216330" y="23753"/>
                </a:lnTo>
                <a:lnTo>
                  <a:pt x="3342442" y="23753"/>
                </a:lnTo>
                <a:close/>
                <a:moveTo>
                  <a:pt x="8838423" y="1261277"/>
                </a:moveTo>
                <a:lnTo>
                  <a:pt x="8775290" y="1131860"/>
                </a:lnTo>
                <a:lnTo>
                  <a:pt x="9316496" y="23753"/>
                </a:lnTo>
                <a:lnTo>
                  <a:pt x="9441891" y="23753"/>
                </a:lnTo>
                <a:close/>
                <a:moveTo>
                  <a:pt x="445926" y="1282420"/>
                </a:moveTo>
                <a:lnTo>
                  <a:pt x="0" y="1282420"/>
                </a:lnTo>
                <a:lnTo>
                  <a:pt x="0" y="1167521"/>
                </a:lnTo>
                <a:lnTo>
                  <a:pt x="501285" y="1167521"/>
                </a:lnTo>
                <a:close/>
                <a:moveTo>
                  <a:pt x="6545390" y="1282420"/>
                </a:moveTo>
                <a:lnTo>
                  <a:pt x="6099110" y="1282420"/>
                </a:lnTo>
                <a:lnTo>
                  <a:pt x="5655007" y="1282420"/>
                </a:lnTo>
                <a:lnTo>
                  <a:pt x="5599658" y="1167521"/>
                </a:lnTo>
                <a:lnTo>
                  <a:pt x="6099110" y="1167521"/>
                </a:lnTo>
                <a:lnTo>
                  <a:pt x="6600740" y="1167521"/>
                </a:lnTo>
                <a:close/>
                <a:moveTo>
                  <a:pt x="12198463" y="1282421"/>
                </a:moveTo>
                <a:lnTo>
                  <a:pt x="11754392" y="1282421"/>
                </a:lnTo>
                <a:lnTo>
                  <a:pt x="11699101" y="1167521"/>
                </a:lnTo>
                <a:lnTo>
                  <a:pt x="12198463" y="1167521"/>
                </a:lnTo>
                <a:close/>
                <a:moveTo>
                  <a:pt x="334419" y="1509259"/>
                </a:moveTo>
                <a:lnTo>
                  <a:pt x="1" y="1509259"/>
                </a:lnTo>
                <a:lnTo>
                  <a:pt x="1" y="1396276"/>
                </a:lnTo>
                <a:lnTo>
                  <a:pt x="389792" y="1396276"/>
                </a:lnTo>
                <a:close/>
                <a:moveTo>
                  <a:pt x="6433887" y="1509259"/>
                </a:moveTo>
                <a:lnTo>
                  <a:pt x="6099110" y="1509259"/>
                </a:lnTo>
                <a:lnTo>
                  <a:pt x="5766511" y="1509259"/>
                </a:lnTo>
                <a:lnTo>
                  <a:pt x="5711151" y="1396276"/>
                </a:lnTo>
                <a:lnTo>
                  <a:pt x="6099110" y="1396276"/>
                </a:lnTo>
                <a:lnTo>
                  <a:pt x="6489246" y="1396276"/>
                </a:lnTo>
                <a:close/>
                <a:moveTo>
                  <a:pt x="12198463" y="1509259"/>
                </a:moveTo>
                <a:lnTo>
                  <a:pt x="11865880" y="1509259"/>
                </a:lnTo>
                <a:lnTo>
                  <a:pt x="11810595" y="1396276"/>
                </a:lnTo>
                <a:lnTo>
                  <a:pt x="12198463" y="1396276"/>
                </a:lnTo>
                <a:close/>
                <a:moveTo>
                  <a:pt x="2863938" y="1520788"/>
                </a:moveTo>
                <a:lnTo>
                  <a:pt x="2800791" y="1391350"/>
                </a:lnTo>
                <a:lnTo>
                  <a:pt x="3468407" y="23753"/>
                </a:lnTo>
                <a:lnTo>
                  <a:pt x="3594265" y="23753"/>
                </a:lnTo>
                <a:close/>
                <a:moveTo>
                  <a:pt x="8963385" y="1520788"/>
                </a:moveTo>
                <a:lnTo>
                  <a:pt x="8900238" y="1391350"/>
                </a:lnTo>
                <a:lnTo>
                  <a:pt x="9568289" y="23753"/>
                </a:lnTo>
                <a:lnTo>
                  <a:pt x="9693712" y="23753"/>
                </a:lnTo>
                <a:close/>
                <a:moveTo>
                  <a:pt x="222987" y="1739927"/>
                </a:moveTo>
                <a:lnTo>
                  <a:pt x="0" y="1739927"/>
                </a:lnTo>
                <a:lnTo>
                  <a:pt x="0" y="1625028"/>
                </a:lnTo>
                <a:lnTo>
                  <a:pt x="278298" y="1625028"/>
                </a:lnTo>
                <a:close/>
                <a:moveTo>
                  <a:pt x="6322374" y="1739927"/>
                </a:moveTo>
                <a:lnTo>
                  <a:pt x="6099109" y="1739927"/>
                </a:lnTo>
                <a:lnTo>
                  <a:pt x="5878024" y="1739927"/>
                </a:lnTo>
                <a:lnTo>
                  <a:pt x="5822644" y="1625028"/>
                </a:lnTo>
                <a:lnTo>
                  <a:pt x="6099109" y="1625028"/>
                </a:lnTo>
                <a:lnTo>
                  <a:pt x="6377754" y="1625028"/>
                </a:lnTo>
                <a:close/>
                <a:moveTo>
                  <a:pt x="12198462" y="1739928"/>
                </a:moveTo>
                <a:lnTo>
                  <a:pt x="11977362" y="1739928"/>
                </a:lnTo>
                <a:lnTo>
                  <a:pt x="11922087" y="1625028"/>
                </a:lnTo>
                <a:lnTo>
                  <a:pt x="12198462" y="1625028"/>
                </a:lnTo>
                <a:close/>
                <a:moveTo>
                  <a:pt x="2990848" y="1780298"/>
                </a:moveTo>
                <a:lnTo>
                  <a:pt x="2927661" y="1651249"/>
                </a:lnTo>
                <a:lnTo>
                  <a:pt x="3721634" y="23753"/>
                </a:lnTo>
                <a:lnTo>
                  <a:pt x="3848007" y="23753"/>
                </a:lnTo>
                <a:close/>
                <a:moveTo>
                  <a:pt x="9090297" y="1780298"/>
                </a:moveTo>
                <a:lnTo>
                  <a:pt x="9027111" y="1651249"/>
                </a:lnTo>
                <a:lnTo>
                  <a:pt x="9821082" y="23753"/>
                </a:lnTo>
                <a:lnTo>
                  <a:pt x="9947455" y="23753"/>
                </a:lnTo>
                <a:close/>
                <a:moveTo>
                  <a:pt x="111494" y="1966766"/>
                </a:moveTo>
                <a:lnTo>
                  <a:pt x="1" y="1966766"/>
                </a:lnTo>
                <a:lnTo>
                  <a:pt x="1" y="1853783"/>
                </a:lnTo>
                <a:lnTo>
                  <a:pt x="166805" y="1853783"/>
                </a:lnTo>
                <a:close/>
                <a:moveTo>
                  <a:pt x="6210833" y="1966766"/>
                </a:moveTo>
                <a:lnTo>
                  <a:pt x="6099109" y="1966766"/>
                </a:lnTo>
                <a:lnTo>
                  <a:pt x="5989566" y="1966766"/>
                </a:lnTo>
                <a:lnTo>
                  <a:pt x="5934139" y="1853783"/>
                </a:lnTo>
                <a:lnTo>
                  <a:pt x="6099109" y="1853783"/>
                </a:lnTo>
                <a:lnTo>
                  <a:pt x="6266260" y="1853783"/>
                </a:lnTo>
                <a:close/>
                <a:moveTo>
                  <a:pt x="12198462" y="1966766"/>
                </a:moveTo>
                <a:lnTo>
                  <a:pt x="12088830" y="1966766"/>
                </a:lnTo>
                <a:lnTo>
                  <a:pt x="12033579" y="1853783"/>
                </a:lnTo>
                <a:lnTo>
                  <a:pt x="12198462" y="1853783"/>
                </a:lnTo>
                <a:close/>
                <a:moveTo>
                  <a:pt x="3118160" y="2039809"/>
                </a:moveTo>
                <a:lnTo>
                  <a:pt x="3054534" y="1910753"/>
                </a:lnTo>
                <a:lnTo>
                  <a:pt x="3975370" y="23753"/>
                </a:lnTo>
                <a:lnTo>
                  <a:pt x="4101751" y="23753"/>
                </a:lnTo>
                <a:close/>
                <a:moveTo>
                  <a:pt x="9217172" y="2039809"/>
                </a:moveTo>
                <a:lnTo>
                  <a:pt x="9153981" y="1910754"/>
                </a:lnTo>
                <a:lnTo>
                  <a:pt x="10074381" y="23753"/>
                </a:lnTo>
                <a:lnTo>
                  <a:pt x="10201199" y="23753"/>
                </a:lnTo>
                <a:close/>
                <a:moveTo>
                  <a:pt x="2035279" y="2170524"/>
                </a:moveTo>
                <a:lnTo>
                  <a:pt x="1908799" y="2170524"/>
                </a:lnTo>
                <a:lnTo>
                  <a:pt x="1526305" y="1388898"/>
                </a:lnTo>
                <a:lnTo>
                  <a:pt x="1535028" y="1371887"/>
                </a:lnTo>
                <a:lnTo>
                  <a:pt x="1589545" y="1259790"/>
                </a:lnTo>
                <a:close/>
                <a:moveTo>
                  <a:pt x="8134727" y="2170524"/>
                </a:moveTo>
                <a:lnTo>
                  <a:pt x="8008139" y="2170524"/>
                </a:lnTo>
                <a:lnTo>
                  <a:pt x="7625758" y="1388898"/>
                </a:lnTo>
                <a:lnTo>
                  <a:pt x="7634487" y="1371887"/>
                </a:lnTo>
                <a:lnTo>
                  <a:pt x="7689052" y="1259790"/>
                </a:lnTo>
                <a:close/>
                <a:moveTo>
                  <a:pt x="1272128" y="2170525"/>
                </a:moveTo>
                <a:lnTo>
                  <a:pt x="1145690" y="2170525"/>
                </a:lnTo>
                <a:lnTo>
                  <a:pt x="1208692" y="2042165"/>
                </a:lnTo>
                <a:close/>
                <a:moveTo>
                  <a:pt x="1525868" y="2170525"/>
                </a:moveTo>
                <a:lnTo>
                  <a:pt x="1400089" y="2170525"/>
                </a:lnTo>
                <a:lnTo>
                  <a:pt x="1272562" y="1910228"/>
                </a:lnTo>
                <a:lnTo>
                  <a:pt x="1335889" y="1780734"/>
                </a:lnTo>
                <a:close/>
                <a:moveTo>
                  <a:pt x="1779613" y="2170525"/>
                </a:moveTo>
                <a:lnTo>
                  <a:pt x="1652887" y="2170525"/>
                </a:lnTo>
                <a:lnTo>
                  <a:pt x="1399434" y="1650561"/>
                </a:lnTo>
                <a:lnTo>
                  <a:pt x="1404224" y="1639674"/>
                </a:lnTo>
                <a:lnTo>
                  <a:pt x="1461709" y="1521224"/>
                </a:lnTo>
                <a:close/>
                <a:moveTo>
                  <a:pt x="2289022" y="2170525"/>
                </a:moveTo>
                <a:lnTo>
                  <a:pt x="2162464" y="2170525"/>
                </a:lnTo>
                <a:lnTo>
                  <a:pt x="1653177" y="1127921"/>
                </a:lnTo>
                <a:lnTo>
                  <a:pt x="1664524" y="1106109"/>
                </a:lnTo>
                <a:lnTo>
                  <a:pt x="1716456" y="998359"/>
                </a:lnTo>
                <a:close/>
                <a:moveTo>
                  <a:pt x="2544689" y="2170525"/>
                </a:moveTo>
                <a:lnTo>
                  <a:pt x="2417860" y="2170525"/>
                </a:lnTo>
                <a:lnTo>
                  <a:pt x="1781973" y="867891"/>
                </a:lnTo>
                <a:lnTo>
                  <a:pt x="1795484" y="839989"/>
                </a:lnTo>
                <a:lnTo>
                  <a:pt x="1845605" y="738848"/>
                </a:lnTo>
                <a:close/>
                <a:moveTo>
                  <a:pt x="2798430" y="2170525"/>
                </a:moveTo>
                <a:lnTo>
                  <a:pt x="2672031" y="2170525"/>
                </a:lnTo>
                <a:lnTo>
                  <a:pt x="1908842" y="607352"/>
                </a:lnTo>
                <a:lnTo>
                  <a:pt x="1925405" y="573778"/>
                </a:lnTo>
                <a:lnTo>
                  <a:pt x="1972042" y="477415"/>
                </a:lnTo>
                <a:close/>
                <a:moveTo>
                  <a:pt x="3054096" y="2170525"/>
                </a:moveTo>
                <a:lnTo>
                  <a:pt x="2927583" y="2170525"/>
                </a:lnTo>
                <a:lnTo>
                  <a:pt x="2037635" y="349061"/>
                </a:lnTo>
                <a:lnTo>
                  <a:pt x="2195121" y="23753"/>
                </a:lnTo>
                <a:lnTo>
                  <a:pt x="2322069" y="23753"/>
                </a:lnTo>
                <a:lnTo>
                  <a:pt x="2163711" y="348189"/>
                </a:lnTo>
                <a:close/>
                <a:moveTo>
                  <a:pt x="7371578" y="2170525"/>
                </a:moveTo>
                <a:lnTo>
                  <a:pt x="7245141" y="2170525"/>
                </a:lnTo>
                <a:lnTo>
                  <a:pt x="7308358" y="2042165"/>
                </a:lnTo>
                <a:close/>
                <a:moveTo>
                  <a:pt x="7625321" y="2170525"/>
                </a:moveTo>
                <a:lnTo>
                  <a:pt x="7499323" y="2170525"/>
                </a:lnTo>
                <a:lnTo>
                  <a:pt x="7372014" y="1910228"/>
                </a:lnTo>
                <a:lnTo>
                  <a:pt x="7435231" y="1780734"/>
                </a:lnTo>
                <a:close/>
                <a:moveTo>
                  <a:pt x="7879066" y="2170525"/>
                </a:moveTo>
                <a:lnTo>
                  <a:pt x="7752774" y="2170525"/>
                </a:lnTo>
                <a:lnTo>
                  <a:pt x="7498887" y="1650561"/>
                </a:lnTo>
                <a:lnTo>
                  <a:pt x="7503678" y="1639674"/>
                </a:lnTo>
                <a:lnTo>
                  <a:pt x="7561595" y="1521224"/>
                </a:lnTo>
                <a:close/>
                <a:moveTo>
                  <a:pt x="8390391" y="2170525"/>
                </a:moveTo>
                <a:lnTo>
                  <a:pt x="8263834" y="2170525"/>
                </a:lnTo>
                <a:lnTo>
                  <a:pt x="7754551" y="1127921"/>
                </a:lnTo>
                <a:lnTo>
                  <a:pt x="7765462" y="1106109"/>
                </a:lnTo>
                <a:lnTo>
                  <a:pt x="7817832" y="998359"/>
                </a:lnTo>
                <a:close/>
                <a:moveTo>
                  <a:pt x="8644136" y="2170525"/>
                </a:moveTo>
                <a:lnTo>
                  <a:pt x="8517673" y="2170525"/>
                </a:lnTo>
                <a:lnTo>
                  <a:pt x="7881426" y="867891"/>
                </a:lnTo>
                <a:lnTo>
                  <a:pt x="7894945" y="839989"/>
                </a:lnTo>
                <a:lnTo>
                  <a:pt x="7944659" y="738848"/>
                </a:lnTo>
                <a:close/>
                <a:moveTo>
                  <a:pt x="8897878" y="2170525"/>
                </a:moveTo>
                <a:lnTo>
                  <a:pt x="8771541" y="2170525"/>
                </a:lnTo>
                <a:lnTo>
                  <a:pt x="8008291" y="607352"/>
                </a:lnTo>
                <a:lnTo>
                  <a:pt x="8024844" y="573778"/>
                </a:lnTo>
                <a:lnTo>
                  <a:pt x="8071895" y="477415"/>
                </a:lnTo>
                <a:close/>
                <a:moveTo>
                  <a:pt x="9153546" y="2170525"/>
                </a:moveTo>
                <a:lnTo>
                  <a:pt x="9027034" y="2170525"/>
                </a:lnTo>
                <a:lnTo>
                  <a:pt x="8137086" y="349061"/>
                </a:lnTo>
                <a:lnTo>
                  <a:pt x="8294573" y="23753"/>
                </a:lnTo>
                <a:lnTo>
                  <a:pt x="8421085" y="23753"/>
                </a:lnTo>
                <a:lnTo>
                  <a:pt x="8263162" y="348189"/>
                </a:lnTo>
                <a:close/>
                <a:moveTo>
                  <a:pt x="873" y="2193595"/>
                </a:moveTo>
                <a:lnTo>
                  <a:pt x="2" y="2191426"/>
                </a:lnTo>
                <a:lnTo>
                  <a:pt x="2" y="2082536"/>
                </a:lnTo>
                <a:lnTo>
                  <a:pt x="55313" y="2082536"/>
                </a:lnTo>
                <a:close/>
                <a:moveTo>
                  <a:pt x="6099977" y="2193595"/>
                </a:moveTo>
                <a:lnTo>
                  <a:pt x="6099101" y="2191860"/>
                </a:lnTo>
                <a:lnTo>
                  <a:pt x="6099101" y="2193595"/>
                </a:lnTo>
                <a:lnTo>
                  <a:pt x="6045630" y="2082536"/>
                </a:lnTo>
                <a:lnTo>
                  <a:pt x="6099101" y="2082536"/>
                </a:lnTo>
                <a:lnTo>
                  <a:pt x="6154763" y="2082536"/>
                </a:lnTo>
                <a:close/>
                <a:moveTo>
                  <a:pt x="12198464" y="2193595"/>
                </a:moveTo>
                <a:lnTo>
                  <a:pt x="12145074" y="2082536"/>
                </a:lnTo>
                <a:lnTo>
                  <a:pt x="12198464" y="2082536"/>
                </a:lnTo>
                <a:close/>
                <a:moveTo>
                  <a:pt x="2944921" y="2401198"/>
                </a:moveTo>
                <a:lnTo>
                  <a:pt x="1034197" y="2401198"/>
                </a:lnTo>
                <a:lnTo>
                  <a:pt x="1089549" y="2286299"/>
                </a:lnTo>
                <a:lnTo>
                  <a:pt x="3000273" y="2286299"/>
                </a:lnTo>
                <a:close/>
                <a:moveTo>
                  <a:pt x="9044381" y="2401199"/>
                </a:moveTo>
                <a:lnTo>
                  <a:pt x="7133649" y="2401199"/>
                </a:lnTo>
                <a:lnTo>
                  <a:pt x="7188988" y="2286299"/>
                </a:lnTo>
                <a:lnTo>
                  <a:pt x="9099721" y="2286299"/>
                </a:lnTo>
                <a:close/>
                <a:moveTo>
                  <a:pt x="4129175" y="2581897"/>
                </a:moveTo>
                <a:lnTo>
                  <a:pt x="4002227" y="2581897"/>
                </a:lnTo>
                <a:lnTo>
                  <a:pt x="4955430" y="631199"/>
                </a:lnTo>
                <a:lnTo>
                  <a:pt x="5018686" y="760606"/>
                </a:lnTo>
                <a:close/>
                <a:moveTo>
                  <a:pt x="5143421" y="2581897"/>
                </a:moveTo>
                <a:lnTo>
                  <a:pt x="5017202" y="2581897"/>
                </a:lnTo>
                <a:lnTo>
                  <a:pt x="5460709" y="1671162"/>
                </a:lnTo>
                <a:lnTo>
                  <a:pt x="5515984" y="1784405"/>
                </a:lnTo>
                <a:lnTo>
                  <a:pt x="5524254" y="1800956"/>
                </a:lnTo>
                <a:close/>
                <a:moveTo>
                  <a:pt x="10230108" y="2581897"/>
                </a:moveTo>
                <a:lnTo>
                  <a:pt x="10103596" y="2581897"/>
                </a:lnTo>
                <a:lnTo>
                  <a:pt x="11056799" y="631199"/>
                </a:lnTo>
                <a:lnTo>
                  <a:pt x="11120054" y="760607"/>
                </a:lnTo>
                <a:close/>
                <a:moveTo>
                  <a:pt x="11243299" y="2581897"/>
                </a:moveTo>
                <a:lnTo>
                  <a:pt x="11116645" y="2581897"/>
                </a:lnTo>
                <a:lnTo>
                  <a:pt x="11560587" y="1671162"/>
                </a:lnTo>
                <a:lnTo>
                  <a:pt x="11615862" y="1784405"/>
                </a:lnTo>
                <a:lnTo>
                  <a:pt x="11623697" y="1800956"/>
                </a:lnTo>
                <a:close/>
                <a:moveTo>
                  <a:pt x="5653047" y="2581898"/>
                </a:moveTo>
                <a:lnTo>
                  <a:pt x="5526610" y="2581898"/>
                </a:lnTo>
                <a:lnTo>
                  <a:pt x="5716917" y="2192106"/>
                </a:lnTo>
                <a:lnTo>
                  <a:pt x="5779918" y="2321891"/>
                </a:lnTo>
                <a:close/>
                <a:moveTo>
                  <a:pt x="11752058" y="2581898"/>
                </a:moveTo>
                <a:lnTo>
                  <a:pt x="11626055" y="2581898"/>
                </a:lnTo>
                <a:lnTo>
                  <a:pt x="11815928" y="2192106"/>
                </a:lnTo>
                <a:lnTo>
                  <a:pt x="11879364" y="2321891"/>
                </a:lnTo>
                <a:close/>
                <a:moveTo>
                  <a:pt x="5906788" y="2583818"/>
                </a:moveTo>
                <a:lnTo>
                  <a:pt x="5780352" y="2583818"/>
                </a:lnTo>
                <a:lnTo>
                  <a:pt x="5843570" y="2453539"/>
                </a:lnTo>
                <a:close/>
                <a:moveTo>
                  <a:pt x="12006233" y="2583818"/>
                </a:moveTo>
                <a:lnTo>
                  <a:pt x="11879797" y="2583818"/>
                </a:lnTo>
                <a:lnTo>
                  <a:pt x="11943015" y="2453539"/>
                </a:lnTo>
                <a:close/>
                <a:moveTo>
                  <a:pt x="3877346" y="2583819"/>
                </a:moveTo>
                <a:lnTo>
                  <a:pt x="3750406" y="2583819"/>
                </a:lnTo>
                <a:lnTo>
                  <a:pt x="4830486" y="373611"/>
                </a:lnTo>
                <a:lnTo>
                  <a:pt x="4893738" y="502623"/>
                </a:lnTo>
                <a:close/>
                <a:moveTo>
                  <a:pt x="4382431" y="2583819"/>
                </a:moveTo>
                <a:lnTo>
                  <a:pt x="4255970" y="2583819"/>
                </a:lnTo>
                <a:lnTo>
                  <a:pt x="5082327" y="890710"/>
                </a:lnTo>
                <a:lnTo>
                  <a:pt x="5145558" y="1020681"/>
                </a:lnTo>
                <a:close/>
                <a:moveTo>
                  <a:pt x="4636179" y="2583819"/>
                </a:moveTo>
                <a:lnTo>
                  <a:pt x="4509714" y="2583819"/>
                </a:lnTo>
                <a:lnTo>
                  <a:pt x="5209197" y="1150220"/>
                </a:lnTo>
                <a:lnTo>
                  <a:pt x="5272430" y="1280190"/>
                </a:lnTo>
                <a:close/>
                <a:moveTo>
                  <a:pt x="4888355" y="2583819"/>
                </a:moveTo>
                <a:lnTo>
                  <a:pt x="4761535" y="2583819"/>
                </a:lnTo>
                <a:lnTo>
                  <a:pt x="5334188" y="1409731"/>
                </a:lnTo>
                <a:lnTo>
                  <a:pt x="5397380" y="1539700"/>
                </a:lnTo>
                <a:close/>
                <a:moveTo>
                  <a:pt x="5397583" y="2583819"/>
                </a:moveTo>
                <a:lnTo>
                  <a:pt x="5270945" y="2583819"/>
                </a:lnTo>
                <a:lnTo>
                  <a:pt x="5589725" y="1932596"/>
                </a:lnTo>
                <a:lnTo>
                  <a:pt x="5647367" y="2050881"/>
                </a:lnTo>
                <a:lnTo>
                  <a:pt x="5653044" y="2061793"/>
                </a:lnTo>
                <a:close/>
                <a:moveTo>
                  <a:pt x="9976355" y="2583819"/>
                </a:moveTo>
                <a:lnTo>
                  <a:pt x="9849851" y="2583819"/>
                </a:lnTo>
                <a:lnTo>
                  <a:pt x="10929496" y="373611"/>
                </a:lnTo>
                <a:lnTo>
                  <a:pt x="10993184" y="502624"/>
                </a:lnTo>
                <a:close/>
                <a:moveTo>
                  <a:pt x="10481939" y="2583819"/>
                </a:moveTo>
                <a:lnTo>
                  <a:pt x="10355416" y="2583819"/>
                </a:lnTo>
                <a:lnTo>
                  <a:pt x="11181743" y="890710"/>
                </a:lnTo>
                <a:lnTo>
                  <a:pt x="11245004" y="1020681"/>
                </a:lnTo>
                <a:close/>
                <a:moveTo>
                  <a:pt x="10735989" y="2583819"/>
                </a:moveTo>
                <a:lnTo>
                  <a:pt x="10609160" y="2583819"/>
                </a:lnTo>
                <a:lnTo>
                  <a:pt x="11308245" y="1150220"/>
                </a:lnTo>
                <a:lnTo>
                  <a:pt x="11371877" y="1280191"/>
                </a:lnTo>
                <a:close/>
                <a:moveTo>
                  <a:pt x="10989287" y="2583819"/>
                </a:moveTo>
                <a:lnTo>
                  <a:pt x="10862902" y="2583819"/>
                </a:lnTo>
                <a:lnTo>
                  <a:pt x="11435555" y="1409731"/>
                </a:lnTo>
                <a:lnTo>
                  <a:pt x="11498747" y="1539701"/>
                </a:lnTo>
                <a:close/>
                <a:moveTo>
                  <a:pt x="11498458" y="2583819"/>
                </a:moveTo>
                <a:lnTo>
                  <a:pt x="11372312" y="2583819"/>
                </a:lnTo>
                <a:lnTo>
                  <a:pt x="11689418" y="1932596"/>
                </a:lnTo>
                <a:lnTo>
                  <a:pt x="11747272" y="2050881"/>
                </a:lnTo>
                <a:lnTo>
                  <a:pt x="11752492" y="2061793"/>
                </a:lnTo>
                <a:close/>
                <a:moveTo>
                  <a:pt x="2832782" y="2626112"/>
                </a:moveTo>
                <a:lnTo>
                  <a:pt x="922704" y="2626112"/>
                </a:lnTo>
                <a:lnTo>
                  <a:pt x="978088" y="2513130"/>
                </a:lnTo>
                <a:lnTo>
                  <a:pt x="2886857" y="2513130"/>
                </a:lnTo>
                <a:close/>
                <a:moveTo>
                  <a:pt x="8932665" y="2626112"/>
                </a:moveTo>
                <a:lnTo>
                  <a:pt x="7022157" y="2626112"/>
                </a:lnTo>
                <a:lnTo>
                  <a:pt x="7077540" y="2513130"/>
                </a:lnTo>
                <a:lnTo>
                  <a:pt x="8986304" y="2513130"/>
                </a:lnTo>
                <a:close/>
                <a:moveTo>
                  <a:pt x="0" y="2712615"/>
                </a:moveTo>
                <a:lnTo>
                  <a:pt x="0" y="2452738"/>
                </a:lnTo>
                <a:lnTo>
                  <a:pt x="1021177" y="366314"/>
                </a:lnTo>
                <a:lnTo>
                  <a:pt x="0" y="366314"/>
                </a:lnTo>
                <a:lnTo>
                  <a:pt x="0" y="252509"/>
                </a:lnTo>
                <a:lnTo>
                  <a:pt x="1202923" y="252509"/>
                </a:lnTo>
                <a:lnTo>
                  <a:pt x="1147571" y="366314"/>
                </a:lnTo>
                <a:close/>
                <a:moveTo>
                  <a:pt x="5797591" y="2810649"/>
                </a:moveTo>
                <a:lnTo>
                  <a:pt x="3511611" y="2810649"/>
                </a:lnTo>
                <a:lnTo>
                  <a:pt x="3495043" y="2810649"/>
                </a:lnTo>
                <a:lnTo>
                  <a:pt x="3385169" y="2810649"/>
                </a:lnTo>
                <a:lnTo>
                  <a:pt x="4701471" y="114100"/>
                </a:lnTo>
                <a:lnTo>
                  <a:pt x="4765128" y="243980"/>
                </a:lnTo>
                <a:lnTo>
                  <a:pt x="3566984" y="2696459"/>
                </a:lnTo>
                <a:lnTo>
                  <a:pt x="5852964" y="2696459"/>
                </a:lnTo>
                <a:close/>
                <a:moveTo>
                  <a:pt x="11896613" y="2810649"/>
                </a:moveTo>
                <a:lnTo>
                  <a:pt x="9611472" y="2810649"/>
                </a:lnTo>
                <a:lnTo>
                  <a:pt x="9594906" y="2810649"/>
                </a:lnTo>
                <a:lnTo>
                  <a:pt x="9484616" y="2810649"/>
                </a:lnTo>
                <a:lnTo>
                  <a:pt x="10801123" y="114100"/>
                </a:lnTo>
                <a:lnTo>
                  <a:pt x="10864333" y="243981"/>
                </a:lnTo>
                <a:lnTo>
                  <a:pt x="9666834" y="2696459"/>
                </a:lnTo>
                <a:lnTo>
                  <a:pt x="11952412" y="2696459"/>
                </a:lnTo>
                <a:close/>
                <a:moveTo>
                  <a:pt x="6793324" y="2811085"/>
                </a:moveTo>
                <a:lnTo>
                  <a:pt x="6666476" y="2811085"/>
                </a:lnTo>
                <a:lnTo>
                  <a:pt x="8028061" y="22507"/>
                </a:lnTo>
                <a:lnTo>
                  <a:pt x="8154501" y="22507"/>
                </a:lnTo>
                <a:close/>
                <a:moveTo>
                  <a:pt x="2990204" y="2811086"/>
                </a:moveTo>
                <a:lnTo>
                  <a:pt x="2864184" y="2811086"/>
                </a:lnTo>
                <a:lnTo>
                  <a:pt x="4228646" y="0"/>
                </a:lnTo>
                <a:lnTo>
                  <a:pt x="4355494" y="0"/>
                </a:lnTo>
                <a:close/>
                <a:moveTo>
                  <a:pt x="59264" y="2832398"/>
                </a:moveTo>
                <a:lnTo>
                  <a:pt x="1388992" y="137502"/>
                </a:lnTo>
                <a:lnTo>
                  <a:pt x="1" y="137502"/>
                </a:lnTo>
                <a:lnTo>
                  <a:pt x="1" y="23752"/>
                </a:lnTo>
                <a:lnTo>
                  <a:pt x="1445111" y="23752"/>
                </a:lnTo>
                <a:lnTo>
                  <a:pt x="1565524" y="23752"/>
                </a:lnTo>
                <a:lnTo>
                  <a:pt x="1571969" y="23752"/>
                </a:lnTo>
                <a:lnTo>
                  <a:pt x="201999" y="2829870"/>
                </a:lnTo>
                <a:close/>
                <a:moveTo>
                  <a:pt x="695151" y="2834839"/>
                </a:moveTo>
                <a:lnTo>
                  <a:pt x="568764" y="2834839"/>
                </a:lnTo>
                <a:lnTo>
                  <a:pt x="1941056" y="23753"/>
                </a:lnTo>
                <a:lnTo>
                  <a:pt x="2067959" y="23753"/>
                </a:lnTo>
                <a:close/>
                <a:moveTo>
                  <a:pt x="3237533" y="2834839"/>
                </a:moveTo>
                <a:lnTo>
                  <a:pt x="3110681" y="2834839"/>
                </a:lnTo>
                <a:lnTo>
                  <a:pt x="4480882" y="23753"/>
                </a:lnTo>
                <a:lnTo>
                  <a:pt x="4607314" y="23753"/>
                </a:lnTo>
                <a:close/>
                <a:moveTo>
                  <a:pt x="9336835" y="2834839"/>
                </a:moveTo>
                <a:lnTo>
                  <a:pt x="9210330" y="2834839"/>
                </a:lnTo>
                <a:lnTo>
                  <a:pt x="10580317" y="23753"/>
                </a:lnTo>
                <a:lnTo>
                  <a:pt x="10706763" y="23753"/>
                </a:lnTo>
                <a:close/>
                <a:moveTo>
                  <a:pt x="440735" y="2834840"/>
                </a:moveTo>
                <a:lnTo>
                  <a:pt x="313916" y="2834840"/>
                </a:lnTo>
                <a:lnTo>
                  <a:pt x="1693618" y="23754"/>
                </a:lnTo>
                <a:lnTo>
                  <a:pt x="1819982" y="23754"/>
                </a:lnTo>
                <a:close/>
                <a:moveTo>
                  <a:pt x="6038156" y="2834840"/>
                </a:moveTo>
                <a:lnTo>
                  <a:pt x="5911618" y="2834840"/>
                </a:lnTo>
                <a:lnTo>
                  <a:pt x="6034812" y="2582038"/>
                </a:lnTo>
                <a:lnTo>
                  <a:pt x="5741358" y="1979192"/>
                </a:lnTo>
                <a:lnTo>
                  <a:pt x="5741358" y="1980064"/>
                </a:lnTo>
                <a:lnTo>
                  <a:pt x="4779020" y="23754"/>
                </a:lnTo>
                <a:lnTo>
                  <a:pt x="4905907" y="23754"/>
                </a:lnTo>
                <a:lnTo>
                  <a:pt x="5788014" y="1817038"/>
                </a:lnTo>
                <a:lnTo>
                  <a:pt x="5788886" y="1816166"/>
                </a:lnTo>
                <a:lnTo>
                  <a:pt x="6098038" y="2452141"/>
                </a:lnTo>
                <a:lnTo>
                  <a:pt x="6098474" y="2450833"/>
                </a:lnTo>
                <a:lnTo>
                  <a:pt x="6098474" y="2452141"/>
                </a:lnTo>
                <a:lnTo>
                  <a:pt x="7120110" y="366370"/>
                </a:lnTo>
                <a:lnTo>
                  <a:pt x="6098474" y="366370"/>
                </a:lnTo>
                <a:lnTo>
                  <a:pt x="5208082" y="366370"/>
                </a:lnTo>
                <a:lnTo>
                  <a:pt x="5152705" y="252601"/>
                </a:lnTo>
                <a:lnTo>
                  <a:pt x="6098474" y="252601"/>
                </a:lnTo>
                <a:lnTo>
                  <a:pt x="7302375" y="252601"/>
                </a:lnTo>
                <a:lnTo>
                  <a:pt x="7246997" y="366370"/>
                </a:lnTo>
                <a:lnTo>
                  <a:pt x="6098474" y="2711936"/>
                </a:lnTo>
                <a:lnTo>
                  <a:pt x="6098474" y="2710192"/>
                </a:lnTo>
                <a:lnTo>
                  <a:pt x="6098038" y="2711936"/>
                </a:lnTo>
                <a:close/>
                <a:moveTo>
                  <a:pt x="6539860" y="2834840"/>
                </a:moveTo>
                <a:lnTo>
                  <a:pt x="6413365" y="2834840"/>
                </a:lnTo>
                <a:lnTo>
                  <a:pt x="7793043" y="23754"/>
                </a:lnTo>
                <a:lnTo>
                  <a:pt x="7919437" y="23754"/>
                </a:lnTo>
                <a:close/>
                <a:moveTo>
                  <a:pt x="9089649" y="2834840"/>
                </a:moveTo>
                <a:lnTo>
                  <a:pt x="8964066" y="2834840"/>
                </a:lnTo>
                <a:lnTo>
                  <a:pt x="10328530" y="23754"/>
                </a:lnTo>
                <a:lnTo>
                  <a:pt x="10454942" y="23754"/>
                </a:lnTo>
                <a:close/>
                <a:moveTo>
                  <a:pt x="12139613" y="2838373"/>
                </a:moveTo>
                <a:lnTo>
                  <a:pt x="12013082" y="2838373"/>
                </a:lnTo>
                <a:lnTo>
                  <a:pt x="12136283" y="2585571"/>
                </a:lnTo>
                <a:lnTo>
                  <a:pt x="11842812" y="1982725"/>
                </a:lnTo>
                <a:lnTo>
                  <a:pt x="11842812" y="1983597"/>
                </a:lnTo>
                <a:lnTo>
                  <a:pt x="10880422" y="27287"/>
                </a:lnTo>
                <a:lnTo>
                  <a:pt x="11006880" y="27287"/>
                </a:lnTo>
                <a:lnTo>
                  <a:pt x="11889471" y="1820571"/>
                </a:lnTo>
                <a:lnTo>
                  <a:pt x="11890343" y="1819699"/>
                </a:lnTo>
                <a:lnTo>
                  <a:pt x="12199511" y="2455674"/>
                </a:lnTo>
                <a:lnTo>
                  <a:pt x="12200384" y="2454366"/>
                </a:lnTo>
                <a:lnTo>
                  <a:pt x="12200384" y="2712853"/>
                </a:lnTo>
                <a:lnTo>
                  <a:pt x="12199511" y="2715469"/>
                </a:lnTo>
                <a:close/>
                <a:moveTo>
                  <a:pt x="6289459" y="2845252"/>
                </a:moveTo>
                <a:lnTo>
                  <a:pt x="6226273" y="2715754"/>
                </a:lnTo>
                <a:lnTo>
                  <a:pt x="7486947" y="137555"/>
                </a:lnTo>
                <a:lnTo>
                  <a:pt x="6098158" y="137555"/>
                </a:lnTo>
                <a:lnTo>
                  <a:pt x="5103300" y="137555"/>
                </a:lnTo>
                <a:lnTo>
                  <a:pt x="5047958" y="23753"/>
                </a:lnTo>
                <a:lnTo>
                  <a:pt x="6098158" y="23753"/>
                </a:lnTo>
                <a:lnTo>
                  <a:pt x="7543163" y="23753"/>
                </a:lnTo>
                <a:lnTo>
                  <a:pt x="7663433" y="23753"/>
                </a:lnTo>
                <a:lnTo>
                  <a:pt x="7669533" y="23753"/>
                </a:lnTo>
                <a:close/>
                <a:moveTo>
                  <a:pt x="2722818" y="2854867"/>
                </a:moveTo>
                <a:lnTo>
                  <a:pt x="811210" y="2854867"/>
                </a:lnTo>
                <a:lnTo>
                  <a:pt x="866549" y="2741884"/>
                </a:lnTo>
                <a:lnTo>
                  <a:pt x="2777286" y="2741884"/>
                </a:lnTo>
                <a:close/>
                <a:moveTo>
                  <a:pt x="8821831" y="2854867"/>
                </a:moveTo>
                <a:lnTo>
                  <a:pt x="6910662" y="2854867"/>
                </a:lnTo>
                <a:lnTo>
                  <a:pt x="6966003" y="2741884"/>
                </a:lnTo>
                <a:lnTo>
                  <a:pt x="8876734" y="2741884"/>
                </a:lnTo>
                <a:close/>
              </a:path>
            </a:pathLst>
          </a:custGeom>
          <a:solidFill>
            <a:schemeClr val="accent5">
              <a:lumMod val="25000"/>
              <a:lumOff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1097236"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sp>
        <p:nvSpPr>
          <p:cNvPr id="2" name="Title 1">
            <a:extLst>
              <a:ext uri="{FF2B5EF4-FFF2-40B4-BE49-F238E27FC236}">
                <a16:creationId xmlns:a16="http://schemas.microsoft.com/office/drawing/2014/main" id="{D1C2FD9B-A6ED-3A49-BE38-69AD22A237AB}"/>
              </a:ext>
            </a:extLst>
          </p:cNvPr>
          <p:cNvSpPr>
            <a:spLocks noGrp="1"/>
          </p:cNvSpPr>
          <p:nvPr>
            <p:ph type="title"/>
          </p:nvPr>
        </p:nvSpPr>
        <p:spPr>
          <a:xfrm>
            <a:off x="1330678" y="181118"/>
            <a:ext cx="12076712" cy="1411712"/>
          </a:xfrm>
        </p:spPr>
        <p:txBody>
          <a:bodyPr>
            <a:normAutofit/>
          </a:bodyPr>
          <a:lstStyle/>
          <a:p>
            <a:r>
              <a:rPr lang="en-US" sz="4800" dirty="0"/>
              <a:t>Easy User Provisioning</a:t>
            </a:r>
          </a:p>
        </p:txBody>
      </p:sp>
      <p:pic>
        <p:nvPicPr>
          <p:cNvPr id="7" name="Picture 6">
            <a:extLst>
              <a:ext uri="{FF2B5EF4-FFF2-40B4-BE49-F238E27FC236}">
                <a16:creationId xmlns:a16="http://schemas.microsoft.com/office/drawing/2014/main" id="{0072FCD2-4274-4BD4-B4DC-0F6418CA6E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grpSp>
        <p:nvGrpSpPr>
          <p:cNvPr id="8" name="Group 27">
            <a:extLst>
              <a:ext uri="{FF2B5EF4-FFF2-40B4-BE49-F238E27FC236}">
                <a16:creationId xmlns:a16="http://schemas.microsoft.com/office/drawing/2014/main" id="{92F5CDB4-AEC8-4611-A93F-0AF4C4FAA1E4}"/>
              </a:ext>
            </a:extLst>
          </p:cNvPr>
          <p:cNvGrpSpPr>
            <a:grpSpLocks noChangeAspect="1"/>
          </p:cNvGrpSpPr>
          <p:nvPr/>
        </p:nvGrpSpPr>
        <p:grpSpPr>
          <a:xfrm>
            <a:off x="2423948" y="1667868"/>
            <a:ext cx="9776797" cy="5845436"/>
            <a:chOff x="474187" y="2278670"/>
            <a:chExt cx="5794534" cy="3464479"/>
          </a:xfrm>
        </p:grpSpPr>
        <p:sp>
          <p:nvSpPr>
            <p:cNvPr id="9" name="Freeform 28">
              <a:extLst>
                <a:ext uri="{FF2B5EF4-FFF2-40B4-BE49-F238E27FC236}">
                  <a16:creationId xmlns:a16="http://schemas.microsoft.com/office/drawing/2014/main" id="{C393D921-BF71-4039-AF44-30974AF39E7C}"/>
                </a:ext>
              </a:extLst>
            </p:cNvPr>
            <p:cNvSpPr/>
            <p:nvPr/>
          </p:nvSpPr>
          <p:spPr>
            <a:xfrm>
              <a:off x="975950" y="2278670"/>
              <a:ext cx="4791008" cy="3319480"/>
            </a:xfrm>
            <a:custGeom>
              <a:avLst/>
              <a:gdLst>
                <a:gd name="connsiteX0" fmla="*/ 174144 w 5387002"/>
                <a:gd name="connsiteY0" fmla="*/ 0 h 3359421"/>
                <a:gd name="connsiteX1" fmla="*/ 5212858 w 5387002"/>
                <a:gd name="connsiteY1" fmla="*/ 0 h 3359421"/>
                <a:gd name="connsiteX2" fmla="*/ 5387002 w 5387002"/>
                <a:gd name="connsiteY2" fmla="*/ 174144 h 3359421"/>
                <a:gd name="connsiteX3" fmla="*/ 5387002 w 5387002"/>
                <a:gd name="connsiteY3" fmla="*/ 3359421 h 3359421"/>
                <a:gd name="connsiteX4" fmla="*/ 0 w 5387002"/>
                <a:gd name="connsiteY4" fmla="*/ 3359421 h 3359421"/>
                <a:gd name="connsiteX5" fmla="*/ 0 w 5387002"/>
                <a:gd name="connsiteY5" fmla="*/ 174144 h 3359421"/>
                <a:gd name="connsiteX6" fmla="*/ 174144 w 5387002"/>
                <a:gd name="connsiteY6" fmla="*/ 0 h 335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87002" h="3359421">
                  <a:moveTo>
                    <a:pt x="174144" y="0"/>
                  </a:moveTo>
                  <a:lnTo>
                    <a:pt x="5212858" y="0"/>
                  </a:lnTo>
                  <a:cubicBezTo>
                    <a:pt x="5309035" y="0"/>
                    <a:pt x="5387002" y="77967"/>
                    <a:pt x="5387002" y="174144"/>
                  </a:cubicBezTo>
                  <a:lnTo>
                    <a:pt x="5387002" y="3359421"/>
                  </a:lnTo>
                  <a:lnTo>
                    <a:pt x="0" y="3359421"/>
                  </a:lnTo>
                  <a:lnTo>
                    <a:pt x="0" y="174144"/>
                  </a:lnTo>
                  <a:cubicBezTo>
                    <a:pt x="0" y="77967"/>
                    <a:pt x="77967" y="0"/>
                    <a:pt x="174144" y="0"/>
                  </a:cubicBezTo>
                  <a:close/>
                </a:path>
              </a:pathLst>
            </a:custGeom>
            <a:solidFill>
              <a:schemeClr val="bg1"/>
            </a:solidFill>
            <a:ln w="12700" cap="flat">
              <a:solidFill>
                <a:schemeClr val="accent4"/>
              </a:solidFill>
              <a:prstDash val="solid"/>
              <a:miter lim="400000"/>
            </a:ln>
            <a:effectLst/>
          </p:spPr>
          <p:txBody>
            <a:bodyPr wrap="square" lIns="0" tIns="0" rIns="0" bIns="0" numCol="1" anchor="ctr">
              <a:noAutofit/>
            </a:bodyPr>
            <a:lstStyle/>
            <a:p>
              <a:pPr defTabSz="1097236">
                <a:buClrTx/>
                <a:defRPr sz="3200" b="0">
                  <a:solidFill>
                    <a:srgbClr val="FFFFFF"/>
                  </a:solidFill>
                  <a:latin typeface="+mn-lt"/>
                  <a:ea typeface="+mn-ea"/>
                  <a:cs typeface="+mn-cs"/>
                  <a:sym typeface="Helvetica Neue Medium"/>
                </a:defRPr>
              </a:pPr>
              <a:r>
                <a:rPr lang="es-ES" sz="3840" kern="1200" dirty="0">
                  <a:solidFill>
                    <a:srgbClr val="FFFFFF"/>
                  </a:solidFill>
                  <a:latin typeface="Verdana" panose="020B0604030504040204"/>
                  <a:ea typeface="+mn-ea"/>
                  <a:cs typeface="+mn-cs"/>
                  <a:sym typeface="Helvetica Neue Medium"/>
                </a:rPr>
                <a:t>q</a:t>
              </a:r>
              <a:endParaRPr sz="3840" kern="1200" dirty="0">
                <a:solidFill>
                  <a:srgbClr val="FFFFFF"/>
                </a:solidFill>
                <a:latin typeface="Verdana" panose="020B0604030504040204"/>
                <a:ea typeface="+mn-ea"/>
                <a:cs typeface="+mn-cs"/>
                <a:sym typeface="Helvetica Neue Medium"/>
              </a:endParaRPr>
            </a:p>
          </p:txBody>
        </p:sp>
        <p:sp>
          <p:nvSpPr>
            <p:cNvPr id="10" name="Shape">
              <a:extLst>
                <a:ext uri="{FF2B5EF4-FFF2-40B4-BE49-F238E27FC236}">
                  <a16:creationId xmlns:a16="http://schemas.microsoft.com/office/drawing/2014/main" id="{3A4B1EDF-F899-4406-A010-DA76F1675E86}"/>
                </a:ext>
              </a:extLst>
            </p:cNvPr>
            <p:cNvSpPr/>
            <p:nvPr/>
          </p:nvSpPr>
          <p:spPr>
            <a:xfrm>
              <a:off x="474187" y="5506583"/>
              <a:ext cx="5794534" cy="236566"/>
            </a:xfrm>
            <a:custGeom>
              <a:avLst/>
              <a:gdLst/>
              <a:ahLst/>
              <a:cxnLst>
                <a:cxn ang="0">
                  <a:pos x="wd2" y="hd2"/>
                </a:cxn>
                <a:cxn ang="5400000">
                  <a:pos x="wd2" y="hd2"/>
                </a:cxn>
                <a:cxn ang="10800000">
                  <a:pos x="wd2" y="hd2"/>
                </a:cxn>
                <a:cxn ang="16200000">
                  <a:pos x="wd2" y="hd2"/>
                </a:cxn>
              </a:cxnLst>
              <a:rect l="0" t="0" r="r" b="b"/>
              <a:pathLst>
                <a:path w="21600" h="21600" extrusionOk="0">
                  <a:moveTo>
                    <a:pt x="7" y="0"/>
                  </a:moveTo>
                  <a:cubicBezTo>
                    <a:pt x="1" y="1737"/>
                    <a:pt x="0" y="3199"/>
                    <a:pt x="0" y="3199"/>
                  </a:cubicBezTo>
                  <a:cubicBezTo>
                    <a:pt x="0" y="3199"/>
                    <a:pt x="0" y="4909"/>
                    <a:pt x="9" y="6888"/>
                  </a:cubicBezTo>
                  <a:cubicBezTo>
                    <a:pt x="49" y="14572"/>
                    <a:pt x="367" y="20653"/>
                    <a:pt x="769" y="21425"/>
                  </a:cubicBezTo>
                  <a:cubicBezTo>
                    <a:pt x="872" y="21599"/>
                    <a:pt x="961" y="21600"/>
                    <a:pt x="961" y="21600"/>
                  </a:cubicBezTo>
                  <a:lnTo>
                    <a:pt x="20638" y="21600"/>
                  </a:lnTo>
                  <a:cubicBezTo>
                    <a:pt x="20638" y="21600"/>
                    <a:pt x="20728" y="21599"/>
                    <a:pt x="20831" y="21425"/>
                  </a:cubicBezTo>
                  <a:cubicBezTo>
                    <a:pt x="21233" y="20653"/>
                    <a:pt x="21551" y="14572"/>
                    <a:pt x="21591" y="6888"/>
                  </a:cubicBezTo>
                  <a:cubicBezTo>
                    <a:pt x="21600" y="4908"/>
                    <a:pt x="21600" y="3199"/>
                    <a:pt x="21600" y="3199"/>
                  </a:cubicBezTo>
                  <a:cubicBezTo>
                    <a:pt x="21600" y="3199"/>
                    <a:pt x="21599" y="1737"/>
                    <a:pt x="21593" y="0"/>
                  </a:cubicBezTo>
                  <a:lnTo>
                    <a:pt x="12918" y="0"/>
                  </a:lnTo>
                  <a:cubicBezTo>
                    <a:pt x="12814" y="4513"/>
                    <a:pt x="12600" y="7614"/>
                    <a:pt x="12352" y="7614"/>
                  </a:cubicBezTo>
                  <a:lnTo>
                    <a:pt x="9248" y="7614"/>
                  </a:lnTo>
                  <a:cubicBezTo>
                    <a:pt x="9000" y="7614"/>
                    <a:pt x="8786" y="4513"/>
                    <a:pt x="8682" y="0"/>
                  </a:cubicBezTo>
                  <a:lnTo>
                    <a:pt x="7" y="0"/>
                  </a:lnTo>
                  <a:close/>
                </a:path>
              </a:pathLst>
            </a:custGeom>
            <a:solidFill>
              <a:schemeClr val="bg1"/>
            </a:solidFill>
            <a:ln w="12700" cap="flat">
              <a:solidFill>
                <a:schemeClr val="accent4"/>
              </a:solidFill>
              <a:prstDash val="solid"/>
              <a:miter lim="400000"/>
            </a:ln>
            <a:effectLst/>
          </p:spPr>
          <p:txBody>
            <a:bodyPr wrap="square" lIns="0" tIns="0" rIns="0" bIns="0" numCol="1" anchor="ctr">
              <a:noAutofit/>
            </a:bodyPr>
            <a:lstStyle/>
            <a:p>
              <a:pPr defTabSz="1097236">
                <a:buClrTx/>
                <a:defRPr sz="3200" b="0">
                  <a:solidFill>
                    <a:srgbClr val="FFFFFF"/>
                  </a:solidFill>
                  <a:latin typeface="+mn-lt"/>
                  <a:ea typeface="+mn-ea"/>
                  <a:cs typeface="+mn-cs"/>
                  <a:sym typeface="Helvetica Neue Medium"/>
                </a:defRPr>
              </a:pPr>
              <a:endParaRPr sz="3840" kern="1200">
                <a:solidFill>
                  <a:srgbClr val="FFFFFF"/>
                </a:solidFill>
                <a:latin typeface="Verdana" panose="020B0604030504040204"/>
                <a:ea typeface="+mn-ea"/>
                <a:cs typeface="+mn-cs"/>
                <a:sym typeface="Helvetica Neue Medium"/>
              </a:endParaRPr>
            </a:p>
          </p:txBody>
        </p:sp>
        <p:grpSp>
          <p:nvGrpSpPr>
            <p:cNvPr id="11" name="Group 30">
              <a:extLst>
                <a:ext uri="{FF2B5EF4-FFF2-40B4-BE49-F238E27FC236}">
                  <a16:creationId xmlns:a16="http://schemas.microsoft.com/office/drawing/2014/main" id="{B02E5B33-DF6F-4A80-8A2C-5CFD2DDE7DC7}"/>
                </a:ext>
              </a:extLst>
            </p:cNvPr>
            <p:cNvGrpSpPr/>
            <p:nvPr/>
          </p:nvGrpSpPr>
          <p:grpSpPr>
            <a:xfrm>
              <a:off x="1239754" y="2506475"/>
              <a:ext cx="4262773" cy="157062"/>
              <a:chOff x="1357034" y="2912385"/>
              <a:chExt cx="4834056" cy="178111"/>
            </a:xfrm>
          </p:grpSpPr>
          <p:sp>
            <p:nvSpPr>
              <p:cNvPr id="12" name="Round Same Side Corner Rectangle 31">
                <a:extLst>
                  <a:ext uri="{FF2B5EF4-FFF2-40B4-BE49-F238E27FC236}">
                    <a16:creationId xmlns:a16="http://schemas.microsoft.com/office/drawing/2014/main" id="{905ABD2D-2E61-43DD-A535-AA269E0093E6}"/>
                  </a:ext>
                </a:extLst>
              </p:cNvPr>
              <p:cNvSpPr/>
              <p:nvPr/>
            </p:nvSpPr>
            <p:spPr>
              <a:xfrm>
                <a:off x="1357034" y="2912385"/>
                <a:ext cx="4834056" cy="178111"/>
              </a:xfrm>
              <a:prstGeom prst="round2SameRect">
                <a:avLst>
                  <a:gd name="adj1" fmla="val 27648"/>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dirty="0">
                  <a:solidFill>
                    <a:srgbClr val="FFFFFF"/>
                  </a:solidFill>
                  <a:latin typeface="Verdana" panose="020B0604030504040204"/>
                </a:endParaRPr>
              </a:p>
            </p:txBody>
          </p:sp>
          <p:sp>
            <p:nvSpPr>
              <p:cNvPr id="13" name="Oval 32">
                <a:extLst>
                  <a:ext uri="{FF2B5EF4-FFF2-40B4-BE49-F238E27FC236}">
                    <a16:creationId xmlns:a16="http://schemas.microsoft.com/office/drawing/2014/main" id="{F8E720D3-EEC9-473B-B11C-58643793C67F}"/>
                  </a:ext>
                </a:extLst>
              </p:cNvPr>
              <p:cNvSpPr/>
              <p:nvPr/>
            </p:nvSpPr>
            <p:spPr>
              <a:xfrm>
                <a:off x="1452283" y="2969656"/>
                <a:ext cx="63568" cy="63568"/>
              </a:xfrm>
              <a:prstGeom prst="ellipse">
                <a:avLst/>
              </a:prstGeom>
              <a:solidFill>
                <a:srgbClr val="F859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a:solidFill>
                    <a:srgbClr val="FFFFFF"/>
                  </a:solidFill>
                  <a:latin typeface="Verdana" panose="020B0604030504040204"/>
                </a:endParaRPr>
              </a:p>
            </p:txBody>
          </p:sp>
          <p:sp>
            <p:nvSpPr>
              <p:cNvPr id="14" name="Oval 33">
                <a:extLst>
                  <a:ext uri="{FF2B5EF4-FFF2-40B4-BE49-F238E27FC236}">
                    <a16:creationId xmlns:a16="http://schemas.microsoft.com/office/drawing/2014/main" id="{CC635B15-8C78-4906-863E-12C6E6D057A0}"/>
                  </a:ext>
                </a:extLst>
              </p:cNvPr>
              <p:cNvSpPr/>
              <p:nvPr/>
            </p:nvSpPr>
            <p:spPr>
              <a:xfrm>
                <a:off x="1579283" y="2969656"/>
                <a:ext cx="63568" cy="63568"/>
              </a:xfrm>
              <a:prstGeom prst="ellipse">
                <a:avLst/>
              </a:prstGeom>
              <a:solidFill>
                <a:srgbClr val="F1CA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a:solidFill>
                    <a:srgbClr val="FFFFFF"/>
                  </a:solidFill>
                  <a:latin typeface="Verdana" panose="020B0604030504040204"/>
                </a:endParaRPr>
              </a:p>
            </p:txBody>
          </p:sp>
          <p:sp>
            <p:nvSpPr>
              <p:cNvPr id="15" name="Oval 34">
                <a:extLst>
                  <a:ext uri="{FF2B5EF4-FFF2-40B4-BE49-F238E27FC236}">
                    <a16:creationId xmlns:a16="http://schemas.microsoft.com/office/drawing/2014/main" id="{E432B790-7DB0-4992-A8E1-20BD13BE2D81}"/>
                  </a:ext>
                </a:extLst>
              </p:cNvPr>
              <p:cNvSpPr/>
              <p:nvPr/>
            </p:nvSpPr>
            <p:spPr>
              <a:xfrm>
                <a:off x="1709458" y="2969656"/>
                <a:ext cx="63568" cy="63568"/>
              </a:xfrm>
              <a:prstGeom prst="ellipse">
                <a:avLst/>
              </a:prstGeom>
              <a:solidFill>
                <a:srgbClr val="5FD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a:solidFill>
                    <a:srgbClr val="FFFFFF"/>
                  </a:solidFill>
                  <a:latin typeface="Verdana" panose="020B0604030504040204"/>
                </a:endParaRPr>
              </a:p>
            </p:txBody>
          </p:sp>
        </p:grpSp>
      </p:grpSp>
      <p:grpSp>
        <p:nvGrpSpPr>
          <p:cNvPr id="3" name="Group 2">
            <a:extLst>
              <a:ext uri="{FF2B5EF4-FFF2-40B4-BE49-F238E27FC236}">
                <a16:creationId xmlns:a16="http://schemas.microsoft.com/office/drawing/2014/main" id="{2359FBDA-D998-4267-9507-59539F45EFF8}"/>
              </a:ext>
            </a:extLst>
          </p:cNvPr>
          <p:cNvGrpSpPr/>
          <p:nvPr/>
        </p:nvGrpSpPr>
        <p:grpSpPr>
          <a:xfrm>
            <a:off x="3739326" y="2330753"/>
            <a:ext cx="7134592" cy="4742805"/>
            <a:chOff x="3739326" y="2330753"/>
            <a:chExt cx="7134592" cy="4742805"/>
          </a:xfrm>
        </p:grpSpPr>
        <p:pic>
          <p:nvPicPr>
            <p:cNvPr id="16" name="Picture 15">
              <a:extLst>
                <a:ext uri="{FF2B5EF4-FFF2-40B4-BE49-F238E27FC236}">
                  <a16:creationId xmlns:a16="http://schemas.microsoft.com/office/drawing/2014/main" id="{FDD18CEB-A113-4C0D-BAB3-9A01D965414C}"/>
                </a:ext>
              </a:extLst>
            </p:cNvPr>
            <p:cNvPicPr>
              <a:picLocks noChangeAspect="1"/>
            </p:cNvPicPr>
            <p:nvPr/>
          </p:nvPicPr>
          <p:blipFill>
            <a:blip r:embed="rId4"/>
            <a:stretch>
              <a:fillRect/>
            </a:stretch>
          </p:blipFill>
          <p:spPr>
            <a:xfrm>
              <a:off x="3739326" y="2330753"/>
              <a:ext cx="7134592" cy="4742805"/>
            </a:xfrm>
            <a:prstGeom prst="roundRect">
              <a:avLst>
                <a:gd name="adj" fmla="val 1797"/>
              </a:avLst>
            </a:prstGeom>
          </p:spPr>
        </p:pic>
        <p:pic>
          <p:nvPicPr>
            <p:cNvPr id="17" name="Picture 4" descr="https://lh4.googleusercontent.com/TBJNQl_57PuAj_0SoEzvxRXoybJHMJqxgeaXZnGQkkyQnnugt3pruIuNazZtrsV5FB0FwL0uSlxPx9_e-kxtEtQAPtP7ySS3-JwDr7sjxMVKJhRkhhWyIKWuzgb34z7n3GASgMdggXw">
              <a:extLst>
                <a:ext uri="{FF2B5EF4-FFF2-40B4-BE49-F238E27FC236}">
                  <a16:creationId xmlns:a16="http://schemas.microsoft.com/office/drawing/2014/main" id="{854271C1-308B-491E-A176-15AC27753B09}"/>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51943" y="2502968"/>
              <a:ext cx="1973215" cy="397262"/>
            </a:xfrm>
            <a:prstGeom prst="rect">
              <a:avLst/>
            </a:prstGeom>
            <a:solidFill>
              <a:schemeClr val="bg1"/>
            </a:solidFill>
          </p:spPr>
        </p:pic>
      </p:grpSp>
    </p:spTree>
    <p:extLst>
      <p:ext uri="{BB962C8B-B14F-4D97-AF65-F5344CB8AC3E}">
        <p14:creationId xmlns:p14="http://schemas.microsoft.com/office/powerpoint/2010/main" val="185934971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Freeform 126">
            <a:extLst>
              <a:ext uri="{FF2B5EF4-FFF2-40B4-BE49-F238E27FC236}">
                <a16:creationId xmlns:a16="http://schemas.microsoft.com/office/drawing/2014/main" id="{9261F2D1-2762-F942-A3F9-5653C6B38A71}"/>
              </a:ext>
            </a:extLst>
          </p:cNvPr>
          <p:cNvSpPr>
            <a:spLocks noChangeArrowheads="1"/>
          </p:cNvSpPr>
          <p:nvPr/>
        </p:nvSpPr>
        <p:spPr bwMode="auto">
          <a:xfrm rot="10800000">
            <a:off x="-10059" y="4367487"/>
            <a:ext cx="14640462" cy="3425840"/>
          </a:xfrm>
          <a:custGeom>
            <a:avLst/>
            <a:gdLst>
              <a:gd name="connsiteX0" fmla="*/ 12198463 w 12200385"/>
              <a:gd name="connsiteY0" fmla="*/ 136736 h 2854867"/>
              <a:gd name="connsiteX1" fmla="*/ 11202744 w 12200385"/>
              <a:gd name="connsiteY1" fmla="*/ 136736 h 2854867"/>
              <a:gd name="connsiteX2" fmla="*/ 11147402 w 12200385"/>
              <a:gd name="connsiteY2" fmla="*/ 23753 h 2854867"/>
              <a:gd name="connsiteX3" fmla="*/ 12198463 w 12200385"/>
              <a:gd name="connsiteY3" fmla="*/ 23753 h 2854867"/>
              <a:gd name="connsiteX4" fmla="*/ 12200385 w 12200385"/>
              <a:gd name="connsiteY4" fmla="*/ 365489 h 2854867"/>
              <a:gd name="connsiteX5" fmla="*/ 11308541 w 12200385"/>
              <a:gd name="connsiteY5" fmla="*/ 365489 h 2854867"/>
              <a:gd name="connsiteX6" fmla="*/ 11253128 w 12200385"/>
              <a:gd name="connsiteY6" fmla="*/ 252507 h 2854867"/>
              <a:gd name="connsiteX7" fmla="*/ 12200385 w 12200385"/>
              <a:gd name="connsiteY7" fmla="*/ 252507 h 2854867"/>
              <a:gd name="connsiteX8" fmla="*/ 2356613 w 12200385"/>
              <a:gd name="connsiteY8" fmla="*/ 478902 h 2854867"/>
              <a:gd name="connsiteX9" fmla="*/ 2293303 w 12200385"/>
              <a:gd name="connsiteY9" fmla="*/ 349544 h 2854867"/>
              <a:gd name="connsiteX10" fmla="*/ 2452232 w 12200385"/>
              <a:gd name="connsiteY10" fmla="*/ 23753 h 2854867"/>
              <a:gd name="connsiteX11" fmla="*/ 2579288 w 12200385"/>
              <a:gd name="connsiteY11" fmla="*/ 23753 h 2854867"/>
              <a:gd name="connsiteX12" fmla="*/ 8456064 w 12200385"/>
              <a:gd name="connsiteY12" fmla="*/ 478903 h 2854867"/>
              <a:gd name="connsiteX13" fmla="*/ 8392754 w 12200385"/>
              <a:gd name="connsiteY13" fmla="*/ 349544 h 2854867"/>
              <a:gd name="connsiteX14" fmla="*/ 8552119 w 12200385"/>
              <a:gd name="connsiteY14" fmla="*/ 23753 h 2854867"/>
              <a:gd name="connsiteX15" fmla="*/ 8678739 w 12200385"/>
              <a:gd name="connsiteY15" fmla="*/ 23753 h 2854867"/>
              <a:gd name="connsiteX16" fmla="*/ 780425 w 12200385"/>
              <a:gd name="connsiteY16" fmla="*/ 594243 h 2854867"/>
              <a:gd name="connsiteX17" fmla="*/ 1 w 12200385"/>
              <a:gd name="connsiteY17" fmla="*/ 594243 h 2854867"/>
              <a:gd name="connsiteX18" fmla="*/ 1 w 12200385"/>
              <a:gd name="connsiteY18" fmla="*/ 481260 h 2854867"/>
              <a:gd name="connsiteX19" fmla="*/ 835765 w 12200385"/>
              <a:gd name="connsiteY19" fmla="*/ 481260 h 2854867"/>
              <a:gd name="connsiteX20" fmla="*/ 6879871 w 12200385"/>
              <a:gd name="connsiteY20" fmla="*/ 594243 h 2854867"/>
              <a:gd name="connsiteX21" fmla="*/ 6098892 w 12200385"/>
              <a:gd name="connsiteY21" fmla="*/ 594243 h 2854867"/>
              <a:gd name="connsiteX22" fmla="*/ 5320527 w 12200385"/>
              <a:gd name="connsiteY22" fmla="*/ 594243 h 2854867"/>
              <a:gd name="connsiteX23" fmla="*/ 5265179 w 12200385"/>
              <a:gd name="connsiteY23" fmla="*/ 481260 h 2854867"/>
              <a:gd name="connsiteX24" fmla="*/ 6098892 w 12200385"/>
              <a:gd name="connsiteY24" fmla="*/ 481260 h 2854867"/>
              <a:gd name="connsiteX25" fmla="*/ 6935219 w 12200385"/>
              <a:gd name="connsiteY25" fmla="*/ 481260 h 2854867"/>
              <a:gd name="connsiteX26" fmla="*/ 12198463 w 12200385"/>
              <a:gd name="connsiteY26" fmla="*/ 594243 h 2854867"/>
              <a:gd name="connsiteX27" fmla="*/ 11419921 w 12200385"/>
              <a:gd name="connsiteY27" fmla="*/ 594243 h 2854867"/>
              <a:gd name="connsiteX28" fmla="*/ 11364621 w 12200385"/>
              <a:gd name="connsiteY28" fmla="*/ 481260 h 2854867"/>
              <a:gd name="connsiteX29" fmla="*/ 12198463 w 12200385"/>
              <a:gd name="connsiteY29" fmla="*/ 481260 h 2854867"/>
              <a:gd name="connsiteX30" fmla="*/ 2483522 w 12200385"/>
              <a:gd name="connsiteY30" fmla="*/ 740334 h 2854867"/>
              <a:gd name="connsiteX31" fmla="*/ 2424980 w 12200385"/>
              <a:gd name="connsiteY31" fmla="*/ 621631 h 2854867"/>
              <a:gd name="connsiteX32" fmla="*/ 2420174 w 12200385"/>
              <a:gd name="connsiteY32" fmla="*/ 610721 h 2854867"/>
              <a:gd name="connsiteX33" fmla="*/ 2706334 w 12200385"/>
              <a:gd name="connsiteY33" fmla="*/ 23753 h 2854867"/>
              <a:gd name="connsiteX34" fmla="*/ 2833031 w 12200385"/>
              <a:gd name="connsiteY34" fmla="*/ 23753 h 2854867"/>
              <a:gd name="connsiteX35" fmla="*/ 8582905 w 12200385"/>
              <a:gd name="connsiteY35" fmla="*/ 740335 h 2854867"/>
              <a:gd name="connsiteX36" fmla="*/ 8524425 w 12200385"/>
              <a:gd name="connsiteY36" fmla="*/ 621632 h 2854867"/>
              <a:gd name="connsiteX37" fmla="*/ 8519625 w 12200385"/>
              <a:gd name="connsiteY37" fmla="*/ 610722 h 2854867"/>
              <a:gd name="connsiteX38" fmla="*/ 8805481 w 12200385"/>
              <a:gd name="connsiteY38" fmla="*/ 23753 h 2854867"/>
              <a:gd name="connsiteX39" fmla="*/ 8932481 w 12200385"/>
              <a:gd name="connsiteY39" fmla="*/ 23753 h 2854867"/>
              <a:gd name="connsiteX40" fmla="*/ 668927 w 12200385"/>
              <a:gd name="connsiteY40" fmla="*/ 824913 h 2854867"/>
              <a:gd name="connsiteX41" fmla="*/ 1 w 12200385"/>
              <a:gd name="connsiteY41" fmla="*/ 824913 h 2854867"/>
              <a:gd name="connsiteX42" fmla="*/ 1 w 12200385"/>
              <a:gd name="connsiteY42" fmla="*/ 710014 h 2854867"/>
              <a:gd name="connsiteX43" fmla="*/ 724271 w 12200385"/>
              <a:gd name="connsiteY43" fmla="*/ 710014 h 2854867"/>
              <a:gd name="connsiteX44" fmla="*/ 6768373 w 12200385"/>
              <a:gd name="connsiteY44" fmla="*/ 824913 h 2854867"/>
              <a:gd name="connsiteX45" fmla="*/ 6098892 w 12200385"/>
              <a:gd name="connsiteY45" fmla="*/ 824913 h 2854867"/>
              <a:gd name="connsiteX46" fmla="*/ 5432026 w 12200385"/>
              <a:gd name="connsiteY46" fmla="*/ 824913 h 2854867"/>
              <a:gd name="connsiteX47" fmla="*/ 5376672 w 12200385"/>
              <a:gd name="connsiteY47" fmla="*/ 710014 h 2854867"/>
              <a:gd name="connsiteX48" fmla="*/ 6098892 w 12200385"/>
              <a:gd name="connsiteY48" fmla="*/ 710014 h 2854867"/>
              <a:gd name="connsiteX49" fmla="*/ 6823725 w 12200385"/>
              <a:gd name="connsiteY49" fmla="*/ 710014 h 2854867"/>
              <a:gd name="connsiteX50" fmla="*/ 12198464 w 12200385"/>
              <a:gd name="connsiteY50" fmla="*/ 824914 h 2854867"/>
              <a:gd name="connsiteX51" fmla="*/ 11531414 w 12200385"/>
              <a:gd name="connsiteY51" fmla="*/ 824914 h 2854867"/>
              <a:gd name="connsiteX52" fmla="*/ 11476116 w 12200385"/>
              <a:gd name="connsiteY52" fmla="*/ 710014 h 2854867"/>
              <a:gd name="connsiteX53" fmla="*/ 12198464 w 12200385"/>
              <a:gd name="connsiteY53" fmla="*/ 710014 h 2854867"/>
              <a:gd name="connsiteX54" fmla="*/ 2610160 w 12200385"/>
              <a:gd name="connsiteY54" fmla="*/ 999845 h 2854867"/>
              <a:gd name="connsiteX55" fmla="*/ 2555751 w 12200385"/>
              <a:gd name="connsiteY55" fmla="*/ 887035 h 2854867"/>
              <a:gd name="connsiteX56" fmla="*/ 2547046 w 12200385"/>
              <a:gd name="connsiteY56" fmla="*/ 870484 h 2854867"/>
              <a:gd name="connsiteX57" fmla="*/ 2960115 w 12200385"/>
              <a:gd name="connsiteY57" fmla="*/ 23753 h 2854867"/>
              <a:gd name="connsiteX58" fmla="*/ 3086778 w 12200385"/>
              <a:gd name="connsiteY58" fmla="*/ 23753 h 2854867"/>
              <a:gd name="connsiteX59" fmla="*/ 8709661 w 12200385"/>
              <a:gd name="connsiteY59" fmla="*/ 999846 h 2854867"/>
              <a:gd name="connsiteX60" fmla="*/ 8655209 w 12200385"/>
              <a:gd name="connsiteY60" fmla="*/ 887035 h 2854867"/>
              <a:gd name="connsiteX61" fmla="*/ 8646496 w 12200385"/>
              <a:gd name="connsiteY61" fmla="*/ 870484 h 2854867"/>
              <a:gd name="connsiteX62" fmla="*/ 9059897 w 12200385"/>
              <a:gd name="connsiteY62" fmla="*/ 23753 h 2854867"/>
              <a:gd name="connsiteX63" fmla="*/ 9186225 w 12200385"/>
              <a:gd name="connsiteY63" fmla="*/ 23753 h 2854867"/>
              <a:gd name="connsiteX64" fmla="*/ 557429 w 12200385"/>
              <a:gd name="connsiteY64" fmla="*/ 1051750 h 2854867"/>
              <a:gd name="connsiteX65" fmla="*/ 1 w 12200385"/>
              <a:gd name="connsiteY65" fmla="*/ 1051750 h 2854867"/>
              <a:gd name="connsiteX66" fmla="*/ 1 w 12200385"/>
              <a:gd name="connsiteY66" fmla="*/ 938767 h 2854867"/>
              <a:gd name="connsiteX67" fmla="*/ 612779 w 12200385"/>
              <a:gd name="connsiteY67" fmla="*/ 938767 h 2854867"/>
              <a:gd name="connsiteX68" fmla="*/ 6656870 w 12200385"/>
              <a:gd name="connsiteY68" fmla="*/ 1051750 h 2854867"/>
              <a:gd name="connsiteX69" fmla="*/ 6098891 w 12200385"/>
              <a:gd name="connsiteY69" fmla="*/ 1051750 h 2854867"/>
              <a:gd name="connsiteX70" fmla="*/ 5543526 w 12200385"/>
              <a:gd name="connsiteY70" fmla="*/ 1051750 h 2854867"/>
              <a:gd name="connsiteX71" fmla="*/ 5488164 w 12200385"/>
              <a:gd name="connsiteY71" fmla="*/ 938767 h 2854867"/>
              <a:gd name="connsiteX72" fmla="*/ 6098891 w 12200385"/>
              <a:gd name="connsiteY72" fmla="*/ 938767 h 2854867"/>
              <a:gd name="connsiteX73" fmla="*/ 6712233 w 12200385"/>
              <a:gd name="connsiteY73" fmla="*/ 938767 h 2854867"/>
              <a:gd name="connsiteX74" fmla="*/ 12198463 w 12200385"/>
              <a:gd name="connsiteY74" fmla="*/ 1051750 h 2854867"/>
              <a:gd name="connsiteX75" fmla="*/ 11642903 w 12200385"/>
              <a:gd name="connsiteY75" fmla="*/ 1051750 h 2854867"/>
              <a:gd name="connsiteX76" fmla="*/ 11587608 w 12200385"/>
              <a:gd name="connsiteY76" fmla="*/ 938767 h 2854867"/>
              <a:gd name="connsiteX77" fmla="*/ 12198463 w 12200385"/>
              <a:gd name="connsiteY77" fmla="*/ 938767 h 2854867"/>
              <a:gd name="connsiteX78" fmla="*/ 2737192 w 12200385"/>
              <a:gd name="connsiteY78" fmla="*/ 1261277 h 2854867"/>
              <a:gd name="connsiteX79" fmla="*/ 2673918 w 12200385"/>
              <a:gd name="connsiteY79" fmla="*/ 1131860 h 2854867"/>
              <a:gd name="connsiteX80" fmla="*/ 3216330 w 12200385"/>
              <a:gd name="connsiteY80" fmla="*/ 23753 h 2854867"/>
              <a:gd name="connsiteX81" fmla="*/ 3342442 w 12200385"/>
              <a:gd name="connsiteY81" fmla="*/ 23753 h 2854867"/>
              <a:gd name="connsiteX82" fmla="*/ 8838423 w 12200385"/>
              <a:gd name="connsiteY82" fmla="*/ 1261277 h 2854867"/>
              <a:gd name="connsiteX83" fmla="*/ 8775290 w 12200385"/>
              <a:gd name="connsiteY83" fmla="*/ 1131860 h 2854867"/>
              <a:gd name="connsiteX84" fmla="*/ 9316496 w 12200385"/>
              <a:gd name="connsiteY84" fmla="*/ 23753 h 2854867"/>
              <a:gd name="connsiteX85" fmla="*/ 9441891 w 12200385"/>
              <a:gd name="connsiteY85" fmla="*/ 23753 h 2854867"/>
              <a:gd name="connsiteX86" fmla="*/ 445926 w 12200385"/>
              <a:gd name="connsiteY86" fmla="*/ 1282420 h 2854867"/>
              <a:gd name="connsiteX87" fmla="*/ 0 w 12200385"/>
              <a:gd name="connsiteY87" fmla="*/ 1282420 h 2854867"/>
              <a:gd name="connsiteX88" fmla="*/ 0 w 12200385"/>
              <a:gd name="connsiteY88" fmla="*/ 1167521 h 2854867"/>
              <a:gd name="connsiteX89" fmla="*/ 501285 w 12200385"/>
              <a:gd name="connsiteY89" fmla="*/ 1167521 h 2854867"/>
              <a:gd name="connsiteX90" fmla="*/ 6545390 w 12200385"/>
              <a:gd name="connsiteY90" fmla="*/ 1282420 h 2854867"/>
              <a:gd name="connsiteX91" fmla="*/ 6099110 w 12200385"/>
              <a:gd name="connsiteY91" fmla="*/ 1282420 h 2854867"/>
              <a:gd name="connsiteX92" fmla="*/ 5655007 w 12200385"/>
              <a:gd name="connsiteY92" fmla="*/ 1282420 h 2854867"/>
              <a:gd name="connsiteX93" fmla="*/ 5599658 w 12200385"/>
              <a:gd name="connsiteY93" fmla="*/ 1167521 h 2854867"/>
              <a:gd name="connsiteX94" fmla="*/ 6099110 w 12200385"/>
              <a:gd name="connsiteY94" fmla="*/ 1167521 h 2854867"/>
              <a:gd name="connsiteX95" fmla="*/ 6600740 w 12200385"/>
              <a:gd name="connsiteY95" fmla="*/ 1167521 h 2854867"/>
              <a:gd name="connsiteX96" fmla="*/ 12198463 w 12200385"/>
              <a:gd name="connsiteY96" fmla="*/ 1282421 h 2854867"/>
              <a:gd name="connsiteX97" fmla="*/ 11754392 w 12200385"/>
              <a:gd name="connsiteY97" fmla="*/ 1282421 h 2854867"/>
              <a:gd name="connsiteX98" fmla="*/ 11699101 w 12200385"/>
              <a:gd name="connsiteY98" fmla="*/ 1167521 h 2854867"/>
              <a:gd name="connsiteX99" fmla="*/ 12198463 w 12200385"/>
              <a:gd name="connsiteY99" fmla="*/ 1167521 h 2854867"/>
              <a:gd name="connsiteX100" fmla="*/ 334419 w 12200385"/>
              <a:gd name="connsiteY100" fmla="*/ 1509259 h 2854867"/>
              <a:gd name="connsiteX101" fmla="*/ 1 w 12200385"/>
              <a:gd name="connsiteY101" fmla="*/ 1509259 h 2854867"/>
              <a:gd name="connsiteX102" fmla="*/ 1 w 12200385"/>
              <a:gd name="connsiteY102" fmla="*/ 1396276 h 2854867"/>
              <a:gd name="connsiteX103" fmla="*/ 389792 w 12200385"/>
              <a:gd name="connsiteY103" fmla="*/ 1396276 h 2854867"/>
              <a:gd name="connsiteX104" fmla="*/ 6433887 w 12200385"/>
              <a:gd name="connsiteY104" fmla="*/ 1509259 h 2854867"/>
              <a:gd name="connsiteX105" fmla="*/ 6099110 w 12200385"/>
              <a:gd name="connsiteY105" fmla="*/ 1509259 h 2854867"/>
              <a:gd name="connsiteX106" fmla="*/ 5766511 w 12200385"/>
              <a:gd name="connsiteY106" fmla="*/ 1509259 h 2854867"/>
              <a:gd name="connsiteX107" fmla="*/ 5711151 w 12200385"/>
              <a:gd name="connsiteY107" fmla="*/ 1396276 h 2854867"/>
              <a:gd name="connsiteX108" fmla="*/ 6099110 w 12200385"/>
              <a:gd name="connsiteY108" fmla="*/ 1396276 h 2854867"/>
              <a:gd name="connsiteX109" fmla="*/ 6489246 w 12200385"/>
              <a:gd name="connsiteY109" fmla="*/ 1396276 h 2854867"/>
              <a:gd name="connsiteX110" fmla="*/ 12198463 w 12200385"/>
              <a:gd name="connsiteY110" fmla="*/ 1509259 h 2854867"/>
              <a:gd name="connsiteX111" fmla="*/ 11865880 w 12200385"/>
              <a:gd name="connsiteY111" fmla="*/ 1509259 h 2854867"/>
              <a:gd name="connsiteX112" fmla="*/ 11810595 w 12200385"/>
              <a:gd name="connsiteY112" fmla="*/ 1396276 h 2854867"/>
              <a:gd name="connsiteX113" fmla="*/ 12198463 w 12200385"/>
              <a:gd name="connsiteY113" fmla="*/ 1396276 h 2854867"/>
              <a:gd name="connsiteX114" fmla="*/ 2863938 w 12200385"/>
              <a:gd name="connsiteY114" fmla="*/ 1520788 h 2854867"/>
              <a:gd name="connsiteX115" fmla="*/ 2800791 w 12200385"/>
              <a:gd name="connsiteY115" fmla="*/ 1391350 h 2854867"/>
              <a:gd name="connsiteX116" fmla="*/ 3468407 w 12200385"/>
              <a:gd name="connsiteY116" fmla="*/ 23753 h 2854867"/>
              <a:gd name="connsiteX117" fmla="*/ 3594265 w 12200385"/>
              <a:gd name="connsiteY117" fmla="*/ 23753 h 2854867"/>
              <a:gd name="connsiteX118" fmla="*/ 8963385 w 12200385"/>
              <a:gd name="connsiteY118" fmla="*/ 1520788 h 2854867"/>
              <a:gd name="connsiteX119" fmla="*/ 8900238 w 12200385"/>
              <a:gd name="connsiteY119" fmla="*/ 1391350 h 2854867"/>
              <a:gd name="connsiteX120" fmla="*/ 9568289 w 12200385"/>
              <a:gd name="connsiteY120" fmla="*/ 23753 h 2854867"/>
              <a:gd name="connsiteX121" fmla="*/ 9693712 w 12200385"/>
              <a:gd name="connsiteY121" fmla="*/ 23753 h 2854867"/>
              <a:gd name="connsiteX122" fmla="*/ 222987 w 12200385"/>
              <a:gd name="connsiteY122" fmla="*/ 1739927 h 2854867"/>
              <a:gd name="connsiteX123" fmla="*/ 0 w 12200385"/>
              <a:gd name="connsiteY123" fmla="*/ 1739927 h 2854867"/>
              <a:gd name="connsiteX124" fmla="*/ 0 w 12200385"/>
              <a:gd name="connsiteY124" fmla="*/ 1625028 h 2854867"/>
              <a:gd name="connsiteX125" fmla="*/ 278298 w 12200385"/>
              <a:gd name="connsiteY125" fmla="*/ 1625028 h 2854867"/>
              <a:gd name="connsiteX126" fmla="*/ 6322374 w 12200385"/>
              <a:gd name="connsiteY126" fmla="*/ 1739927 h 2854867"/>
              <a:gd name="connsiteX127" fmla="*/ 6099109 w 12200385"/>
              <a:gd name="connsiteY127" fmla="*/ 1739927 h 2854867"/>
              <a:gd name="connsiteX128" fmla="*/ 5878024 w 12200385"/>
              <a:gd name="connsiteY128" fmla="*/ 1739927 h 2854867"/>
              <a:gd name="connsiteX129" fmla="*/ 5822644 w 12200385"/>
              <a:gd name="connsiteY129" fmla="*/ 1625028 h 2854867"/>
              <a:gd name="connsiteX130" fmla="*/ 6099109 w 12200385"/>
              <a:gd name="connsiteY130" fmla="*/ 1625028 h 2854867"/>
              <a:gd name="connsiteX131" fmla="*/ 6377754 w 12200385"/>
              <a:gd name="connsiteY131" fmla="*/ 1625028 h 2854867"/>
              <a:gd name="connsiteX132" fmla="*/ 12198462 w 12200385"/>
              <a:gd name="connsiteY132" fmla="*/ 1739928 h 2854867"/>
              <a:gd name="connsiteX133" fmla="*/ 11977362 w 12200385"/>
              <a:gd name="connsiteY133" fmla="*/ 1739928 h 2854867"/>
              <a:gd name="connsiteX134" fmla="*/ 11922087 w 12200385"/>
              <a:gd name="connsiteY134" fmla="*/ 1625028 h 2854867"/>
              <a:gd name="connsiteX135" fmla="*/ 12198462 w 12200385"/>
              <a:gd name="connsiteY135" fmla="*/ 1625028 h 2854867"/>
              <a:gd name="connsiteX136" fmla="*/ 2990848 w 12200385"/>
              <a:gd name="connsiteY136" fmla="*/ 1780298 h 2854867"/>
              <a:gd name="connsiteX137" fmla="*/ 2927661 w 12200385"/>
              <a:gd name="connsiteY137" fmla="*/ 1651249 h 2854867"/>
              <a:gd name="connsiteX138" fmla="*/ 3721634 w 12200385"/>
              <a:gd name="connsiteY138" fmla="*/ 23753 h 2854867"/>
              <a:gd name="connsiteX139" fmla="*/ 3848007 w 12200385"/>
              <a:gd name="connsiteY139" fmla="*/ 23753 h 2854867"/>
              <a:gd name="connsiteX140" fmla="*/ 9090297 w 12200385"/>
              <a:gd name="connsiteY140" fmla="*/ 1780298 h 2854867"/>
              <a:gd name="connsiteX141" fmla="*/ 9027111 w 12200385"/>
              <a:gd name="connsiteY141" fmla="*/ 1651249 h 2854867"/>
              <a:gd name="connsiteX142" fmla="*/ 9821082 w 12200385"/>
              <a:gd name="connsiteY142" fmla="*/ 23753 h 2854867"/>
              <a:gd name="connsiteX143" fmla="*/ 9947455 w 12200385"/>
              <a:gd name="connsiteY143" fmla="*/ 23753 h 2854867"/>
              <a:gd name="connsiteX144" fmla="*/ 111494 w 12200385"/>
              <a:gd name="connsiteY144" fmla="*/ 1966766 h 2854867"/>
              <a:gd name="connsiteX145" fmla="*/ 1 w 12200385"/>
              <a:gd name="connsiteY145" fmla="*/ 1966766 h 2854867"/>
              <a:gd name="connsiteX146" fmla="*/ 1 w 12200385"/>
              <a:gd name="connsiteY146" fmla="*/ 1853783 h 2854867"/>
              <a:gd name="connsiteX147" fmla="*/ 166805 w 12200385"/>
              <a:gd name="connsiteY147" fmla="*/ 1853783 h 2854867"/>
              <a:gd name="connsiteX148" fmla="*/ 6210833 w 12200385"/>
              <a:gd name="connsiteY148" fmla="*/ 1966766 h 2854867"/>
              <a:gd name="connsiteX149" fmla="*/ 6099109 w 12200385"/>
              <a:gd name="connsiteY149" fmla="*/ 1966766 h 2854867"/>
              <a:gd name="connsiteX150" fmla="*/ 5989566 w 12200385"/>
              <a:gd name="connsiteY150" fmla="*/ 1966766 h 2854867"/>
              <a:gd name="connsiteX151" fmla="*/ 5934139 w 12200385"/>
              <a:gd name="connsiteY151" fmla="*/ 1853783 h 2854867"/>
              <a:gd name="connsiteX152" fmla="*/ 6099109 w 12200385"/>
              <a:gd name="connsiteY152" fmla="*/ 1853783 h 2854867"/>
              <a:gd name="connsiteX153" fmla="*/ 6266260 w 12200385"/>
              <a:gd name="connsiteY153" fmla="*/ 1853783 h 2854867"/>
              <a:gd name="connsiteX154" fmla="*/ 12198462 w 12200385"/>
              <a:gd name="connsiteY154" fmla="*/ 1966766 h 2854867"/>
              <a:gd name="connsiteX155" fmla="*/ 12088830 w 12200385"/>
              <a:gd name="connsiteY155" fmla="*/ 1966766 h 2854867"/>
              <a:gd name="connsiteX156" fmla="*/ 12033579 w 12200385"/>
              <a:gd name="connsiteY156" fmla="*/ 1853783 h 2854867"/>
              <a:gd name="connsiteX157" fmla="*/ 12198462 w 12200385"/>
              <a:gd name="connsiteY157" fmla="*/ 1853783 h 2854867"/>
              <a:gd name="connsiteX158" fmla="*/ 3118160 w 12200385"/>
              <a:gd name="connsiteY158" fmla="*/ 2039809 h 2854867"/>
              <a:gd name="connsiteX159" fmla="*/ 3054534 w 12200385"/>
              <a:gd name="connsiteY159" fmla="*/ 1910753 h 2854867"/>
              <a:gd name="connsiteX160" fmla="*/ 3975370 w 12200385"/>
              <a:gd name="connsiteY160" fmla="*/ 23753 h 2854867"/>
              <a:gd name="connsiteX161" fmla="*/ 4101751 w 12200385"/>
              <a:gd name="connsiteY161" fmla="*/ 23753 h 2854867"/>
              <a:gd name="connsiteX162" fmla="*/ 9217172 w 12200385"/>
              <a:gd name="connsiteY162" fmla="*/ 2039809 h 2854867"/>
              <a:gd name="connsiteX163" fmla="*/ 9153981 w 12200385"/>
              <a:gd name="connsiteY163" fmla="*/ 1910754 h 2854867"/>
              <a:gd name="connsiteX164" fmla="*/ 10074381 w 12200385"/>
              <a:gd name="connsiteY164" fmla="*/ 23753 h 2854867"/>
              <a:gd name="connsiteX165" fmla="*/ 10201199 w 12200385"/>
              <a:gd name="connsiteY165" fmla="*/ 23753 h 2854867"/>
              <a:gd name="connsiteX166" fmla="*/ 2035279 w 12200385"/>
              <a:gd name="connsiteY166" fmla="*/ 2170524 h 2854867"/>
              <a:gd name="connsiteX167" fmla="*/ 1908799 w 12200385"/>
              <a:gd name="connsiteY167" fmla="*/ 2170524 h 2854867"/>
              <a:gd name="connsiteX168" fmla="*/ 1526305 w 12200385"/>
              <a:gd name="connsiteY168" fmla="*/ 1388898 h 2854867"/>
              <a:gd name="connsiteX169" fmla="*/ 1535028 w 12200385"/>
              <a:gd name="connsiteY169" fmla="*/ 1371887 h 2854867"/>
              <a:gd name="connsiteX170" fmla="*/ 1589545 w 12200385"/>
              <a:gd name="connsiteY170" fmla="*/ 1259790 h 2854867"/>
              <a:gd name="connsiteX171" fmla="*/ 8134727 w 12200385"/>
              <a:gd name="connsiteY171" fmla="*/ 2170524 h 2854867"/>
              <a:gd name="connsiteX172" fmla="*/ 8008139 w 12200385"/>
              <a:gd name="connsiteY172" fmla="*/ 2170524 h 2854867"/>
              <a:gd name="connsiteX173" fmla="*/ 7625758 w 12200385"/>
              <a:gd name="connsiteY173" fmla="*/ 1388898 h 2854867"/>
              <a:gd name="connsiteX174" fmla="*/ 7634487 w 12200385"/>
              <a:gd name="connsiteY174" fmla="*/ 1371887 h 2854867"/>
              <a:gd name="connsiteX175" fmla="*/ 7689052 w 12200385"/>
              <a:gd name="connsiteY175" fmla="*/ 1259790 h 2854867"/>
              <a:gd name="connsiteX176" fmla="*/ 1272128 w 12200385"/>
              <a:gd name="connsiteY176" fmla="*/ 2170525 h 2854867"/>
              <a:gd name="connsiteX177" fmla="*/ 1145690 w 12200385"/>
              <a:gd name="connsiteY177" fmla="*/ 2170525 h 2854867"/>
              <a:gd name="connsiteX178" fmla="*/ 1208692 w 12200385"/>
              <a:gd name="connsiteY178" fmla="*/ 2042165 h 2854867"/>
              <a:gd name="connsiteX179" fmla="*/ 1525868 w 12200385"/>
              <a:gd name="connsiteY179" fmla="*/ 2170525 h 2854867"/>
              <a:gd name="connsiteX180" fmla="*/ 1400089 w 12200385"/>
              <a:gd name="connsiteY180" fmla="*/ 2170525 h 2854867"/>
              <a:gd name="connsiteX181" fmla="*/ 1272562 w 12200385"/>
              <a:gd name="connsiteY181" fmla="*/ 1910228 h 2854867"/>
              <a:gd name="connsiteX182" fmla="*/ 1335889 w 12200385"/>
              <a:gd name="connsiteY182" fmla="*/ 1780734 h 2854867"/>
              <a:gd name="connsiteX183" fmla="*/ 1779613 w 12200385"/>
              <a:gd name="connsiteY183" fmla="*/ 2170525 h 2854867"/>
              <a:gd name="connsiteX184" fmla="*/ 1652887 w 12200385"/>
              <a:gd name="connsiteY184" fmla="*/ 2170525 h 2854867"/>
              <a:gd name="connsiteX185" fmla="*/ 1399434 w 12200385"/>
              <a:gd name="connsiteY185" fmla="*/ 1650561 h 2854867"/>
              <a:gd name="connsiteX186" fmla="*/ 1404224 w 12200385"/>
              <a:gd name="connsiteY186" fmla="*/ 1639674 h 2854867"/>
              <a:gd name="connsiteX187" fmla="*/ 1461709 w 12200385"/>
              <a:gd name="connsiteY187" fmla="*/ 1521224 h 2854867"/>
              <a:gd name="connsiteX188" fmla="*/ 2289022 w 12200385"/>
              <a:gd name="connsiteY188" fmla="*/ 2170525 h 2854867"/>
              <a:gd name="connsiteX189" fmla="*/ 2162464 w 12200385"/>
              <a:gd name="connsiteY189" fmla="*/ 2170525 h 2854867"/>
              <a:gd name="connsiteX190" fmla="*/ 1653177 w 12200385"/>
              <a:gd name="connsiteY190" fmla="*/ 1127921 h 2854867"/>
              <a:gd name="connsiteX191" fmla="*/ 1664524 w 12200385"/>
              <a:gd name="connsiteY191" fmla="*/ 1106109 h 2854867"/>
              <a:gd name="connsiteX192" fmla="*/ 1716456 w 12200385"/>
              <a:gd name="connsiteY192" fmla="*/ 998359 h 2854867"/>
              <a:gd name="connsiteX193" fmla="*/ 2544689 w 12200385"/>
              <a:gd name="connsiteY193" fmla="*/ 2170525 h 2854867"/>
              <a:gd name="connsiteX194" fmla="*/ 2417860 w 12200385"/>
              <a:gd name="connsiteY194" fmla="*/ 2170525 h 2854867"/>
              <a:gd name="connsiteX195" fmla="*/ 1781973 w 12200385"/>
              <a:gd name="connsiteY195" fmla="*/ 867891 h 2854867"/>
              <a:gd name="connsiteX196" fmla="*/ 1795484 w 12200385"/>
              <a:gd name="connsiteY196" fmla="*/ 839989 h 2854867"/>
              <a:gd name="connsiteX197" fmla="*/ 1845605 w 12200385"/>
              <a:gd name="connsiteY197" fmla="*/ 738848 h 2854867"/>
              <a:gd name="connsiteX198" fmla="*/ 2798430 w 12200385"/>
              <a:gd name="connsiteY198" fmla="*/ 2170525 h 2854867"/>
              <a:gd name="connsiteX199" fmla="*/ 2672031 w 12200385"/>
              <a:gd name="connsiteY199" fmla="*/ 2170525 h 2854867"/>
              <a:gd name="connsiteX200" fmla="*/ 1908842 w 12200385"/>
              <a:gd name="connsiteY200" fmla="*/ 607352 h 2854867"/>
              <a:gd name="connsiteX201" fmla="*/ 1925405 w 12200385"/>
              <a:gd name="connsiteY201" fmla="*/ 573778 h 2854867"/>
              <a:gd name="connsiteX202" fmla="*/ 1972042 w 12200385"/>
              <a:gd name="connsiteY202" fmla="*/ 477415 h 2854867"/>
              <a:gd name="connsiteX203" fmla="*/ 3054096 w 12200385"/>
              <a:gd name="connsiteY203" fmla="*/ 2170525 h 2854867"/>
              <a:gd name="connsiteX204" fmla="*/ 2927583 w 12200385"/>
              <a:gd name="connsiteY204" fmla="*/ 2170525 h 2854867"/>
              <a:gd name="connsiteX205" fmla="*/ 2037635 w 12200385"/>
              <a:gd name="connsiteY205" fmla="*/ 349061 h 2854867"/>
              <a:gd name="connsiteX206" fmla="*/ 2195121 w 12200385"/>
              <a:gd name="connsiteY206" fmla="*/ 23753 h 2854867"/>
              <a:gd name="connsiteX207" fmla="*/ 2322069 w 12200385"/>
              <a:gd name="connsiteY207" fmla="*/ 23753 h 2854867"/>
              <a:gd name="connsiteX208" fmla="*/ 2163711 w 12200385"/>
              <a:gd name="connsiteY208" fmla="*/ 348189 h 2854867"/>
              <a:gd name="connsiteX209" fmla="*/ 7371578 w 12200385"/>
              <a:gd name="connsiteY209" fmla="*/ 2170525 h 2854867"/>
              <a:gd name="connsiteX210" fmla="*/ 7245141 w 12200385"/>
              <a:gd name="connsiteY210" fmla="*/ 2170525 h 2854867"/>
              <a:gd name="connsiteX211" fmla="*/ 7308358 w 12200385"/>
              <a:gd name="connsiteY211" fmla="*/ 2042165 h 2854867"/>
              <a:gd name="connsiteX212" fmla="*/ 7625321 w 12200385"/>
              <a:gd name="connsiteY212" fmla="*/ 2170525 h 2854867"/>
              <a:gd name="connsiteX213" fmla="*/ 7499323 w 12200385"/>
              <a:gd name="connsiteY213" fmla="*/ 2170525 h 2854867"/>
              <a:gd name="connsiteX214" fmla="*/ 7372014 w 12200385"/>
              <a:gd name="connsiteY214" fmla="*/ 1910228 h 2854867"/>
              <a:gd name="connsiteX215" fmla="*/ 7435231 w 12200385"/>
              <a:gd name="connsiteY215" fmla="*/ 1780734 h 2854867"/>
              <a:gd name="connsiteX216" fmla="*/ 7879066 w 12200385"/>
              <a:gd name="connsiteY216" fmla="*/ 2170525 h 2854867"/>
              <a:gd name="connsiteX217" fmla="*/ 7752774 w 12200385"/>
              <a:gd name="connsiteY217" fmla="*/ 2170525 h 2854867"/>
              <a:gd name="connsiteX218" fmla="*/ 7498887 w 12200385"/>
              <a:gd name="connsiteY218" fmla="*/ 1650561 h 2854867"/>
              <a:gd name="connsiteX219" fmla="*/ 7503678 w 12200385"/>
              <a:gd name="connsiteY219" fmla="*/ 1639674 h 2854867"/>
              <a:gd name="connsiteX220" fmla="*/ 7561595 w 12200385"/>
              <a:gd name="connsiteY220" fmla="*/ 1521224 h 2854867"/>
              <a:gd name="connsiteX221" fmla="*/ 8390391 w 12200385"/>
              <a:gd name="connsiteY221" fmla="*/ 2170525 h 2854867"/>
              <a:gd name="connsiteX222" fmla="*/ 8263834 w 12200385"/>
              <a:gd name="connsiteY222" fmla="*/ 2170525 h 2854867"/>
              <a:gd name="connsiteX223" fmla="*/ 7754551 w 12200385"/>
              <a:gd name="connsiteY223" fmla="*/ 1127921 h 2854867"/>
              <a:gd name="connsiteX224" fmla="*/ 7765462 w 12200385"/>
              <a:gd name="connsiteY224" fmla="*/ 1106109 h 2854867"/>
              <a:gd name="connsiteX225" fmla="*/ 7817832 w 12200385"/>
              <a:gd name="connsiteY225" fmla="*/ 998359 h 2854867"/>
              <a:gd name="connsiteX226" fmla="*/ 8644136 w 12200385"/>
              <a:gd name="connsiteY226" fmla="*/ 2170525 h 2854867"/>
              <a:gd name="connsiteX227" fmla="*/ 8517673 w 12200385"/>
              <a:gd name="connsiteY227" fmla="*/ 2170525 h 2854867"/>
              <a:gd name="connsiteX228" fmla="*/ 7881426 w 12200385"/>
              <a:gd name="connsiteY228" fmla="*/ 867891 h 2854867"/>
              <a:gd name="connsiteX229" fmla="*/ 7894945 w 12200385"/>
              <a:gd name="connsiteY229" fmla="*/ 839989 h 2854867"/>
              <a:gd name="connsiteX230" fmla="*/ 7944659 w 12200385"/>
              <a:gd name="connsiteY230" fmla="*/ 738848 h 2854867"/>
              <a:gd name="connsiteX231" fmla="*/ 8897878 w 12200385"/>
              <a:gd name="connsiteY231" fmla="*/ 2170525 h 2854867"/>
              <a:gd name="connsiteX232" fmla="*/ 8771541 w 12200385"/>
              <a:gd name="connsiteY232" fmla="*/ 2170525 h 2854867"/>
              <a:gd name="connsiteX233" fmla="*/ 8008291 w 12200385"/>
              <a:gd name="connsiteY233" fmla="*/ 607352 h 2854867"/>
              <a:gd name="connsiteX234" fmla="*/ 8024844 w 12200385"/>
              <a:gd name="connsiteY234" fmla="*/ 573778 h 2854867"/>
              <a:gd name="connsiteX235" fmla="*/ 8071895 w 12200385"/>
              <a:gd name="connsiteY235" fmla="*/ 477415 h 2854867"/>
              <a:gd name="connsiteX236" fmla="*/ 9153546 w 12200385"/>
              <a:gd name="connsiteY236" fmla="*/ 2170525 h 2854867"/>
              <a:gd name="connsiteX237" fmla="*/ 9027034 w 12200385"/>
              <a:gd name="connsiteY237" fmla="*/ 2170525 h 2854867"/>
              <a:gd name="connsiteX238" fmla="*/ 8137086 w 12200385"/>
              <a:gd name="connsiteY238" fmla="*/ 349061 h 2854867"/>
              <a:gd name="connsiteX239" fmla="*/ 8294573 w 12200385"/>
              <a:gd name="connsiteY239" fmla="*/ 23753 h 2854867"/>
              <a:gd name="connsiteX240" fmla="*/ 8421085 w 12200385"/>
              <a:gd name="connsiteY240" fmla="*/ 23753 h 2854867"/>
              <a:gd name="connsiteX241" fmla="*/ 8263162 w 12200385"/>
              <a:gd name="connsiteY241" fmla="*/ 348189 h 2854867"/>
              <a:gd name="connsiteX242" fmla="*/ 873 w 12200385"/>
              <a:gd name="connsiteY242" fmla="*/ 2193595 h 2854867"/>
              <a:gd name="connsiteX243" fmla="*/ 2 w 12200385"/>
              <a:gd name="connsiteY243" fmla="*/ 2191426 h 2854867"/>
              <a:gd name="connsiteX244" fmla="*/ 2 w 12200385"/>
              <a:gd name="connsiteY244" fmla="*/ 2082536 h 2854867"/>
              <a:gd name="connsiteX245" fmla="*/ 55313 w 12200385"/>
              <a:gd name="connsiteY245" fmla="*/ 2082536 h 2854867"/>
              <a:gd name="connsiteX246" fmla="*/ 6099977 w 12200385"/>
              <a:gd name="connsiteY246" fmla="*/ 2193595 h 2854867"/>
              <a:gd name="connsiteX247" fmla="*/ 6099101 w 12200385"/>
              <a:gd name="connsiteY247" fmla="*/ 2191860 h 2854867"/>
              <a:gd name="connsiteX248" fmla="*/ 6099101 w 12200385"/>
              <a:gd name="connsiteY248" fmla="*/ 2193595 h 2854867"/>
              <a:gd name="connsiteX249" fmla="*/ 6045630 w 12200385"/>
              <a:gd name="connsiteY249" fmla="*/ 2082536 h 2854867"/>
              <a:gd name="connsiteX250" fmla="*/ 6099101 w 12200385"/>
              <a:gd name="connsiteY250" fmla="*/ 2082536 h 2854867"/>
              <a:gd name="connsiteX251" fmla="*/ 6154763 w 12200385"/>
              <a:gd name="connsiteY251" fmla="*/ 2082536 h 2854867"/>
              <a:gd name="connsiteX252" fmla="*/ 12198464 w 12200385"/>
              <a:gd name="connsiteY252" fmla="*/ 2193595 h 2854867"/>
              <a:gd name="connsiteX253" fmla="*/ 12145074 w 12200385"/>
              <a:gd name="connsiteY253" fmla="*/ 2082536 h 2854867"/>
              <a:gd name="connsiteX254" fmla="*/ 12198464 w 12200385"/>
              <a:gd name="connsiteY254" fmla="*/ 2082536 h 2854867"/>
              <a:gd name="connsiteX255" fmla="*/ 2944921 w 12200385"/>
              <a:gd name="connsiteY255" fmla="*/ 2401198 h 2854867"/>
              <a:gd name="connsiteX256" fmla="*/ 1034197 w 12200385"/>
              <a:gd name="connsiteY256" fmla="*/ 2401198 h 2854867"/>
              <a:gd name="connsiteX257" fmla="*/ 1089549 w 12200385"/>
              <a:gd name="connsiteY257" fmla="*/ 2286299 h 2854867"/>
              <a:gd name="connsiteX258" fmla="*/ 3000273 w 12200385"/>
              <a:gd name="connsiteY258" fmla="*/ 2286299 h 2854867"/>
              <a:gd name="connsiteX259" fmla="*/ 9044381 w 12200385"/>
              <a:gd name="connsiteY259" fmla="*/ 2401199 h 2854867"/>
              <a:gd name="connsiteX260" fmla="*/ 7133649 w 12200385"/>
              <a:gd name="connsiteY260" fmla="*/ 2401199 h 2854867"/>
              <a:gd name="connsiteX261" fmla="*/ 7188988 w 12200385"/>
              <a:gd name="connsiteY261" fmla="*/ 2286299 h 2854867"/>
              <a:gd name="connsiteX262" fmla="*/ 9099721 w 12200385"/>
              <a:gd name="connsiteY262" fmla="*/ 2286299 h 2854867"/>
              <a:gd name="connsiteX263" fmla="*/ 4129175 w 12200385"/>
              <a:gd name="connsiteY263" fmla="*/ 2581897 h 2854867"/>
              <a:gd name="connsiteX264" fmla="*/ 4002227 w 12200385"/>
              <a:gd name="connsiteY264" fmla="*/ 2581897 h 2854867"/>
              <a:gd name="connsiteX265" fmla="*/ 4955430 w 12200385"/>
              <a:gd name="connsiteY265" fmla="*/ 631199 h 2854867"/>
              <a:gd name="connsiteX266" fmla="*/ 5018686 w 12200385"/>
              <a:gd name="connsiteY266" fmla="*/ 760606 h 2854867"/>
              <a:gd name="connsiteX267" fmla="*/ 5143421 w 12200385"/>
              <a:gd name="connsiteY267" fmla="*/ 2581897 h 2854867"/>
              <a:gd name="connsiteX268" fmla="*/ 5017202 w 12200385"/>
              <a:gd name="connsiteY268" fmla="*/ 2581897 h 2854867"/>
              <a:gd name="connsiteX269" fmla="*/ 5460709 w 12200385"/>
              <a:gd name="connsiteY269" fmla="*/ 1671162 h 2854867"/>
              <a:gd name="connsiteX270" fmla="*/ 5515984 w 12200385"/>
              <a:gd name="connsiteY270" fmla="*/ 1784405 h 2854867"/>
              <a:gd name="connsiteX271" fmla="*/ 5524254 w 12200385"/>
              <a:gd name="connsiteY271" fmla="*/ 1800956 h 2854867"/>
              <a:gd name="connsiteX272" fmla="*/ 10230108 w 12200385"/>
              <a:gd name="connsiteY272" fmla="*/ 2581897 h 2854867"/>
              <a:gd name="connsiteX273" fmla="*/ 10103596 w 12200385"/>
              <a:gd name="connsiteY273" fmla="*/ 2581897 h 2854867"/>
              <a:gd name="connsiteX274" fmla="*/ 11056799 w 12200385"/>
              <a:gd name="connsiteY274" fmla="*/ 631199 h 2854867"/>
              <a:gd name="connsiteX275" fmla="*/ 11120054 w 12200385"/>
              <a:gd name="connsiteY275" fmla="*/ 760607 h 2854867"/>
              <a:gd name="connsiteX276" fmla="*/ 11243299 w 12200385"/>
              <a:gd name="connsiteY276" fmla="*/ 2581897 h 2854867"/>
              <a:gd name="connsiteX277" fmla="*/ 11116645 w 12200385"/>
              <a:gd name="connsiteY277" fmla="*/ 2581897 h 2854867"/>
              <a:gd name="connsiteX278" fmla="*/ 11560587 w 12200385"/>
              <a:gd name="connsiteY278" fmla="*/ 1671162 h 2854867"/>
              <a:gd name="connsiteX279" fmla="*/ 11615862 w 12200385"/>
              <a:gd name="connsiteY279" fmla="*/ 1784405 h 2854867"/>
              <a:gd name="connsiteX280" fmla="*/ 11623697 w 12200385"/>
              <a:gd name="connsiteY280" fmla="*/ 1800956 h 2854867"/>
              <a:gd name="connsiteX281" fmla="*/ 5653047 w 12200385"/>
              <a:gd name="connsiteY281" fmla="*/ 2581898 h 2854867"/>
              <a:gd name="connsiteX282" fmla="*/ 5526610 w 12200385"/>
              <a:gd name="connsiteY282" fmla="*/ 2581898 h 2854867"/>
              <a:gd name="connsiteX283" fmla="*/ 5716917 w 12200385"/>
              <a:gd name="connsiteY283" fmla="*/ 2192106 h 2854867"/>
              <a:gd name="connsiteX284" fmla="*/ 5779918 w 12200385"/>
              <a:gd name="connsiteY284" fmla="*/ 2321891 h 2854867"/>
              <a:gd name="connsiteX285" fmla="*/ 11752058 w 12200385"/>
              <a:gd name="connsiteY285" fmla="*/ 2581898 h 2854867"/>
              <a:gd name="connsiteX286" fmla="*/ 11626055 w 12200385"/>
              <a:gd name="connsiteY286" fmla="*/ 2581898 h 2854867"/>
              <a:gd name="connsiteX287" fmla="*/ 11815928 w 12200385"/>
              <a:gd name="connsiteY287" fmla="*/ 2192106 h 2854867"/>
              <a:gd name="connsiteX288" fmla="*/ 11879364 w 12200385"/>
              <a:gd name="connsiteY288" fmla="*/ 2321891 h 2854867"/>
              <a:gd name="connsiteX289" fmla="*/ 5906788 w 12200385"/>
              <a:gd name="connsiteY289" fmla="*/ 2583818 h 2854867"/>
              <a:gd name="connsiteX290" fmla="*/ 5780352 w 12200385"/>
              <a:gd name="connsiteY290" fmla="*/ 2583818 h 2854867"/>
              <a:gd name="connsiteX291" fmla="*/ 5843570 w 12200385"/>
              <a:gd name="connsiteY291" fmla="*/ 2453539 h 2854867"/>
              <a:gd name="connsiteX292" fmla="*/ 12006233 w 12200385"/>
              <a:gd name="connsiteY292" fmla="*/ 2583818 h 2854867"/>
              <a:gd name="connsiteX293" fmla="*/ 11879797 w 12200385"/>
              <a:gd name="connsiteY293" fmla="*/ 2583818 h 2854867"/>
              <a:gd name="connsiteX294" fmla="*/ 11943015 w 12200385"/>
              <a:gd name="connsiteY294" fmla="*/ 2453539 h 2854867"/>
              <a:gd name="connsiteX295" fmla="*/ 3877346 w 12200385"/>
              <a:gd name="connsiteY295" fmla="*/ 2583819 h 2854867"/>
              <a:gd name="connsiteX296" fmla="*/ 3750406 w 12200385"/>
              <a:gd name="connsiteY296" fmla="*/ 2583819 h 2854867"/>
              <a:gd name="connsiteX297" fmla="*/ 4830486 w 12200385"/>
              <a:gd name="connsiteY297" fmla="*/ 373611 h 2854867"/>
              <a:gd name="connsiteX298" fmla="*/ 4893738 w 12200385"/>
              <a:gd name="connsiteY298" fmla="*/ 502623 h 2854867"/>
              <a:gd name="connsiteX299" fmla="*/ 4382431 w 12200385"/>
              <a:gd name="connsiteY299" fmla="*/ 2583819 h 2854867"/>
              <a:gd name="connsiteX300" fmla="*/ 4255970 w 12200385"/>
              <a:gd name="connsiteY300" fmla="*/ 2583819 h 2854867"/>
              <a:gd name="connsiteX301" fmla="*/ 5082327 w 12200385"/>
              <a:gd name="connsiteY301" fmla="*/ 890710 h 2854867"/>
              <a:gd name="connsiteX302" fmla="*/ 5145558 w 12200385"/>
              <a:gd name="connsiteY302" fmla="*/ 1020681 h 2854867"/>
              <a:gd name="connsiteX303" fmla="*/ 4636179 w 12200385"/>
              <a:gd name="connsiteY303" fmla="*/ 2583819 h 2854867"/>
              <a:gd name="connsiteX304" fmla="*/ 4509714 w 12200385"/>
              <a:gd name="connsiteY304" fmla="*/ 2583819 h 2854867"/>
              <a:gd name="connsiteX305" fmla="*/ 5209197 w 12200385"/>
              <a:gd name="connsiteY305" fmla="*/ 1150220 h 2854867"/>
              <a:gd name="connsiteX306" fmla="*/ 5272430 w 12200385"/>
              <a:gd name="connsiteY306" fmla="*/ 1280190 h 2854867"/>
              <a:gd name="connsiteX307" fmla="*/ 4888355 w 12200385"/>
              <a:gd name="connsiteY307" fmla="*/ 2583819 h 2854867"/>
              <a:gd name="connsiteX308" fmla="*/ 4761535 w 12200385"/>
              <a:gd name="connsiteY308" fmla="*/ 2583819 h 2854867"/>
              <a:gd name="connsiteX309" fmla="*/ 5334188 w 12200385"/>
              <a:gd name="connsiteY309" fmla="*/ 1409731 h 2854867"/>
              <a:gd name="connsiteX310" fmla="*/ 5397380 w 12200385"/>
              <a:gd name="connsiteY310" fmla="*/ 1539700 h 2854867"/>
              <a:gd name="connsiteX311" fmla="*/ 5397583 w 12200385"/>
              <a:gd name="connsiteY311" fmla="*/ 2583819 h 2854867"/>
              <a:gd name="connsiteX312" fmla="*/ 5270945 w 12200385"/>
              <a:gd name="connsiteY312" fmla="*/ 2583819 h 2854867"/>
              <a:gd name="connsiteX313" fmla="*/ 5589725 w 12200385"/>
              <a:gd name="connsiteY313" fmla="*/ 1932596 h 2854867"/>
              <a:gd name="connsiteX314" fmla="*/ 5647367 w 12200385"/>
              <a:gd name="connsiteY314" fmla="*/ 2050881 h 2854867"/>
              <a:gd name="connsiteX315" fmla="*/ 5653044 w 12200385"/>
              <a:gd name="connsiteY315" fmla="*/ 2061793 h 2854867"/>
              <a:gd name="connsiteX316" fmla="*/ 9976355 w 12200385"/>
              <a:gd name="connsiteY316" fmla="*/ 2583819 h 2854867"/>
              <a:gd name="connsiteX317" fmla="*/ 9849851 w 12200385"/>
              <a:gd name="connsiteY317" fmla="*/ 2583819 h 2854867"/>
              <a:gd name="connsiteX318" fmla="*/ 10929496 w 12200385"/>
              <a:gd name="connsiteY318" fmla="*/ 373611 h 2854867"/>
              <a:gd name="connsiteX319" fmla="*/ 10993184 w 12200385"/>
              <a:gd name="connsiteY319" fmla="*/ 502624 h 2854867"/>
              <a:gd name="connsiteX320" fmla="*/ 10481939 w 12200385"/>
              <a:gd name="connsiteY320" fmla="*/ 2583819 h 2854867"/>
              <a:gd name="connsiteX321" fmla="*/ 10355416 w 12200385"/>
              <a:gd name="connsiteY321" fmla="*/ 2583819 h 2854867"/>
              <a:gd name="connsiteX322" fmla="*/ 11181743 w 12200385"/>
              <a:gd name="connsiteY322" fmla="*/ 890710 h 2854867"/>
              <a:gd name="connsiteX323" fmla="*/ 11245004 w 12200385"/>
              <a:gd name="connsiteY323" fmla="*/ 1020681 h 2854867"/>
              <a:gd name="connsiteX324" fmla="*/ 10735989 w 12200385"/>
              <a:gd name="connsiteY324" fmla="*/ 2583819 h 2854867"/>
              <a:gd name="connsiteX325" fmla="*/ 10609160 w 12200385"/>
              <a:gd name="connsiteY325" fmla="*/ 2583819 h 2854867"/>
              <a:gd name="connsiteX326" fmla="*/ 11308245 w 12200385"/>
              <a:gd name="connsiteY326" fmla="*/ 1150220 h 2854867"/>
              <a:gd name="connsiteX327" fmla="*/ 11371877 w 12200385"/>
              <a:gd name="connsiteY327" fmla="*/ 1280191 h 2854867"/>
              <a:gd name="connsiteX328" fmla="*/ 10989287 w 12200385"/>
              <a:gd name="connsiteY328" fmla="*/ 2583819 h 2854867"/>
              <a:gd name="connsiteX329" fmla="*/ 10862902 w 12200385"/>
              <a:gd name="connsiteY329" fmla="*/ 2583819 h 2854867"/>
              <a:gd name="connsiteX330" fmla="*/ 11435555 w 12200385"/>
              <a:gd name="connsiteY330" fmla="*/ 1409731 h 2854867"/>
              <a:gd name="connsiteX331" fmla="*/ 11498747 w 12200385"/>
              <a:gd name="connsiteY331" fmla="*/ 1539701 h 2854867"/>
              <a:gd name="connsiteX332" fmla="*/ 11498458 w 12200385"/>
              <a:gd name="connsiteY332" fmla="*/ 2583819 h 2854867"/>
              <a:gd name="connsiteX333" fmla="*/ 11372312 w 12200385"/>
              <a:gd name="connsiteY333" fmla="*/ 2583819 h 2854867"/>
              <a:gd name="connsiteX334" fmla="*/ 11689418 w 12200385"/>
              <a:gd name="connsiteY334" fmla="*/ 1932596 h 2854867"/>
              <a:gd name="connsiteX335" fmla="*/ 11747272 w 12200385"/>
              <a:gd name="connsiteY335" fmla="*/ 2050881 h 2854867"/>
              <a:gd name="connsiteX336" fmla="*/ 11752492 w 12200385"/>
              <a:gd name="connsiteY336" fmla="*/ 2061793 h 2854867"/>
              <a:gd name="connsiteX337" fmla="*/ 2832782 w 12200385"/>
              <a:gd name="connsiteY337" fmla="*/ 2626112 h 2854867"/>
              <a:gd name="connsiteX338" fmla="*/ 922704 w 12200385"/>
              <a:gd name="connsiteY338" fmla="*/ 2626112 h 2854867"/>
              <a:gd name="connsiteX339" fmla="*/ 978088 w 12200385"/>
              <a:gd name="connsiteY339" fmla="*/ 2513130 h 2854867"/>
              <a:gd name="connsiteX340" fmla="*/ 2886857 w 12200385"/>
              <a:gd name="connsiteY340" fmla="*/ 2513130 h 2854867"/>
              <a:gd name="connsiteX341" fmla="*/ 8932665 w 12200385"/>
              <a:gd name="connsiteY341" fmla="*/ 2626112 h 2854867"/>
              <a:gd name="connsiteX342" fmla="*/ 7022157 w 12200385"/>
              <a:gd name="connsiteY342" fmla="*/ 2626112 h 2854867"/>
              <a:gd name="connsiteX343" fmla="*/ 7077540 w 12200385"/>
              <a:gd name="connsiteY343" fmla="*/ 2513130 h 2854867"/>
              <a:gd name="connsiteX344" fmla="*/ 8986304 w 12200385"/>
              <a:gd name="connsiteY344" fmla="*/ 2513130 h 2854867"/>
              <a:gd name="connsiteX345" fmla="*/ 0 w 12200385"/>
              <a:gd name="connsiteY345" fmla="*/ 2712615 h 2854867"/>
              <a:gd name="connsiteX346" fmla="*/ 0 w 12200385"/>
              <a:gd name="connsiteY346" fmla="*/ 2452738 h 2854867"/>
              <a:gd name="connsiteX347" fmla="*/ 1021177 w 12200385"/>
              <a:gd name="connsiteY347" fmla="*/ 366314 h 2854867"/>
              <a:gd name="connsiteX348" fmla="*/ 0 w 12200385"/>
              <a:gd name="connsiteY348" fmla="*/ 366314 h 2854867"/>
              <a:gd name="connsiteX349" fmla="*/ 0 w 12200385"/>
              <a:gd name="connsiteY349" fmla="*/ 252509 h 2854867"/>
              <a:gd name="connsiteX350" fmla="*/ 1202923 w 12200385"/>
              <a:gd name="connsiteY350" fmla="*/ 252509 h 2854867"/>
              <a:gd name="connsiteX351" fmla="*/ 1147571 w 12200385"/>
              <a:gd name="connsiteY351" fmla="*/ 366314 h 2854867"/>
              <a:gd name="connsiteX352" fmla="*/ 5797591 w 12200385"/>
              <a:gd name="connsiteY352" fmla="*/ 2810649 h 2854867"/>
              <a:gd name="connsiteX353" fmla="*/ 3511611 w 12200385"/>
              <a:gd name="connsiteY353" fmla="*/ 2810649 h 2854867"/>
              <a:gd name="connsiteX354" fmla="*/ 3495043 w 12200385"/>
              <a:gd name="connsiteY354" fmla="*/ 2810649 h 2854867"/>
              <a:gd name="connsiteX355" fmla="*/ 3385169 w 12200385"/>
              <a:gd name="connsiteY355" fmla="*/ 2810649 h 2854867"/>
              <a:gd name="connsiteX356" fmla="*/ 4701471 w 12200385"/>
              <a:gd name="connsiteY356" fmla="*/ 114100 h 2854867"/>
              <a:gd name="connsiteX357" fmla="*/ 4765128 w 12200385"/>
              <a:gd name="connsiteY357" fmla="*/ 243980 h 2854867"/>
              <a:gd name="connsiteX358" fmla="*/ 3566984 w 12200385"/>
              <a:gd name="connsiteY358" fmla="*/ 2696459 h 2854867"/>
              <a:gd name="connsiteX359" fmla="*/ 5852964 w 12200385"/>
              <a:gd name="connsiteY359" fmla="*/ 2696459 h 2854867"/>
              <a:gd name="connsiteX360" fmla="*/ 11896613 w 12200385"/>
              <a:gd name="connsiteY360" fmla="*/ 2810649 h 2854867"/>
              <a:gd name="connsiteX361" fmla="*/ 9611472 w 12200385"/>
              <a:gd name="connsiteY361" fmla="*/ 2810649 h 2854867"/>
              <a:gd name="connsiteX362" fmla="*/ 9594906 w 12200385"/>
              <a:gd name="connsiteY362" fmla="*/ 2810649 h 2854867"/>
              <a:gd name="connsiteX363" fmla="*/ 9484616 w 12200385"/>
              <a:gd name="connsiteY363" fmla="*/ 2810649 h 2854867"/>
              <a:gd name="connsiteX364" fmla="*/ 10801123 w 12200385"/>
              <a:gd name="connsiteY364" fmla="*/ 114100 h 2854867"/>
              <a:gd name="connsiteX365" fmla="*/ 10864333 w 12200385"/>
              <a:gd name="connsiteY365" fmla="*/ 243981 h 2854867"/>
              <a:gd name="connsiteX366" fmla="*/ 9666834 w 12200385"/>
              <a:gd name="connsiteY366" fmla="*/ 2696459 h 2854867"/>
              <a:gd name="connsiteX367" fmla="*/ 11952412 w 12200385"/>
              <a:gd name="connsiteY367" fmla="*/ 2696459 h 2854867"/>
              <a:gd name="connsiteX368" fmla="*/ 6793324 w 12200385"/>
              <a:gd name="connsiteY368" fmla="*/ 2811085 h 2854867"/>
              <a:gd name="connsiteX369" fmla="*/ 6666476 w 12200385"/>
              <a:gd name="connsiteY369" fmla="*/ 2811085 h 2854867"/>
              <a:gd name="connsiteX370" fmla="*/ 8028061 w 12200385"/>
              <a:gd name="connsiteY370" fmla="*/ 22507 h 2854867"/>
              <a:gd name="connsiteX371" fmla="*/ 8154501 w 12200385"/>
              <a:gd name="connsiteY371" fmla="*/ 22507 h 2854867"/>
              <a:gd name="connsiteX372" fmla="*/ 2990204 w 12200385"/>
              <a:gd name="connsiteY372" fmla="*/ 2811086 h 2854867"/>
              <a:gd name="connsiteX373" fmla="*/ 2864184 w 12200385"/>
              <a:gd name="connsiteY373" fmla="*/ 2811086 h 2854867"/>
              <a:gd name="connsiteX374" fmla="*/ 4228646 w 12200385"/>
              <a:gd name="connsiteY374" fmla="*/ 0 h 2854867"/>
              <a:gd name="connsiteX375" fmla="*/ 4355494 w 12200385"/>
              <a:gd name="connsiteY375" fmla="*/ 0 h 2854867"/>
              <a:gd name="connsiteX376" fmla="*/ 59264 w 12200385"/>
              <a:gd name="connsiteY376" fmla="*/ 2832398 h 2854867"/>
              <a:gd name="connsiteX377" fmla="*/ 1388992 w 12200385"/>
              <a:gd name="connsiteY377" fmla="*/ 137502 h 2854867"/>
              <a:gd name="connsiteX378" fmla="*/ 1 w 12200385"/>
              <a:gd name="connsiteY378" fmla="*/ 137502 h 2854867"/>
              <a:gd name="connsiteX379" fmla="*/ 1 w 12200385"/>
              <a:gd name="connsiteY379" fmla="*/ 23752 h 2854867"/>
              <a:gd name="connsiteX380" fmla="*/ 1445111 w 12200385"/>
              <a:gd name="connsiteY380" fmla="*/ 23752 h 2854867"/>
              <a:gd name="connsiteX381" fmla="*/ 1565524 w 12200385"/>
              <a:gd name="connsiteY381" fmla="*/ 23752 h 2854867"/>
              <a:gd name="connsiteX382" fmla="*/ 1571969 w 12200385"/>
              <a:gd name="connsiteY382" fmla="*/ 23752 h 2854867"/>
              <a:gd name="connsiteX383" fmla="*/ 201999 w 12200385"/>
              <a:gd name="connsiteY383" fmla="*/ 2829870 h 2854867"/>
              <a:gd name="connsiteX384" fmla="*/ 695151 w 12200385"/>
              <a:gd name="connsiteY384" fmla="*/ 2834839 h 2854867"/>
              <a:gd name="connsiteX385" fmla="*/ 568764 w 12200385"/>
              <a:gd name="connsiteY385" fmla="*/ 2834839 h 2854867"/>
              <a:gd name="connsiteX386" fmla="*/ 1941056 w 12200385"/>
              <a:gd name="connsiteY386" fmla="*/ 23753 h 2854867"/>
              <a:gd name="connsiteX387" fmla="*/ 2067959 w 12200385"/>
              <a:gd name="connsiteY387" fmla="*/ 23753 h 2854867"/>
              <a:gd name="connsiteX388" fmla="*/ 3237533 w 12200385"/>
              <a:gd name="connsiteY388" fmla="*/ 2834839 h 2854867"/>
              <a:gd name="connsiteX389" fmla="*/ 3110681 w 12200385"/>
              <a:gd name="connsiteY389" fmla="*/ 2834839 h 2854867"/>
              <a:gd name="connsiteX390" fmla="*/ 4480882 w 12200385"/>
              <a:gd name="connsiteY390" fmla="*/ 23753 h 2854867"/>
              <a:gd name="connsiteX391" fmla="*/ 4607314 w 12200385"/>
              <a:gd name="connsiteY391" fmla="*/ 23753 h 2854867"/>
              <a:gd name="connsiteX392" fmla="*/ 9336835 w 12200385"/>
              <a:gd name="connsiteY392" fmla="*/ 2834839 h 2854867"/>
              <a:gd name="connsiteX393" fmla="*/ 9210330 w 12200385"/>
              <a:gd name="connsiteY393" fmla="*/ 2834839 h 2854867"/>
              <a:gd name="connsiteX394" fmla="*/ 10580317 w 12200385"/>
              <a:gd name="connsiteY394" fmla="*/ 23753 h 2854867"/>
              <a:gd name="connsiteX395" fmla="*/ 10706763 w 12200385"/>
              <a:gd name="connsiteY395" fmla="*/ 23753 h 2854867"/>
              <a:gd name="connsiteX396" fmla="*/ 440735 w 12200385"/>
              <a:gd name="connsiteY396" fmla="*/ 2834840 h 2854867"/>
              <a:gd name="connsiteX397" fmla="*/ 313916 w 12200385"/>
              <a:gd name="connsiteY397" fmla="*/ 2834840 h 2854867"/>
              <a:gd name="connsiteX398" fmla="*/ 1693618 w 12200385"/>
              <a:gd name="connsiteY398" fmla="*/ 23754 h 2854867"/>
              <a:gd name="connsiteX399" fmla="*/ 1819982 w 12200385"/>
              <a:gd name="connsiteY399" fmla="*/ 23754 h 2854867"/>
              <a:gd name="connsiteX400" fmla="*/ 6038156 w 12200385"/>
              <a:gd name="connsiteY400" fmla="*/ 2834840 h 2854867"/>
              <a:gd name="connsiteX401" fmla="*/ 5911618 w 12200385"/>
              <a:gd name="connsiteY401" fmla="*/ 2834840 h 2854867"/>
              <a:gd name="connsiteX402" fmla="*/ 6034812 w 12200385"/>
              <a:gd name="connsiteY402" fmla="*/ 2582038 h 2854867"/>
              <a:gd name="connsiteX403" fmla="*/ 5741358 w 12200385"/>
              <a:gd name="connsiteY403" fmla="*/ 1979192 h 2854867"/>
              <a:gd name="connsiteX404" fmla="*/ 5741358 w 12200385"/>
              <a:gd name="connsiteY404" fmla="*/ 1980064 h 2854867"/>
              <a:gd name="connsiteX405" fmla="*/ 4779020 w 12200385"/>
              <a:gd name="connsiteY405" fmla="*/ 23754 h 2854867"/>
              <a:gd name="connsiteX406" fmla="*/ 4905907 w 12200385"/>
              <a:gd name="connsiteY406" fmla="*/ 23754 h 2854867"/>
              <a:gd name="connsiteX407" fmla="*/ 5788014 w 12200385"/>
              <a:gd name="connsiteY407" fmla="*/ 1817038 h 2854867"/>
              <a:gd name="connsiteX408" fmla="*/ 5788886 w 12200385"/>
              <a:gd name="connsiteY408" fmla="*/ 1816166 h 2854867"/>
              <a:gd name="connsiteX409" fmla="*/ 6098038 w 12200385"/>
              <a:gd name="connsiteY409" fmla="*/ 2452141 h 2854867"/>
              <a:gd name="connsiteX410" fmla="*/ 6098474 w 12200385"/>
              <a:gd name="connsiteY410" fmla="*/ 2450833 h 2854867"/>
              <a:gd name="connsiteX411" fmla="*/ 6098474 w 12200385"/>
              <a:gd name="connsiteY411" fmla="*/ 2452141 h 2854867"/>
              <a:gd name="connsiteX412" fmla="*/ 7120110 w 12200385"/>
              <a:gd name="connsiteY412" fmla="*/ 366370 h 2854867"/>
              <a:gd name="connsiteX413" fmla="*/ 6098474 w 12200385"/>
              <a:gd name="connsiteY413" fmla="*/ 366370 h 2854867"/>
              <a:gd name="connsiteX414" fmla="*/ 5208082 w 12200385"/>
              <a:gd name="connsiteY414" fmla="*/ 366370 h 2854867"/>
              <a:gd name="connsiteX415" fmla="*/ 5152705 w 12200385"/>
              <a:gd name="connsiteY415" fmla="*/ 252601 h 2854867"/>
              <a:gd name="connsiteX416" fmla="*/ 6098474 w 12200385"/>
              <a:gd name="connsiteY416" fmla="*/ 252601 h 2854867"/>
              <a:gd name="connsiteX417" fmla="*/ 7302375 w 12200385"/>
              <a:gd name="connsiteY417" fmla="*/ 252601 h 2854867"/>
              <a:gd name="connsiteX418" fmla="*/ 7246997 w 12200385"/>
              <a:gd name="connsiteY418" fmla="*/ 366370 h 2854867"/>
              <a:gd name="connsiteX419" fmla="*/ 6098474 w 12200385"/>
              <a:gd name="connsiteY419" fmla="*/ 2711936 h 2854867"/>
              <a:gd name="connsiteX420" fmla="*/ 6098474 w 12200385"/>
              <a:gd name="connsiteY420" fmla="*/ 2710192 h 2854867"/>
              <a:gd name="connsiteX421" fmla="*/ 6098038 w 12200385"/>
              <a:gd name="connsiteY421" fmla="*/ 2711936 h 2854867"/>
              <a:gd name="connsiteX422" fmla="*/ 6539860 w 12200385"/>
              <a:gd name="connsiteY422" fmla="*/ 2834840 h 2854867"/>
              <a:gd name="connsiteX423" fmla="*/ 6413365 w 12200385"/>
              <a:gd name="connsiteY423" fmla="*/ 2834840 h 2854867"/>
              <a:gd name="connsiteX424" fmla="*/ 7793043 w 12200385"/>
              <a:gd name="connsiteY424" fmla="*/ 23754 h 2854867"/>
              <a:gd name="connsiteX425" fmla="*/ 7919437 w 12200385"/>
              <a:gd name="connsiteY425" fmla="*/ 23754 h 2854867"/>
              <a:gd name="connsiteX426" fmla="*/ 9089649 w 12200385"/>
              <a:gd name="connsiteY426" fmla="*/ 2834840 h 2854867"/>
              <a:gd name="connsiteX427" fmla="*/ 8964066 w 12200385"/>
              <a:gd name="connsiteY427" fmla="*/ 2834840 h 2854867"/>
              <a:gd name="connsiteX428" fmla="*/ 10328530 w 12200385"/>
              <a:gd name="connsiteY428" fmla="*/ 23754 h 2854867"/>
              <a:gd name="connsiteX429" fmla="*/ 10454942 w 12200385"/>
              <a:gd name="connsiteY429" fmla="*/ 23754 h 2854867"/>
              <a:gd name="connsiteX430" fmla="*/ 12139613 w 12200385"/>
              <a:gd name="connsiteY430" fmla="*/ 2838373 h 2854867"/>
              <a:gd name="connsiteX431" fmla="*/ 12013082 w 12200385"/>
              <a:gd name="connsiteY431" fmla="*/ 2838373 h 2854867"/>
              <a:gd name="connsiteX432" fmla="*/ 12136283 w 12200385"/>
              <a:gd name="connsiteY432" fmla="*/ 2585571 h 2854867"/>
              <a:gd name="connsiteX433" fmla="*/ 11842812 w 12200385"/>
              <a:gd name="connsiteY433" fmla="*/ 1982725 h 2854867"/>
              <a:gd name="connsiteX434" fmla="*/ 11842812 w 12200385"/>
              <a:gd name="connsiteY434" fmla="*/ 1983597 h 2854867"/>
              <a:gd name="connsiteX435" fmla="*/ 10880422 w 12200385"/>
              <a:gd name="connsiteY435" fmla="*/ 27287 h 2854867"/>
              <a:gd name="connsiteX436" fmla="*/ 11006880 w 12200385"/>
              <a:gd name="connsiteY436" fmla="*/ 27287 h 2854867"/>
              <a:gd name="connsiteX437" fmla="*/ 11889471 w 12200385"/>
              <a:gd name="connsiteY437" fmla="*/ 1820571 h 2854867"/>
              <a:gd name="connsiteX438" fmla="*/ 11890343 w 12200385"/>
              <a:gd name="connsiteY438" fmla="*/ 1819699 h 2854867"/>
              <a:gd name="connsiteX439" fmla="*/ 12199511 w 12200385"/>
              <a:gd name="connsiteY439" fmla="*/ 2455674 h 2854867"/>
              <a:gd name="connsiteX440" fmla="*/ 12200384 w 12200385"/>
              <a:gd name="connsiteY440" fmla="*/ 2454366 h 2854867"/>
              <a:gd name="connsiteX441" fmla="*/ 12200384 w 12200385"/>
              <a:gd name="connsiteY441" fmla="*/ 2712853 h 2854867"/>
              <a:gd name="connsiteX442" fmla="*/ 12199511 w 12200385"/>
              <a:gd name="connsiteY442" fmla="*/ 2715469 h 2854867"/>
              <a:gd name="connsiteX443" fmla="*/ 6289459 w 12200385"/>
              <a:gd name="connsiteY443" fmla="*/ 2845252 h 2854867"/>
              <a:gd name="connsiteX444" fmla="*/ 6226273 w 12200385"/>
              <a:gd name="connsiteY444" fmla="*/ 2715754 h 2854867"/>
              <a:gd name="connsiteX445" fmla="*/ 7486947 w 12200385"/>
              <a:gd name="connsiteY445" fmla="*/ 137555 h 2854867"/>
              <a:gd name="connsiteX446" fmla="*/ 6098158 w 12200385"/>
              <a:gd name="connsiteY446" fmla="*/ 137555 h 2854867"/>
              <a:gd name="connsiteX447" fmla="*/ 5103300 w 12200385"/>
              <a:gd name="connsiteY447" fmla="*/ 137555 h 2854867"/>
              <a:gd name="connsiteX448" fmla="*/ 5047958 w 12200385"/>
              <a:gd name="connsiteY448" fmla="*/ 23753 h 2854867"/>
              <a:gd name="connsiteX449" fmla="*/ 6098158 w 12200385"/>
              <a:gd name="connsiteY449" fmla="*/ 23753 h 2854867"/>
              <a:gd name="connsiteX450" fmla="*/ 7543163 w 12200385"/>
              <a:gd name="connsiteY450" fmla="*/ 23753 h 2854867"/>
              <a:gd name="connsiteX451" fmla="*/ 7663433 w 12200385"/>
              <a:gd name="connsiteY451" fmla="*/ 23753 h 2854867"/>
              <a:gd name="connsiteX452" fmla="*/ 7669533 w 12200385"/>
              <a:gd name="connsiteY452" fmla="*/ 23753 h 2854867"/>
              <a:gd name="connsiteX453" fmla="*/ 2722818 w 12200385"/>
              <a:gd name="connsiteY453" fmla="*/ 2854867 h 2854867"/>
              <a:gd name="connsiteX454" fmla="*/ 811210 w 12200385"/>
              <a:gd name="connsiteY454" fmla="*/ 2854867 h 2854867"/>
              <a:gd name="connsiteX455" fmla="*/ 866549 w 12200385"/>
              <a:gd name="connsiteY455" fmla="*/ 2741884 h 2854867"/>
              <a:gd name="connsiteX456" fmla="*/ 2777286 w 12200385"/>
              <a:gd name="connsiteY456" fmla="*/ 2741884 h 2854867"/>
              <a:gd name="connsiteX457" fmla="*/ 8821831 w 12200385"/>
              <a:gd name="connsiteY457" fmla="*/ 2854867 h 2854867"/>
              <a:gd name="connsiteX458" fmla="*/ 6910662 w 12200385"/>
              <a:gd name="connsiteY458" fmla="*/ 2854867 h 2854867"/>
              <a:gd name="connsiteX459" fmla="*/ 6966003 w 12200385"/>
              <a:gd name="connsiteY459" fmla="*/ 2741884 h 2854867"/>
              <a:gd name="connsiteX460" fmla="*/ 8876734 w 12200385"/>
              <a:gd name="connsiteY460" fmla="*/ 2741884 h 285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Lst>
            <a:rect l="l" t="t" r="r" b="b"/>
            <a:pathLst>
              <a:path w="12200385" h="2854867">
                <a:moveTo>
                  <a:pt x="12198463" y="136736"/>
                </a:moveTo>
                <a:lnTo>
                  <a:pt x="11202744" y="136736"/>
                </a:lnTo>
                <a:lnTo>
                  <a:pt x="11147402" y="23753"/>
                </a:lnTo>
                <a:lnTo>
                  <a:pt x="12198463" y="23753"/>
                </a:lnTo>
                <a:close/>
                <a:moveTo>
                  <a:pt x="12200385" y="365489"/>
                </a:moveTo>
                <a:lnTo>
                  <a:pt x="11308541" y="365489"/>
                </a:lnTo>
                <a:lnTo>
                  <a:pt x="11253128" y="252507"/>
                </a:lnTo>
                <a:lnTo>
                  <a:pt x="12200385" y="252507"/>
                </a:lnTo>
                <a:close/>
                <a:moveTo>
                  <a:pt x="2356613" y="478902"/>
                </a:moveTo>
                <a:lnTo>
                  <a:pt x="2293303" y="349544"/>
                </a:lnTo>
                <a:lnTo>
                  <a:pt x="2452232" y="23753"/>
                </a:lnTo>
                <a:lnTo>
                  <a:pt x="2579288" y="23753"/>
                </a:lnTo>
                <a:close/>
                <a:moveTo>
                  <a:pt x="8456064" y="478903"/>
                </a:moveTo>
                <a:lnTo>
                  <a:pt x="8392754" y="349544"/>
                </a:lnTo>
                <a:lnTo>
                  <a:pt x="8552119" y="23753"/>
                </a:lnTo>
                <a:lnTo>
                  <a:pt x="8678739" y="23753"/>
                </a:lnTo>
                <a:close/>
                <a:moveTo>
                  <a:pt x="780425" y="594243"/>
                </a:moveTo>
                <a:lnTo>
                  <a:pt x="1" y="594243"/>
                </a:lnTo>
                <a:lnTo>
                  <a:pt x="1" y="481260"/>
                </a:lnTo>
                <a:lnTo>
                  <a:pt x="835765" y="481260"/>
                </a:lnTo>
                <a:close/>
                <a:moveTo>
                  <a:pt x="6879871" y="594243"/>
                </a:moveTo>
                <a:lnTo>
                  <a:pt x="6098892" y="594243"/>
                </a:lnTo>
                <a:lnTo>
                  <a:pt x="5320527" y="594243"/>
                </a:lnTo>
                <a:lnTo>
                  <a:pt x="5265179" y="481260"/>
                </a:lnTo>
                <a:lnTo>
                  <a:pt x="6098892" y="481260"/>
                </a:lnTo>
                <a:lnTo>
                  <a:pt x="6935219" y="481260"/>
                </a:lnTo>
                <a:close/>
                <a:moveTo>
                  <a:pt x="12198463" y="594243"/>
                </a:moveTo>
                <a:lnTo>
                  <a:pt x="11419921" y="594243"/>
                </a:lnTo>
                <a:lnTo>
                  <a:pt x="11364621" y="481260"/>
                </a:lnTo>
                <a:lnTo>
                  <a:pt x="12198463" y="481260"/>
                </a:lnTo>
                <a:close/>
                <a:moveTo>
                  <a:pt x="2483522" y="740334"/>
                </a:moveTo>
                <a:lnTo>
                  <a:pt x="2424980" y="621631"/>
                </a:lnTo>
                <a:lnTo>
                  <a:pt x="2420174" y="610721"/>
                </a:lnTo>
                <a:lnTo>
                  <a:pt x="2706334" y="23753"/>
                </a:lnTo>
                <a:lnTo>
                  <a:pt x="2833031" y="23753"/>
                </a:lnTo>
                <a:close/>
                <a:moveTo>
                  <a:pt x="8582905" y="740335"/>
                </a:moveTo>
                <a:lnTo>
                  <a:pt x="8524425" y="621632"/>
                </a:lnTo>
                <a:lnTo>
                  <a:pt x="8519625" y="610722"/>
                </a:lnTo>
                <a:lnTo>
                  <a:pt x="8805481" y="23753"/>
                </a:lnTo>
                <a:lnTo>
                  <a:pt x="8932481" y="23753"/>
                </a:lnTo>
                <a:close/>
                <a:moveTo>
                  <a:pt x="668927" y="824913"/>
                </a:moveTo>
                <a:lnTo>
                  <a:pt x="1" y="824913"/>
                </a:lnTo>
                <a:lnTo>
                  <a:pt x="1" y="710014"/>
                </a:lnTo>
                <a:lnTo>
                  <a:pt x="724271" y="710014"/>
                </a:lnTo>
                <a:close/>
                <a:moveTo>
                  <a:pt x="6768373" y="824913"/>
                </a:moveTo>
                <a:lnTo>
                  <a:pt x="6098892" y="824913"/>
                </a:lnTo>
                <a:lnTo>
                  <a:pt x="5432026" y="824913"/>
                </a:lnTo>
                <a:lnTo>
                  <a:pt x="5376672" y="710014"/>
                </a:lnTo>
                <a:lnTo>
                  <a:pt x="6098892" y="710014"/>
                </a:lnTo>
                <a:lnTo>
                  <a:pt x="6823725" y="710014"/>
                </a:lnTo>
                <a:close/>
                <a:moveTo>
                  <a:pt x="12198464" y="824914"/>
                </a:moveTo>
                <a:lnTo>
                  <a:pt x="11531414" y="824914"/>
                </a:lnTo>
                <a:lnTo>
                  <a:pt x="11476116" y="710014"/>
                </a:lnTo>
                <a:lnTo>
                  <a:pt x="12198464" y="710014"/>
                </a:lnTo>
                <a:close/>
                <a:moveTo>
                  <a:pt x="2610160" y="999845"/>
                </a:moveTo>
                <a:lnTo>
                  <a:pt x="2555751" y="887035"/>
                </a:lnTo>
                <a:lnTo>
                  <a:pt x="2547046" y="870484"/>
                </a:lnTo>
                <a:lnTo>
                  <a:pt x="2960115" y="23753"/>
                </a:lnTo>
                <a:lnTo>
                  <a:pt x="3086778" y="23753"/>
                </a:lnTo>
                <a:close/>
                <a:moveTo>
                  <a:pt x="8709661" y="999846"/>
                </a:moveTo>
                <a:lnTo>
                  <a:pt x="8655209" y="887035"/>
                </a:lnTo>
                <a:lnTo>
                  <a:pt x="8646496" y="870484"/>
                </a:lnTo>
                <a:lnTo>
                  <a:pt x="9059897" y="23753"/>
                </a:lnTo>
                <a:lnTo>
                  <a:pt x="9186225" y="23753"/>
                </a:lnTo>
                <a:close/>
                <a:moveTo>
                  <a:pt x="557429" y="1051750"/>
                </a:moveTo>
                <a:lnTo>
                  <a:pt x="1" y="1051750"/>
                </a:lnTo>
                <a:lnTo>
                  <a:pt x="1" y="938767"/>
                </a:lnTo>
                <a:lnTo>
                  <a:pt x="612779" y="938767"/>
                </a:lnTo>
                <a:close/>
                <a:moveTo>
                  <a:pt x="6656870" y="1051750"/>
                </a:moveTo>
                <a:lnTo>
                  <a:pt x="6098891" y="1051750"/>
                </a:lnTo>
                <a:lnTo>
                  <a:pt x="5543526" y="1051750"/>
                </a:lnTo>
                <a:lnTo>
                  <a:pt x="5488164" y="938767"/>
                </a:lnTo>
                <a:lnTo>
                  <a:pt x="6098891" y="938767"/>
                </a:lnTo>
                <a:lnTo>
                  <a:pt x="6712233" y="938767"/>
                </a:lnTo>
                <a:close/>
                <a:moveTo>
                  <a:pt x="12198463" y="1051750"/>
                </a:moveTo>
                <a:lnTo>
                  <a:pt x="11642903" y="1051750"/>
                </a:lnTo>
                <a:lnTo>
                  <a:pt x="11587608" y="938767"/>
                </a:lnTo>
                <a:lnTo>
                  <a:pt x="12198463" y="938767"/>
                </a:lnTo>
                <a:close/>
                <a:moveTo>
                  <a:pt x="2737192" y="1261277"/>
                </a:moveTo>
                <a:lnTo>
                  <a:pt x="2673918" y="1131860"/>
                </a:lnTo>
                <a:lnTo>
                  <a:pt x="3216330" y="23753"/>
                </a:lnTo>
                <a:lnTo>
                  <a:pt x="3342442" y="23753"/>
                </a:lnTo>
                <a:close/>
                <a:moveTo>
                  <a:pt x="8838423" y="1261277"/>
                </a:moveTo>
                <a:lnTo>
                  <a:pt x="8775290" y="1131860"/>
                </a:lnTo>
                <a:lnTo>
                  <a:pt x="9316496" y="23753"/>
                </a:lnTo>
                <a:lnTo>
                  <a:pt x="9441891" y="23753"/>
                </a:lnTo>
                <a:close/>
                <a:moveTo>
                  <a:pt x="445926" y="1282420"/>
                </a:moveTo>
                <a:lnTo>
                  <a:pt x="0" y="1282420"/>
                </a:lnTo>
                <a:lnTo>
                  <a:pt x="0" y="1167521"/>
                </a:lnTo>
                <a:lnTo>
                  <a:pt x="501285" y="1167521"/>
                </a:lnTo>
                <a:close/>
                <a:moveTo>
                  <a:pt x="6545390" y="1282420"/>
                </a:moveTo>
                <a:lnTo>
                  <a:pt x="6099110" y="1282420"/>
                </a:lnTo>
                <a:lnTo>
                  <a:pt x="5655007" y="1282420"/>
                </a:lnTo>
                <a:lnTo>
                  <a:pt x="5599658" y="1167521"/>
                </a:lnTo>
                <a:lnTo>
                  <a:pt x="6099110" y="1167521"/>
                </a:lnTo>
                <a:lnTo>
                  <a:pt x="6600740" y="1167521"/>
                </a:lnTo>
                <a:close/>
                <a:moveTo>
                  <a:pt x="12198463" y="1282421"/>
                </a:moveTo>
                <a:lnTo>
                  <a:pt x="11754392" y="1282421"/>
                </a:lnTo>
                <a:lnTo>
                  <a:pt x="11699101" y="1167521"/>
                </a:lnTo>
                <a:lnTo>
                  <a:pt x="12198463" y="1167521"/>
                </a:lnTo>
                <a:close/>
                <a:moveTo>
                  <a:pt x="334419" y="1509259"/>
                </a:moveTo>
                <a:lnTo>
                  <a:pt x="1" y="1509259"/>
                </a:lnTo>
                <a:lnTo>
                  <a:pt x="1" y="1396276"/>
                </a:lnTo>
                <a:lnTo>
                  <a:pt x="389792" y="1396276"/>
                </a:lnTo>
                <a:close/>
                <a:moveTo>
                  <a:pt x="6433887" y="1509259"/>
                </a:moveTo>
                <a:lnTo>
                  <a:pt x="6099110" y="1509259"/>
                </a:lnTo>
                <a:lnTo>
                  <a:pt x="5766511" y="1509259"/>
                </a:lnTo>
                <a:lnTo>
                  <a:pt x="5711151" y="1396276"/>
                </a:lnTo>
                <a:lnTo>
                  <a:pt x="6099110" y="1396276"/>
                </a:lnTo>
                <a:lnTo>
                  <a:pt x="6489246" y="1396276"/>
                </a:lnTo>
                <a:close/>
                <a:moveTo>
                  <a:pt x="12198463" y="1509259"/>
                </a:moveTo>
                <a:lnTo>
                  <a:pt x="11865880" y="1509259"/>
                </a:lnTo>
                <a:lnTo>
                  <a:pt x="11810595" y="1396276"/>
                </a:lnTo>
                <a:lnTo>
                  <a:pt x="12198463" y="1396276"/>
                </a:lnTo>
                <a:close/>
                <a:moveTo>
                  <a:pt x="2863938" y="1520788"/>
                </a:moveTo>
                <a:lnTo>
                  <a:pt x="2800791" y="1391350"/>
                </a:lnTo>
                <a:lnTo>
                  <a:pt x="3468407" y="23753"/>
                </a:lnTo>
                <a:lnTo>
                  <a:pt x="3594265" y="23753"/>
                </a:lnTo>
                <a:close/>
                <a:moveTo>
                  <a:pt x="8963385" y="1520788"/>
                </a:moveTo>
                <a:lnTo>
                  <a:pt x="8900238" y="1391350"/>
                </a:lnTo>
                <a:lnTo>
                  <a:pt x="9568289" y="23753"/>
                </a:lnTo>
                <a:lnTo>
                  <a:pt x="9693712" y="23753"/>
                </a:lnTo>
                <a:close/>
                <a:moveTo>
                  <a:pt x="222987" y="1739927"/>
                </a:moveTo>
                <a:lnTo>
                  <a:pt x="0" y="1739927"/>
                </a:lnTo>
                <a:lnTo>
                  <a:pt x="0" y="1625028"/>
                </a:lnTo>
                <a:lnTo>
                  <a:pt x="278298" y="1625028"/>
                </a:lnTo>
                <a:close/>
                <a:moveTo>
                  <a:pt x="6322374" y="1739927"/>
                </a:moveTo>
                <a:lnTo>
                  <a:pt x="6099109" y="1739927"/>
                </a:lnTo>
                <a:lnTo>
                  <a:pt x="5878024" y="1739927"/>
                </a:lnTo>
                <a:lnTo>
                  <a:pt x="5822644" y="1625028"/>
                </a:lnTo>
                <a:lnTo>
                  <a:pt x="6099109" y="1625028"/>
                </a:lnTo>
                <a:lnTo>
                  <a:pt x="6377754" y="1625028"/>
                </a:lnTo>
                <a:close/>
                <a:moveTo>
                  <a:pt x="12198462" y="1739928"/>
                </a:moveTo>
                <a:lnTo>
                  <a:pt x="11977362" y="1739928"/>
                </a:lnTo>
                <a:lnTo>
                  <a:pt x="11922087" y="1625028"/>
                </a:lnTo>
                <a:lnTo>
                  <a:pt x="12198462" y="1625028"/>
                </a:lnTo>
                <a:close/>
                <a:moveTo>
                  <a:pt x="2990848" y="1780298"/>
                </a:moveTo>
                <a:lnTo>
                  <a:pt x="2927661" y="1651249"/>
                </a:lnTo>
                <a:lnTo>
                  <a:pt x="3721634" y="23753"/>
                </a:lnTo>
                <a:lnTo>
                  <a:pt x="3848007" y="23753"/>
                </a:lnTo>
                <a:close/>
                <a:moveTo>
                  <a:pt x="9090297" y="1780298"/>
                </a:moveTo>
                <a:lnTo>
                  <a:pt x="9027111" y="1651249"/>
                </a:lnTo>
                <a:lnTo>
                  <a:pt x="9821082" y="23753"/>
                </a:lnTo>
                <a:lnTo>
                  <a:pt x="9947455" y="23753"/>
                </a:lnTo>
                <a:close/>
                <a:moveTo>
                  <a:pt x="111494" y="1966766"/>
                </a:moveTo>
                <a:lnTo>
                  <a:pt x="1" y="1966766"/>
                </a:lnTo>
                <a:lnTo>
                  <a:pt x="1" y="1853783"/>
                </a:lnTo>
                <a:lnTo>
                  <a:pt x="166805" y="1853783"/>
                </a:lnTo>
                <a:close/>
                <a:moveTo>
                  <a:pt x="6210833" y="1966766"/>
                </a:moveTo>
                <a:lnTo>
                  <a:pt x="6099109" y="1966766"/>
                </a:lnTo>
                <a:lnTo>
                  <a:pt x="5989566" y="1966766"/>
                </a:lnTo>
                <a:lnTo>
                  <a:pt x="5934139" y="1853783"/>
                </a:lnTo>
                <a:lnTo>
                  <a:pt x="6099109" y="1853783"/>
                </a:lnTo>
                <a:lnTo>
                  <a:pt x="6266260" y="1853783"/>
                </a:lnTo>
                <a:close/>
                <a:moveTo>
                  <a:pt x="12198462" y="1966766"/>
                </a:moveTo>
                <a:lnTo>
                  <a:pt x="12088830" y="1966766"/>
                </a:lnTo>
                <a:lnTo>
                  <a:pt x="12033579" y="1853783"/>
                </a:lnTo>
                <a:lnTo>
                  <a:pt x="12198462" y="1853783"/>
                </a:lnTo>
                <a:close/>
                <a:moveTo>
                  <a:pt x="3118160" y="2039809"/>
                </a:moveTo>
                <a:lnTo>
                  <a:pt x="3054534" y="1910753"/>
                </a:lnTo>
                <a:lnTo>
                  <a:pt x="3975370" y="23753"/>
                </a:lnTo>
                <a:lnTo>
                  <a:pt x="4101751" y="23753"/>
                </a:lnTo>
                <a:close/>
                <a:moveTo>
                  <a:pt x="9217172" y="2039809"/>
                </a:moveTo>
                <a:lnTo>
                  <a:pt x="9153981" y="1910754"/>
                </a:lnTo>
                <a:lnTo>
                  <a:pt x="10074381" y="23753"/>
                </a:lnTo>
                <a:lnTo>
                  <a:pt x="10201199" y="23753"/>
                </a:lnTo>
                <a:close/>
                <a:moveTo>
                  <a:pt x="2035279" y="2170524"/>
                </a:moveTo>
                <a:lnTo>
                  <a:pt x="1908799" y="2170524"/>
                </a:lnTo>
                <a:lnTo>
                  <a:pt x="1526305" y="1388898"/>
                </a:lnTo>
                <a:lnTo>
                  <a:pt x="1535028" y="1371887"/>
                </a:lnTo>
                <a:lnTo>
                  <a:pt x="1589545" y="1259790"/>
                </a:lnTo>
                <a:close/>
                <a:moveTo>
                  <a:pt x="8134727" y="2170524"/>
                </a:moveTo>
                <a:lnTo>
                  <a:pt x="8008139" y="2170524"/>
                </a:lnTo>
                <a:lnTo>
                  <a:pt x="7625758" y="1388898"/>
                </a:lnTo>
                <a:lnTo>
                  <a:pt x="7634487" y="1371887"/>
                </a:lnTo>
                <a:lnTo>
                  <a:pt x="7689052" y="1259790"/>
                </a:lnTo>
                <a:close/>
                <a:moveTo>
                  <a:pt x="1272128" y="2170525"/>
                </a:moveTo>
                <a:lnTo>
                  <a:pt x="1145690" y="2170525"/>
                </a:lnTo>
                <a:lnTo>
                  <a:pt x="1208692" y="2042165"/>
                </a:lnTo>
                <a:close/>
                <a:moveTo>
                  <a:pt x="1525868" y="2170525"/>
                </a:moveTo>
                <a:lnTo>
                  <a:pt x="1400089" y="2170525"/>
                </a:lnTo>
                <a:lnTo>
                  <a:pt x="1272562" y="1910228"/>
                </a:lnTo>
                <a:lnTo>
                  <a:pt x="1335889" y="1780734"/>
                </a:lnTo>
                <a:close/>
                <a:moveTo>
                  <a:pt x="1779613" y="2170525"/>
                </a:moveTo>
                <a:lnTo>
                  <a:pt x="1652887" y="2170525"/>
                </a:lnTo>
                <a:lnTo>
                  <a:pt x="1399434" y="1650561"/>
                </a:lnTo>
                <a:lnTo>
                  <a:pt x="1404224" y="1639674"/>
                </a:lnTo>
                <a:lnTo>
                  <a:pt x="1461709" y="1521224"/>
                </a:lnTo>
                <a:close/>
                <a:moveTo>
                  <a:pt x="2289022" y="2170525"/>
                </a:moveTo>
                <a:lnTo>
                  <a:pt x="2162464" y="2170525"/>
                </a:lnTo>
                <a:lnTo>
                  <a:pt x="1653177" y="1127921"/>
                </a:lnTo>
                <a:lnTo>
                  <a:pt x="1664524" y="1106109"/>
                </a:lnTo>
                <a:lnTo>
                  <a:pt x="1716456" y="998359"/>
                </a:lnTo>
                <a:close/>
                <a:moveTo>
                  <a:pt x="2544689" y="2170525"/>
                </a:moveTo>
                <a:lnTo>
                  <a:pt x="2417860" y="2170525"/>
                </a:lnTo>
                <a:lnTo>
                  <a:pt x="1781973" y="867891"/>
                </a:lnTo>
                <a:lnTo>
                  <a:pt x="1795484" y="839989"/>
                </a:lnTo>
                <a:lnTo>
                  <a:pt x="1845605" y="738848"/>
                </a:lnTo>
                <a:close/>
                <a:moveTo>
                  <a:pt x="2798430" y="2170525"/>
                </a:moveTo>
                <a:lnTo>
                  <a:pt x="2672031" y="2170525"/>
                </a:lnTo>
                <a:lnTo>
                  <a:pt x="1908842" y="607352"/>
                </a:lnTo>
                <a:lnTo>
                  <a:pt x="1925405" y="573778"/>
                </a:lnTo>
                <a:lnTo>
                  <a:pt x="1972042" y="477415"/>
                </a:lnTo>
                <a:close/>
                <a:moveTo>
                  <a:pt x="3054096" y="2170525"/>
                </a:moveTo>
                <a:lnTo>
                  <a:pt x="2927583" y="2170525"/>
                </a:lnTo>
                <a:lnTo>
                  <a:pt x="2037635" y="349061"/>
                </a:lnTo>
                <a:lnTo>
                  <a:pt x="2195121" y="23753"/>
                </a:lnTo>
                <a:lnTo>
                  <a:pt x="2322069" y="23753"/>
                </a:lnTo>
                <a:lnTo>
                  <a:pt x="2163711" y="348189"/>
                </a:lnTo>
                <a:close/>
                <a:moveTo>
                  <a:pt x="7371578" y="2170525"/>
                </a:moveTo>
                <a:lnTo>
                  <a:pt x="7245141" y="2170525"/>
                </a:lnTo>
                <a:lnTo>
                  <a:pt x="7308358" y="2042165"/>
                </a:lnTo>
                <a:close/>
                <a:moveTo>
                  <a:pt x="7625321" y="2170525"/>
                </a:moveTo>
                <a:lnTo>
                  <a:pt x="7499323" y="2170525"/>
                </a:lnTo>
                <a:lnTo>
                  <a:pt x="7372014" y="1910228"/>
                </a:lnTo>
                <a:lnTo>
                  <a:pt x="7435231" y="1780734"/>
                </a:lnTo>
                <a:close/>
                <a:moveTo>
                  <a:pt x="7879066" y="2170525"/>
                </a:moveTo>
                <a:lnTo>
                  <a:pt x="7752774" y="2170525"/>
                </a:lnTo>
                <a:lnTo>
                  <a:pt x="7498887" y="1650561"/>
                </a:lnTo>
                <a:lnTo>
                  <a:pt x="7503678" y="1639674"/>
                </a:lnTo>
                <a:lnTo>
                  <a:pt x="7561595" y="1521224"/>
                </a:lnTo>
                <a:close/>
                <a:moveTo>
                  <a:pt x="8390391" y="2170525"/>
                </a:moveTo>
                <a:lnTo>
                  <a:pt x="8263834" y="2170525"/>
                </a:lnTo>
                <a:lnTo>
                  <a:pt x="7754551" y="1127921"/>
                </a:lnTo>
                <a:lnTo>
                  <a:pt x="7765462" y="1106109"/>
                </a:lnTo>
                <a:lnTo>
                  <a:pt x="7817832" y="998359"/>
                </a:lnTo>
                <a:close/>
                <a:moveTo>
                  <a:pt x="8644136" y="2170525"/>
                </a:moveTo>
                <a:lnTo>
                  <a:pt x="8517673" y="2170525"/>
                </a:lnTo>
                <a:lnTo>
                  <a:pt x="7881426" y="867891"/>
                </a:lnTo>
                <a:lnTo>
                  <a:pt x="7894945" y="839989"/>
                </a:lnTo>
                <a:lnTo>
                  <a:pt x="7944659" y="738848"/>
                </a:lnTo>
                <a:close/>
                <a:moveTo>
                  <a:pt x="8897878" y="2170525"/>
                </a:moveTo>
                <a:lnTo>
                  <a:pt x="8771541" y="2170525"/>
                </a:lnTo>
                <a:lnTo>
                  <a:pt x="8008291" y="607352"/>
                </a:lnTo>
                <a:lnTo>
                  <a:pt x="8024844" y="573778"/>
                </a:lnTo>
                <a:lnTo>
                  <a:pt x="8071895" y="477415"/>
                </a:lnTo>
                <a:close/>
                <a:moveTo>
                  <a:pt x="9153546" y="2170525"/>
                </a:moveTo>
                <a:lnTo>
                  <a:pt x="9027034" y="2170525"/>
                </a:lnTo>
                <a:lnTo>
                  <a:pt x="8137086" y="349061"/>
                </a:lnTo>
                <a:lnTo>
                  <a:pt x="8294573" y="23753"/>
                </a:lnTo>
                <a:lnTo>
                  <a:pt x="8421085" y="23753"/>
                </a:lnTo>
                <a:lnTo>
                  <a:pt x="8263162" y="348189"/>
                </a:lnTo>
                <a:close/>
                <a:moveTo>
                  <a:pt x="873" y="2193595"/>
                </a:moveTo>
                <a:lnTo>
                  <a:pt x="2" y="2191426"/>
                </a:lnTo>
                <a:lnTo>
                  <a:pt x="2" y="2082536"/>
                </a:lnTo>
                <a:lnTo>
                  <a:pt x="55313" y="2082536"/>
                </a:lnTo>
                <a:close/>
                <a:moveTo>
                  <a:pt x="6099977" y="2193595"/>
                </a:moveTo>
                <a:lnTo>
                  <a:pt x="6099101" y="2191860"/>
                </a:lnTo>
                <a:lnTo>
                  <a:pt x="6099101" y="2193595"/>
                </a:lnTo>
                <a:lnTo>
                  <a:pt x="6045630" y="2082536"/>
                </a:lnTo>
                <a:lnTo>
                  <a:pt x="6099101" y="2082536"/>
                </a:lnTo>
                <a:lnTo>
                  <a:pt x="6154763" y="2082536"/>
                </a:lnTo>
                <a:close/>
                <a:moveTo>
                  <a:pt x="12198464" y="2193595"/>
                </a:moveTo>
                <a:lnTo>
                  <a:pt x="12145074" y="2082536"/>
                </a:lnTo>
                <a:lnTo>
                  <a:pt x="12198464" y="2082536"/>
                </a:lnTo>
                <a:close/>
                <a:moveTo>
                  <a:pt x="2944921" y="2401198"/>
                </a:moveTo>
                <a:lnTo>
                  <a:pt x="1034197" y="2401198"/>
                </a:lnTo>
                <a:lnTo>
                  <a:pt x="1089549" y="2286299"/>
                </a:lnTo>
                <a:lnTo>
                  <a:pt x="3000273" y="2286299"/>
                </a:lnTo>
                <a:close/>
                <a:moveTo>
                  <a:pt x="9044381" y="2401199"/>
                </a:moveTo>
                <a:lnTo>
                  <a:pt x="7133649" y="2401199"/>
                </a:lnTo>
                <a:lnTo>
                  <a:pt x="7188988" y="2286299"/>
                </a:lnTo>
                <a:lnTo>
                  <a:pt x="9099721" y="2286299"/>
                </a:lnTo>
                <a:close/>
                <a:moveTo>
                  <a:pt x="4129175" y="2581897"/>
                </a:moveTo>
                <a:lnTo>
                  <a:pt x="4002227" y="2581897"/>
                </a:lnTo>
                <a:lnTo>
                  <a:pt x="4955430" y="631199"/>
                </a:lnTo>
                <a:lnTo>
                  <a:pt x="5018686" y="760606"/>
                </a:lnTo>
                <a:close/>
                <a:moveTo>
                  <a:pt x="5143421" y="2581897"/>
                </a:moveTo>
                <a:lnTo>
                  <a:pt x="5017202" y="2581897"/>
                </a:lnTo>
                <a:lnTo>
                  <a:pt x="5460709" y="1671162"/>
                </a:lnTo>
                <a:lnTo>
                  <a:pt x="5515984" y="1784405"/>
                </a:lnTo>
                <a:lnTo>
                  <a:pt x="5524254" y="1800956"/>
                </a:lnTo>
                <a:close/>
                <a:moveTo>
                  <a:pt x="10230108" y="2581897"/>
                </a:moveTo>
                <a:lnTo>
                  <a:pt x="10103596" y="2581897"/>
                </a:lnTo>
                <a:lnTo>
                  <a:pt x="11056799" y="631199"/>
                </a:lnTo>
                <a:lnTo>
                  <a:pt x="11120054" y="760607"/>
                </a:lnTo>
                <a:close/>
                <a:moveTo>
                  <a:pt x="11243299" y="2581897"/>
                </a:moveTo>
                <a:lnTo>
                  <a:pt x="11116645" y="2581897"/>
                </a:lnTo>
                <a:lnTo>
                  <a:pt x="11560587" y="1671162"/>
                </a:lnTo>
                <a:lnTo>
                  <a:pt x="11615862" y="1784405"/>
                </a:lnTo>
                <a:lnTo>
                  <a:pt x="11623697" y="1800956"/>
                </a:lnTo>
                <a:close/>
                <a:moveTo>
                  <a:pt x="5653047" y="2581898"/>
                </a:moveTo>
                <a:lnTo>
                  <a:pt x="5526610" y="2581898"/>
                </a:lnTo>
                <a:lnTo>
                  <a:pt x="5716917" y="2192106"/>
                </a:lnTo>
                <a:lnTo>
                  <a:pt x="5779918" y="2321891"/>
                </a:lnTo>
                <a:close/>
                <a:moveTo>
                  <a:pt x="11752058" y="2581898"/>
                </a:moveTo>
                <a:lnTo>
                  <a:pt x="11626055" y="2581898"/>
                </a:lnTo>
                <a:lnTo>
                  <a:pt x="11815928" y="2192106"/>
                </a:lnTo>
                <a:lnTo>
                  <a:pt x="11879364" y="2321891"/>
                </a:lnTo>
                <a:close/>
                <a:moveTo>
                  <a:pt x="5906788" y="2583818"/>
                </a:moveTo>
                <a:lnTo>
                  <a:pt x="5780352" y="2583818"/>
                </a:lnTo>
                <a:lnTo>
                  <a:pt x="5843570" y="2453539"/>
                </a:lnTo>
                <a:close/>
                <a:moveTo>
                  <a:pt x="12006233" y="2583818"/>
                </a:moveTo>
                <a:lnTo>
                  <a:pt x="11879797" y="2583818"/>
                </a:lnTo>
                <a:lnTo>
                  <a:pt x="11943015" y="2453539"/>
                </a:lnTo>
                <a:close/>
                <a:moveTo>
                  <a:pt x="3877346" y="2583819"/>
                </a:moveTo>
                <a:lnTo>
                  <a:pt x="3750406" y="2583819"/>
                </a:lnTo>
                <a:lnTo>
                  <a:pt x="4830486" y="373611"/>
                </a:lnTo>
                <a:lnTo>
                  <a:pt x="4893738" y="502623"/>
                </a:lnTo>
                <a:close/>
                <a:moveTo>
                  <a:pt x="4382431" y="2583819"/>
                </a:moveTo>
                <a:lnTo>
                  <a:pt x="4255970" y="2583819"/>
                </a:lnTo>
                <a:lnTo>
                  <a:pt x="5082327" y="890710"/>
                </a:lnTo>
                <a:lnTo>
                  <a:pt x="5145558" y="1020681"/>
                </a:lnTo>
                <a:close/>
                <a:moveTo>
                  <a:pt x="4636179" y="2583819"/>
                </a:moveTo>
                <a:lnTo>
                  <a:pt x="4509714" y="2583819"/>
                </a:lnTo>
                <a:lnTo>
                  <a:pt x="5209197" y="1150220"/>
                </a:lnTo>
                <a:lnTo>
                  <a:pt x="5272430" y="1280190"/>
                </a:lnTo>
                <a:close/>
                <a:moveTo>
                  <a:pt x="4888355" y="2583819"/>
                </a:moveTo>
                <a:lnTo>
                  <a:pt x="4761535" y="2583819"/>
                </a:lnTo>
                <a:lnTo>
                  <a:pt x="5334188" y="1409731"/>
                </a:lnTo>
                <a:lnTo>
                  <a:pt x="5397380" y="1539700"/>
                </a:lnTo>
                <a:close/>
                <a:moveTo>
                  <a:pt x="5397583" y="2583819"/>
                </a:moveTo>
                <a:lnTo>
                  <a:pt x="5270945" y="2583819"/>
                </a:lnTo>
                <a:lnTo>
                  <a:pt x="5589725" y="1932596"/>
                </a:lnTo>
                <a:lnTo>
                  <a:pt x="5647367" y="2050881"/>
                </a:lnTo>
                <a:lnTo>
                  <a:pt x="5653044" y="2061793"/>
                </a:lnTo>
                <a:close/>
                <a:moveTo>
                  <a:pt x="9976355" y="2583819"/>
                </a:moveTo>
                <a:lnTo>
                  <a:pt x="9849851" y="2583819"/>
                </a:lnTo>
                <a:lnTo>
                  <a:pt x="10929496" y="373611"/>
                </a:lnTo>
                <a:lnTo>
                  <a:pt x="10993184" y="502624"/>
                </a:lnTo>
                <a:close/>
                <a:moveTo>
                  <a:pt x="10481939" y="2583819"/>
                </a:moveTo>
                <a:lnTo>
                  <a:pt x="10355416" y="2583819"/>
                </a:lnTo>
                <a:lnTo>
                  <a:pt x="11181743" y="890710"/>
                </a:lnTo>
                <a:lnTo>
                  <a:pt x="11245004" y="1020681"/>
                </a:lnTo>
                <a:close/>
                <a:moveTo>
                  <a:pt x="10735989" y="2583819"/>
                </a:moveTo>
                <a:lnTo>
                  <a:pt x="10609160" y="2583819"/>
                </a:lnTo>
                <a:lnTo>
                  <a:pt x="11308245" y="1150220"/>
                </a:lnTo>
                <a:lnTo>
                  <a:pt x="11371877" y="1280191"/>
                </a:lnTo>
                <a:close/>
                <a:moveTo>
                  <a:pt x="10989287" y="2583819"/>
                </a:moveTo>
                <a:lnTo>
                  <a:pt x="10862902" y="2583819"/>
                </a:lnTo>
                <a:lnTo>
                  <a:pt x="11435555" y="1409731"/>
                </a:lnTo>
                <a:lnTo>
                  <a:pt x="11498747" y="1539701"/>
                </a:lnTo>
                <a:close/>
                <a:moveTo>
                  <a:pt x="11498458" y="2583819"/>
                </a:moveTo>
                <a:lnTo>
                  <a:pt x="11372312" y="2583819"/>
                </a:lnTo>
                <a:lnTo>
                  <a:pt x="11689418" y="1932596"/>
                </a:lnTo>
                <a:lnTo>
                  <a:pt x="11747272" y="2050881"/>
                </a:lnTo>
                <a:lnTo>
                  <a:pt x="11752492" y="2061793"/>
                </a:lnTo>
                <a:close/>
                <a:moveTo>
                  <a:pt x="2832782" y="2626112"/>
                </a:moveTo>
                <a:lnTo>
                  <a:pt x="922704" y="2626112"/>
                </a:lnTo>
                <a:lnTo>
                  <a:pt x="978088" y="2513130"/>
                </a:lnTo>
                <a:lnTo>
                  <a:pt x="2886857" y="2513130"/>
                </a:lnTo>
                <a:close/>
                <a:moveTo>
                  <a:pt x="8932665" y="2626112"/>
                </a:moveTo>
                <a:lnTo>
                  <a:pt x="7022157" y="2626112"/>
                </a:lnTo>
                <a:lnTo>
                  <a:pt x="7077540" y="2513130"/>
                </a:lnTo>
                <a:lnTo>
                  <a:pt x="8986304" y="2513130"/>
                </a:lnTo>
                <a:close/>
                <a:moveTo>
                  <a:pt x="0" y="2712615"/>
                </a:moveTo>
                <a:lnTo>
                  <a:pt x="0" y="2452738"/>
                </a:lnTo>
                <a:lnTo>
                  <a:pt x="1021177" y="366314"/>
                </a:lnTo>
                <a:lnTo>
                  <a:pt x="0" y="366314"/>
                </a:lnTo>
                <a:lnTo>
                  <a:pt x="0" y="252509"/>
                </a:lnTo>
                <a:lnTo>
                  <a:pt x="1202923" y="252509"/>
                </a:lnTo>
                <a:lnTo>
                  <a:pt x="1147571" y="366314"/>
                </a:lnTo>
                <a:close/>
                <a:moveTo>
                  <a:pt x="5797591" y="2810649"/>
                </a:moveTo>
                <a:lnTo>
                  <a:pt x="3511611" y="2810649"/>
                </a:lnTo>
                <a:lnTo>
                  <a:pt x="3495043" y="2810649"/>
                </a:lnTo>
                <a:lnTo>
                  <a:pt x="3385169" y="2810649"/>
                </a:lnTo>
                <a:lnTo>
                  <a:pt x="4701471" y="114100"/>
                </a:lnTo>
                <a:lnTo>
                  <a:pt x="4765128" y="243980"/>
                </a:lnTo>
                <a:lnTo>
                  <a:pt x="3566984" y="2696459"/>
                </a:lnTo>
                <a:lnTo>
                  <a:pt x="5852964" y="2696459"/>
                </a:lnTo>
                <a:close/>
                <a:moveTo>
                  <a:pt x="11896613" y="2810649"/>
                </a:moveTo>
                <a:lnTo>
                  <a:pt x="9611472" y="2810649"/>
                </a:lnTo>
                <a:lnTo>
                  <a:pt x="9594906" y="2810649"/>
                </a:lnTo>
                <a:lnTo>
                  <a:pt x="9484616" y="2810649"/>
                </a:lnTo>
                <a:lnTo>
                  <a:pt x="10801123" y="114100"/>
                </a:lnTo>
                <a:lnTo>
                  <a:pt x="10864333" y="243981"/>
                </a:lnTo>
                <a:lnTo>
                  <a:pt x="9666834" y="2696459"/>
                </a:lnTo>
                <a:lnTo>
                  <a:pt x="11952412" y="2696459"/>
                </a:lnTo>
                <a:close/>
                <a:moveTo>
                  <a:pt x="6793324" y="2811085"/>
                </a:moveTo>
                <a:lnTo>
                  <a:pt x="6666476" y="2811085"/>
                </a:lnTo>
                <a:lnTo>
                  <a:pt x="8028061" y="22507"/>
                </a:lnTo>
                <a:lnTo>
                  <a:pt x="8154501" y="22507"/>
                </a:lnTo>
                <a:close/>
                <a:moveTo>
                  <a:pt x="2990204" y="2811086"/>
                </a:moveTo>
                <a:lnTo>
                  <a:pt x="2864184" y="2811086"/>
                </a:lnTo>
                <a:lnTo>
                  <a:pt x="4228646" y="0"/>
                </a:lnTo>
                <a:lnTo>
                  <a:pt x="4355494" y="0"/>
                </a:lnTo>
                <a:close/>
                <a:moveTo>
                  <a:pt x="59264" y="2832398"/>
                </a:moveTo>
                <a:lnTo>
                  <a:pt x="1388992" y="137502"/>
                </a:lnTo>
                <a:lnTo>
                  <a:pt x="1" y="137502"/>
                </a:lnTo>
                <a:lnTo>
                  <a:pt x="1" y="23752"/>
                </a:lnTo>
                <a:lnTo>
                  <a:pt x="1445111" y="23752"/>
                </a:lnTo>
                <a:lnTo>
                  <a:pt x="1565524" y="23752"/>
                </a:lnTo>
                <a:lnTo>
                  <a:pt x="1571969" y="23752"/>
                </a:lnTo>
                <a:lnTo>
                  <a:pt x="201999" y="2829870"/>
                </a:lnTo>
                <a:close/>
                <a:moveTo>
                  <a:pt x="695151" y="2834839"/>
                </a:moveTo>
                <a:lnTo>
                  <a:pt x="568764" y="2834839"/>
                </a:lnTo>
                <a:lnTo>
                  <a:pt x="1941056" y="23753"/>
                </a:lnTo>
                <a:lnTo>
                  <a:pt x="2067959" y="23753"/>
                </a:lnTo>
                <a:close/>
                <a:moveTo>
                  <a:pt x="3237533" y="2834839"/>
                </a:moveTo>
                <a:lnTo>
                  <a:pt x="3110681" y="2834839"/>
                </a:lnTo>
                <a:lnTo>
                  <a:pt x="4480882" y="23753"/>
                </a:lnTo>
                <a:lnTo>
                  <a:pt x="4607314" y="23753"/>
                </a:lnTo>
                <a:close/>
                <a:moveTo>
                  <a:pt x="9336835" y="2834839"/>
                </a:moveTo>
                <a:lnTo>
                  <a:pt x="9210330" y="2834839"/>
                </a:lnTo>
                <a:lnTo>
                  <a:pt x="10580317" y="23753"/>
                </a:lnTo>
                <a:lnTo>
                  <a:pt x="10706763" y="23753"/>
                </a:lnTo>
                <a:close/>
                <a:moveTo>
                  <a:pt x="440735" y="2834840"/>
                </a:moveTo>
                <a:lnTo>
                  <a:pt x="313916" y="2834840"/>
                </a:lnTo>
                <a:lnTo>
                  <a:pt x="1693618" y="23754"/>
                </a:lnTo>
                <a:lnTo>
                  <a:pt x="1819982" y="23754"/>
                </a:lnTo>
                <a:close/>
                <a:moveTo>
                  <a:pt x="6038156" y="2834840"/>
                </a:moveTo>
                <a:lnTo>
                  <a:pt x="5911618" y="2834840"/>
                </a:lnTo>
                <a:lnTo>
                  <a:pt x="6034812" y="2582038"/>
                </a:lnTo>
                <a:lnTo>
                  <a:pt x="5741358" y="1979192"/>
                </a:lnTo>
                <a:lnTo>
                  <a:pt x="5741358" y="1980064"/>
                </a:lnTo>
                <a:lnTo>
                  <a:pt x="4779020" y="23754"/>
                </a:lnTo>
                <a:lnTo>
                  <a:pt x="4905907" y="23754"/>
                </a:lnTo>
                <a:lnTo>
                  <a:pt x="5788014" y="1817038"/>
                </a:lnTo>
                <a:lnTo>
                  <a:pt x="5788886" y="1816166"/>
                </a:lnTo>
                <a:lnTo>
                  <a:pt x="6098038" y="2452141"/>
                </a:lnTo>
                <a:lnTo>
                  <a:pt x="6098474" y="2450833"/>
                </a:lnTo>
                <a:lnTo>
                  <a:pt x="6098474" y="2452141"/>
                </a:lnTo>
                <a:lnTo>
                  <a:pt x="7120110" y="366370"/>
                </a:lnTo>
                <a:lnTo>
                  <a:pt x="6098474" y="366370"/>
                </a:lnTo>
                <a:lnTo>
                  <a:pt x="5208082" y="366370"/>
                </a:lnTo>
                <a:lnTo>
                  <a:pt x="5152705" y="252601"/>
                </a:lnTo>
                <a:lnTo>
                  <a:pt x="6098474" y="252601"/>
                </a:lnTo>
                <a:lnTo>
                  <a:pt x="7302375" y="252601"/>
                </a:lnTo>
                <a:lnTo>
                  <a:pt x="7246997" y="366370"/>
                </a:lnTo>
                <a:lnTo>
                  <a:pt x="6098474" y="2711936"/>
                </a:lnTo>
                <a:lnTo>
                  <a:pt x="6098474" y="2710192"/>
                </a:lnTo>
                <a:lnTo>
                  <a:pt x="6098038" y="2711936"/>
                </a:lnTo>
                <a:close/>
                <a:moveTo>
                  <a:pt x="6539860" y="2834840"/>
                </a:moveTo>
                <a:lnTo>
                  <a:pt x="6413365" y="2834840"/>
                </a:lnTo>
                <a:lnTo>
                  <a:pt x="7793043" y="23754"/>
                </a:lnTo>
                <a:lnTo>
                  <a:pt x="7919437" y="23754"/>
                </a:lnTo>
                <a:close/>
                <a:moveTo>
                  <a:pt x="9089649" y="2834840"/>
                </a:moveTo>
                <a:lnTo>
                  <a:pt x="8964066" y="2834840"/>
                </a:lnTo>
                <a:lnTo>
                  <a:pt x="10328530" y="23754"/>
                </a:lnTo>
                <a:lnTo>
                  <a:pt x="10454942" y="23754"/>
                </a:lnTo>
                <a:close/>
                <a:moveTo>
                  <a:pt x="12139613" y="2838373"/>
                </a:moveTo>
                <a:lnTo>
                  <a:pt x="12013082" y="2838373"/>
                </a:lnTo>
                <a:lnTo>
                  <a:pt x="12136283" y="2585571"/>
                </a:lnTo>
                <a:lnTo>
                  <a:pt x="11842812" y="1982725"/>
                </a:lnTo>
                <a:lnTo>
                  <a:pt x="11842812" y="1983597"/>
                </a:lnTo>
                <a:lnTo>
                  <a:pt x="10880422" y="27287"/>
                </a:lnTo>
                <a:lnTo>
                  <a:pt x="11006880" y="27287"/>
                </a:lnTo>
                <a:lnTo>
                  <a:pt x="11889471" y="1820571"/>
                </a:lnTo>
                <a:lnTo>
                  <a:pt x="11890343" y="1819699"/>
                </a:lnTo>
                <a:lnTo>
                  <a:pt x="12199511" y="2455674"/>
                </a:lnTo>
                <a:lnTo>
                  <a:pt x="12200384" y="2454366"/>
                </a:lnTo>
                <a:lnTo>
                  <a:pt x="12200384" y="2712853"/>
                </a:lnTo>
                <a:lnTo>
                  <a:pt x="12199511" y="2715469"/>
                </a:lnTo>
                <a:close/>
                <a:moveTo>
                  <a:pt x="6289459" y="2845252"/>
                </a:moveTo>
                <a:lnTo>
                  <a:pt x="6226273" y="2715754"/>
                </a:lnTo>
                <a:lnTo>
                  <a:pt x="7486947" y="137555"/>
                </a:lnTo>
                <a:lnTo>
                  <a:pt x="6098158" y="137555"/>
                </a:lnTo>
                <a:lnTo>
                  <a:pt x="5103300" y="137555"/>
                </a:lnTo>
                <a:lnTo>
                  <a:pt x="5047958" y="23753"/>
                </a:lnTo>
                <a:lnTo>
                  <a:pt x="6098158" y="23753"/>
                </a:lnTo>
                <a:lnTo>
                  <a:pt x="7543163" y="23753"/>
                </a:lnTo>
                <a:lnTo>
                  <a:pt x="7663433" y="23753"/>
                </a:lnTo>
                <a:lnTo>
                  <a:pt x="7669533" y="23753"/>
                </a:lnTo>
                <a:close/>
                <a:moveTo>
                  <a:pt x="2722818" y="2854867"/>
                </a:moveTo>
                <a:lnTo>
                  <a:pt x="811210" y="2854867"/>
                </a:lnTo>
                <a:lnTo>
                  <a:pt x="866549" y="2741884"/>
                </a:lnTo>
                <a:lnTo>
                  <a:pt x="2777286" y="2741884"/>
                </a:lnTo>
                <a:close/>
                <a:moveTo>
                  <a:pt x="8821831" y="2854867"/>
                </a:moveTo>
                <a:lnTo>
                  <a:pt x="6910662" y="2854867"/>
                </a:lnTo>
                <a:lnTo>
                  <a:pt x="6966003" y="2741884"/>
                </a:lnTo>
                <a:lnTo>
                  <a:pt x="8876734" y="2741884"/>
                </a:lnTo>
                <a:close/>
              </a:path>
            </a:pathLst>
          </a:custGeom>
          <a:solidFill>
            <a:schemeClr val="accent5">
              <a:lumMod val="25000"/>
              <a:lumOff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1097236"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sp>
        <p:nvSpPr>
          <p:cNvPr id="2" name="Title 1">
            <a:extLst>
              <a:ext uri="{FF2B5EF4-FFF2-40B4-BE49-F238E27FC236}">
                <a16:creationId xmlns:a16="http://schemas.microsoft.com/office/drawing/2014/main" id="{D1C2FD9B-A6ED-3A49-BE38-69AD22A237AB}"/>
              </a:ext>
            </a:extLst>
          </p:cNvPr>
          <p:cNvSpPr>
            <a:spLocks noGrp="1"/>
          </p:cNvSpPr>
          <p:nvPr>
            <p:ph type="title"/>
          </p:nvPr>
        </p:nvSpPr>
        <p:spPr>
          <a:xfrm>
            <a:off x="1330678" y="181118"/>
            <a:ext cx="12076712" cy="1411712"/>
          </a:xfrm>
        </p:spPr>
        <p:txBody>
          <a:bodyPr>
            <a:normAutofit/>
          </a:bodyPr>
          <a:lstStyle/>
          <a:p>
            <a:r>
              <a:rPr lang="en-US" sz="4800" dirty="0"/>
              <a:t>Simple User Portal</a:t>
            </a:r>
          </a:p>
        </p:txBody>
      </p:sp>
      <p:pic>
        <p:nvPicPr>
          <p:cNvPr id="7" name="Picture 6">
            <a:extLst>
              <a:ext uri="{FF2B5EF4-FFF2-40B4-BE49-F238E27FC236}">
                <a16:creationId xmlns:a16="http://schemas.microsoft.com/office/drawing/2014/main" id="{59B41FE0-FA88-4CBB-BE7B-B41F8BF12B7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grpSp>
        <p:nvGrpSpPr>
          <p:cNvPr id="9" name="Group 27">
            <a:extLst>
              <a:ext uri="{FF2B5EF4-FFF2-40B4-BE49-F238E27FC236}">
                <a16:creationId xmlns:a16="http://schemas.microsoft.com/office/drawing/2014/main" id="{40C93749-0F97-459A-907B-3A102D4A6E6A}"/>
              </a:ext>
            </a:extLst>
          </p:cNvPr>
          <p:cNvGrpSpPr>
            <a:grpSpLocks noChangeAspect="1"/>
          </p:cNvGrpSpPr>
          <p:nvPr/>
        </p:nvGrpSpPr>
        <p:grpSpPr>
          <a:xfrm>
            <a:off x="2423948" y="1667868"/>
            <a:ext cx="9776797" cy="5845436"/>
            <a:chOff x="474187" y="2278670"/>
            <a:chExt cx="5794534" cy="3464479"/>
          </a:xfrm>
        </p:grpSpPr>
        <p:sp>
          <p:nvSpPr>
            <p:cNvPr id="10" name="Freeform 28">
              <a:extLst>
                <a:ext uri="{FF2B5EF4-FFF2-40B4-BE49-F238E27FC236}">
                  <a16:creationId xmlns:a16="http://schemas.microsoft.com/office/drawing/2014/main" id="{31899B51-A6DD-4730-995F-06508ED146B7}"/>
                </a:ext>
              </a:extLst>
            </p:cNvPr>
            <p:cNvSpPr/>
            <p:nvPr/>
          </p:nvSpPr>
          <p:spPr>
            <a:xfrm>
              <a:off x="975950" y="2278670"/>
              <a:ext cx="4791008" cy="3319480"/>
            </a:xfrm>
            <a:custGeom>
              <a:avLst/>
              <a:gdLst>
                <a:gd name="connsiteX0" fmla="*/ 174144 w 5387002"/>
                <a:gd name="connsiteY0" fmla="*/ 0 h 3359421"/>
                <a:gd name="connsiteX1" fmla="*/ 5212858 w 5387002"/>
                <a:gd name="connsiteY1" fmla="*/ 0 h 3359421"/>
                <a:gd name="connsiteX2" fmla="*/ 5387002 w 5387002"/>
                <a:gd name="connsiteY2" fmla="*/ 174144 h 3359421"/>
                <a:gd name="connsiteX3" fmla="*/ 5387002 w 5387002"/>
                <a:gd name="connsiteY3" fmla="*/ 3359421 h 3359421"/>
                <a:gd name="connsiteX4" fmla="*/ 0 w 5387002"/>
                <a:gd name="connsiteY4" fmla="*/ 3359421 h 3359421"/>
                <a:gd name="connsiteX5" fmla="*/ 0 w 5387002"/>
                <a:gd name="connsiteY5" fmla="*/ 174144 h 3359421"/>
                <a:gd name="connsiteX6" fmla="*/ 174144 w 5387002"/>
                <a:gd name="connsiteY6" fmla="*/ 0 h 335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87002" h="3359421">
                  <a:moveTo>
                    <a:pt x="174144" y="0"/>
                  </a:moveTo>
                  <a:lnTo>
                    <a:pt x="5212858" y="0"/>
                  </a:lnTo>
                  <a:cubicBezTo>
                    <a:pt x="5309035" y="0"/>
                    <a:pt x="5387002" y="77967"/>
                    <a:pt x="5387002" y="174144"/>
                  </a:cubicBezTo>
                  <a:lnTo>
                    <a:pt x="5387002" y="3359421"/>
                  </a:lnTo>
                  <a:lnTo>
                    <a:pt x="0" y="3359421"/>
                  </a:lnTo>
                  <a:lnTo>
                    <a:pt x="0" y="174144"/>
                  </a:lnTo>
                  <a:cubicBezTo>
                    <a:pt x="0" y="77967"/>
                    <a:pt x="77967" y="0"/>
                    <a:pt x="174144" y="0"/>
                  </a:cubicBezTo>
                  <a:close/>
                </a:path>
              </a:pathLst>
            </a:custGeom>
            <a:solidFill>
              <a:schemeClr val="bg1"/>
            </a:solidFill>
            <a:ln w="12700" cap="flat">
              <a:solidFill>
                <a:schemeClr val="accent4"/>
              </a:solidFill>
              <a:prstDash val="solid"/>
              <a:miter lim="400000"/>
            </a:ln>
            <a:effectLst/>
          </p:spPr>
          <p:txBody>
            <a:bodyPr wrap="square" lIns="0" tIns="0" rIns="0" bIns="0" numCol="1" anchor="ctr">
              <a:noAutofit/>
            </a:bodyPr>
            <a:lstStyle/>
            <a:p>
              <a:pPr defTabSz="1097236">
                <a:buClrTx/>
                <a:defRPr sz="3200" b="0">
                  <a:solidFill>
                    <a:srgbClr val="FFFFFF"/>
                  </a:solidFill>
                  <a:latin typeface="+mn-lt"/>
                  <a:ea typeface="+mn-ea"/>
                  <a:cs typeface="+mn-cs"/>
                  <a:sym typeface="Helvetica Neue Medium"/>
                </a:defRPr>
              </a:pPr>
              <a:r>
                <a:rPr lang="es-ES" sz="3840" kern="1200" dirty="0">
                  <a:solidFill>
                    <a:srgbClr val="FFFFFF"/>
                  </a:solidFill>
                  <a:latin typeface="Verdana" panose="020B0604030504040204"/>
                  <a:ea typeface="+mn-ea"/>
                  <a:cs typeface="+mn-cs"/>
                  <a:sym typeface="Helvetica Neue Medium"/>
                </a:rPr>
                <a:t>q</a:t>
              </a:r>
              <a:endParaRPr sz="3840" kern="1200" dirty="0">
                <a:solidFill>
                  <a:srgbClr val="FFFFFF"/>
                </a:solidFill>
                <a:latin typeface="Verdana" panose="020B0604030504040204"/>
                <a:ea typeface="+mn-ea"/>
                <a:cs typeface="+mn-cs"/>
                <a:sym typeface="Helvetica Neue Medium"/>
              </a:endParaRPr>
            </a:p>
          </p:txBody>
        </p:sp>
        <p:sp>
          <p:nvSpPr>
            <p:cNvPr id="11" name="Shape">
              <a:extLst>
                <a:ext uri="{FF2B5EF4-FFF2-40B4-BE49-F238E27FC236}">
                  <a16:creationId xmlns:a16="http://schemas.microsoft.com/office/drawing/2014/main" id="{D7CB35AF-E2D1-4092-A9A7-F30EAC531E84}"/>
                </a:ext>
              </a:extLst>
            </p:cNvPr>
            <p:cNvSpPr/>
            <p:nvPr/>
          </p:nvSpPr>
          <p:spPr>
            <a:xfrm>
              <a:off x="474187" y="5506583"/>
              <a:ext cx="5794534" cy="236566"/>
            </a:xfrm>
            <a:custGeom>
              <a:avLst/>
              <a:gdLst/>
              <a:ahLst/>
              <a:cxnLst>
                <a:cxn ang="0">
                  <a:pos x="wd2" y="hd2"/>
                </a:cxn>
                <a:cxn ang="5400000">
                  <a:pos x="wd2" y="hd2"/>
                </a:cxn>
                <a:cxn ang="10800000">
                  <a:pos x="wd2" y="hd2"/>
                </a:cxn>
                <a:cxn ang="16200000">
                  <a:pos x="wd2" y="hd2"/>
                </a:cxn>
              </a:cxnLst>
              <a:rect l="0" t="0" r="r" b="b"/>
              <a:pathLst>
                <a:path w="21600" h="21600" extrusionOk="0">
                  <a:moveTo>
                    <a:pt x="7" y="0"/>
                  </a:moveTo>
                  <a:cubicBezTo>
                    <a:pt x="1" y="1737"/>
                    <a:pt x="0" y="3199"/>
                    <a:pt x="0" y="3199"/>
                  </a:cubicBezTo>
                  <a:cubicBezTo>
                    <a:pt x="0" y="3199"/>
                    <a:pt x="0" y="4909"/>
                    <a:pt x="9" y="6888"/>
                  </a:cubicBezTo>
                  <a:cubicBezTo>
                    <a:pt x="49" y="14572"/>
                    <a:pt x="367" y="20653"/>
                    <a:pt x="769" y="21425"/>
                  </a:cubicBezTo>
                  <a:cubicBezTo>
                    <a:pt x="872" y="21599"/>
                    <a:pt x="961" y="21600"/>
                    <a:pt x="961" y="21600"/>
                  </a:cubicBezTo>
                  <a:lnTo>
                    <a:pt x="20638" y="21600"/>
                  </a:lnTo>
                  <a:cubicBezTo>
                    <a:pt x="20638" y="21600"/>
                    <a:pt x="20728" y="21599"/>
                    <a:pt x="20831" y="21425"/>
                  </a:cubicBezTo>
                  <a:cubicBezTo>
                    <a:pt x="21233" y="20653"/>
                    <a:pt x="21551" y="14572"/>
                    <a:pt x="21591" y="6888"/>
                  </a:cubicBezTo>
                  <a:cubicBezTo>
                    <a:pt x="21600" y="4908"/>
                    <a:pt x="21600" y="3199"/>
                    <a:pt x="21600" y="3199"/>
                  </a:cubicBezTo>
                  <a:cubicBezTo>
                    <a:pt x="21600" y="3199"/>
                    <a:pt x="21599" y="1737"/>
                    <a:pt x="21593" y="0"/>
                  </a:cubicBezTo>
                  <a:lnTo>
                    <a:pt x="12918" y="0"/>
                  </a:lnTo>
                  <a:cubicBezTo>
                    <a:pt x="12814" y="4513"/>
                    <a:pt x="12600" y="7614"/>
                    <a:pt x="12352" y="7614"/>
                  </a:cubicBezTo>
                  <a:lnTo>
                    <a:pt x="9248" y="7614"/>
                  </a:lnTo>
                  <a:cubicBezTo>
                    <a:pt x="9000" y="7614"/>
                    <a:pt x="8786" y="4513"/>
                    <a:pt x="8682" y="0"/>
                  </a:cubicBezTo>
                  <a:lnTo>
                    <a:pt x="7" y="0"/>
                  </a:lnTo>
                  <a:close/>
                </a:path>
              </a:pathLst>
            </a:custGeom>
            <a:solidFill>
              <a:schemeClr val="bg1"/>
            </a:solidFill>
            <a:ln w="12700" cap="flat">
              <a:solidFill>
                <a:schemeClr val="accent4"/>
              </a:solidFill>
              <a:prstDash val="solid"/>
              <a:miter lim="400000"/>
            </a:ln>
            <a:effectLst/>
          </p:spPr>
          <p:txBody>
            <a:bodyPr wrap="square" lIns="0" tIns="0" rIns="0" bIns="0" numCol="1" anchor="ctr">
              <a:noAutofit/>
            </a:bodyPr>
            <a:lstStyle/>
            <a:p>
              <a:pPr defTabSz="1097236">
                <a:buClrTx/>
                <a:defRPr sz="3200" b="0">
                  <a:solidFill>
                    <a:srgbClr val="FFFFFF"/>
                  </a:solidFill>
                  <a:latin typeface="+mn-lt"/>
                  <a:ea typeface="+mn-ea"/>
                  <a:cs typeface="+mn-cs"/>
                  <a:sym typeface="Helvetica Neue Medium"/>
                </a:defRPr>
              </a:pPr>
              <a:endParaRPr sz="3840" kern="1200">
                <a:solidFill>
                  <a:srgbClr val="FFFFFF"/>
                </a:solidFill>
                <a:latin typeface="Verdana" panose="020B0604030504040204"/>
                <a:ea typeface="+mn-ea"/>
                <a:cs typeface="+mn-cs"/>
                <a:sym typeface="Helvetica Neue Medium"/>
              </a:endParaRPr>
            </a:p>
          </p:txBody>
        </p:sp>
        <p:grpSp>
          <p:nvGrpSpPr>
            <p:cNvPr id="12" name="Group 30">
              <a:extLst>
                <a:ext uri="{FF2B5EF4-FFF2-40B4-BE49-F238E27FC236}">
                  <a16:creationId xmlns:a16="http://schemas.microsoft.com/office/drawing/2014/main" id="{46DA8E8C-16EB-4676-AFF6-EA85BD63539F}"/>
                </a:ext>
              </a:extLst>
            </p:cNvPr>
            <p:cNvGrpSpPr/>
            <p:nvPr/>
          </p:nvGrpSpPr>
          <p:grpSpPr>
            <a:xfrm>
              <a:off x="1239754" y="2506475"/>
              <a:ext cx="4262773" cy="157062"/>
              <a:chOff x="1357034" y="2912385"/>
              <a:chExt cx="4834056" cy="178111"/>
            </a:xfrm>
          </p:grpSpPr>
          <p:sp>
            <p:nvSpPr>
              <p:cNvPr id="13" name="Round Same Side Corner Rectangle 31">
                <a:extLst>
                  <a:ext uri="{FF2B5EF4-FFF2-40B4-BE49-F238E27FC236}">
                    <a16:creationId xmlns:a16="http://schemas.microsoft.com/office/drawing/2014/main" id="{2ED77215-B02F-48FF-8731-F3E0666A50D2}"/>
                  </a:ext>
                </a:extLst>
              </p:cNvPr>
              <p:cNvSpPr/>
              <p:nvPr/>
            </p:nvSpPr>
            <p:spPr>
              <a:xfrm>
                <a:off x="1357034" y="2912385"/>
                <a:ext cx="4834056" cy="178111"/>
              </a:xfrm>
              <a:prstGeom prst="round2SameRect">
                <a:avLst>
                  <a:gd name="adj1" fmla="val 27648"/>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dirty="0">
                  <a:solidFill>
                    <a:srgbClr val="FFFFFF"/>
                  </a:solidFill>
                  <a:latin typeface="Verdana" panose="020B0604030504040204"/>
                </a:endParaRPr>
              </a:p>
            </p:txBody>
          </p:sp>
          <p:sp>
            <p:nvSpPr>
              <p:cNvPr id="14" name="Oval 32">
                <a:extLst>
                  <a:ext uri="{FF2B5EF4-FFF2-40B4-BE49-F238E27FC236}">
                    <a16:creationId xmlns:a16="http://schemas.microsoft.com/office/drawing/2014/main" id="{A6E6ACA5-CEB9-404F-B107-4E75D6BB6D51}"/>
                  </a:ext>
                </a:extLst>
              </p:cNvPr>
              <p:cNvSpPr/>
              <p:nvPr/>
            </p:nvSpPr>
            <p:spPr>
              <a:xfrm>
                <a:off x="1452283" y="2969656"/>
                <a:ext cx="63568" cy="63568"/>
              </a:xfrm>
              <a:prstGeom prst="ellipse">
                <a:avLst/>
              </a:prstGeom>
              <a:solidFill>
                <a:srgbClr val="F859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a:solidFill>
                    <a:srgbClr val="FFFFFF"/>
                  </a:solidFill>
                  <a:latin typeface="Verdana" panose="020B0604030504040204"/>
                </a:endParaRPr>
              </a:p>
            </p:txBody>
          </p:sp>
          <p:sp>
            <p:nvSpPr>
              <p:cNvPr id="15" name="Oval 33">
                <a:extLst>
                  <a:ext uri="{FF2B5EF4-FFF2-40B4-BE49-F238E27FC236}">
                    <a16:creationId xmlns:a16="http://schemas.microsoft.com/office/drawing/2014/main" id="{A98D2EAB-D259-4A04-8AA2-CA7ABEFD12DE}"/>
                  </a:ext>
                </a:extLst>
              </p:cNvPr>
              <p:cNvSpPr/>
              <p:nvPr/>
            </p:nvSpPr>
            <p:spPr>
              <a:xfrm>
                <a:off x="1579283" y="2969656"/>
                <a:ext cx="63568" cy="63568"/>
              </a:xfrm>
              <a:prstGeom prst="ellipse">
                <a:avLst/>
              </a:prstGeom>
              <a:solidFill>
                <a:srgbClr val="F1CA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a:solidFill>
                    <a:srgbClr val="FFFFFF"/>
                  </a:solidFill>
                  <a:latin typeface="Verdana" panose="020B0604030504040204"/>
                </a:endParaRPr>
              </a:p>
            </p:txBody>
          </p:sp>
          <p:sp>
            <p:nvSpPr>
              <p:cNvPr id="16" name="Oval 34">
                <a:extLst>
                  <a:ext uri="{FF2B5EF4-FFF2-40B4-BE49-F238E27FC236}">
                    <a16:creationId xmlns:a16="http://schemas.microsoft.com/office/drawing/2014/main" id="{474D3088-6C94-4312-9138-3CFD0DE2A499}"/>
                  </a:ext>
                </a:extLst>
              </p:cNvPr>
              <p:cNvSpPr/>
              <p:nvPr/>
            </p:nvSpPr>
            <p:spPr>
              <a:xfrm>
                <a:off x="1709458" y="2969656"/>
                <a:ext cx="63568" cy="63568"/>
              </a:xfrm>
              <a:prstGeom prst="ellipse">
                <a:avLst/>
              </a:prstGeom>
              <a:solidFill>
                <a:srgbClr val="5FD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a:solidFill>
                    <a:srgbClr val="FFFFFF"/>
                  </a:solidFill>
                  <a:latin typeface="Verdana" panose="020B0604030504040204"/>
                </a:endParaRPr>
              </a:p>
            </p:txBody>
          </p:sp>
        </p:grpSp>
      </p:grpSp>
      <p:pic>
        <p:nvPicPr>
          <p:cNvPr id="17" name="Google Shape;389;p57">
            <a:extLst>
              <a:ext uri="{FF2B5EF4-FFF2-40B4-BE49-F238E27FC236}">
                <a16:creationId xmlns:a16="http://schemas.microsoft.com/office/drawing/2014/main" id="{5E0BD62C-32E0-4DC8-964F-991B8171C267}"/>
              </a:ext>
            </a:extLst>
          </p:cNvPr>
          <p:cNvPicPr preferRelativeResize="0">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3715648" y="2327324"/>
            <a:ext cx="7192340" cy="4749373"/>
          </a:xfrm>
          <a:prstGeom prst="roundRect">
            <a:avLst>
              <a:gd name="adj" fmla="val 1797"/>
            </a:avLst>
          </a:prstGeom>
        </p:spPr>
      </p:pic>
      <p:pic>
        <p:nvPicPr>
          <p:cNvPr id="4" name="Picture 3" descr="A screenshot of a cell phone&#10;&#10;Description automatically generated">
            <a:extLst>
              <a:ext uri="{FF2B5EF4-FFF2-40B4-BE49-F238E27FC236}">
                <a16:creationId xmlns:a16="http://schemas.microsoft.com/office/drawing/2014/main" id="{80429B16-57D9-471F-94EA-EB7D238DA3E6}"/>
              </a:ext>
            </a:extLst>
          </p:cNvPr>
          <p:cNvPicPr>
            <a:picLocks noChangeAspect="1"/>
          </p:cNvPicPr>
          <p:nvPr/>
        </p:nvPicPr>
        <p:blipFill rotWithShape="1">
          <a:blip r:embed="rId5"/>
          <a:srcRect l="17564" t="-12735" r="17988" b="34400"/>
          <a:stretch/>
        </p:blipFill>
        <p:spPr>
          <a:xfrm>
            <a:off x="3715647" y="1437766"/>
            <a:ext cx="7196328" cy="5466946"/>
          </a:xfrm>
          <a:prstGeom prst="rect">
            <a:avLst/>
          </a:prstGeom>
        </p:spPr>
      </p:pic>
    </p:spTree>
    <p:extLst>
      <p:ext uri="{BB962C8B-B14F-4D97-AF65-F5344CB8AC3E}">
        <p14:creationId xmlns:p14="http://schemas.microsoft.com/office/powerpoint/2010/main" val="8471719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Freeform 126">
            <a:extLst>
              <a:ext uri="{FF2B5EF4-FFF2-40B4-BE49-F238E27FC236}">
                <a16:creationId xmlns:a16="http://schemas.microsoft.com/office/drawing/2014/main" id="{9261F2D1-2762-F942-A3F9-5653C6B38A71}"/>
              </a:ext>
            </a:extLst>
          </p:cNvPr>
          <p:cNvSpPr>
            <a:spLocks noChangeArrowheads="1"/>
          </p:cNvSpPr>
          <p:nvPr/>
        </p:nvSpPr>
        <p:spPr bwMode="auto">
          <a:xfrm rot="10800000">
            <a:off x="-10059" y="4367487"/>
            <a:ext cx="14640462" cy="3425840"/>
          </a:xfrm>
          <a:custGeom>
            <a:avLst/>
            <a:gdLst>
              <a:gd name="connsiteX0" fmla="*/ 12198463 w 12200385"/>
              <a:gd name="connsiteY0" fmla="*/ 136736 h 2854867"/>
              <a:gd name="connsiteX1" fmla="*/ 11202744 w 12200385"/>
              <a:gd name="connsiteY1" fmla="*/ 136736 h 2854867"/>
              <a:gd name="connsiteX2" fmla="*/ 11147402 w 12200385"/>
              <a:gd name="connsiteY2" fmla="*/ 23753 h 2854867"/>
              <a:gd name="connsiteX3" fmla="*/ 12198463 w 12200385"/>
              <a:gd name="connsiteY3" fmla="*/ 23753 h 2854867"/>
              <a:gd name="connsiteX4" fmla="*/ 12200385 w 12200385"/>
              <a:gd name="connsiteY4" fmla="*/ 365489 h 2854867"/>
              <a:gd name="connsiteX5" fmla="*/ 11308541 w 12200385"/>
              <a:gd name="connsiteY5" fmla="*/ 365489 h 2854867"/>
              <a:gd name="connsiteX6" fmla="*/ 11253128 w 12200385"/>
              <a:gd name="connsiteY6" fmla="*/ 252507 h 2854867"/>
              <a:gd name="connsiteX7" fmla="*/ 12200385 w 12200385"/>
              <a:gd name="connsiteY7" fmla="*/ 252507 h 2854867"/>
              <a:gd name="connsiteX8" fmla="*/ 2356613 w 12200385"/>
              <a:gd name="connsiteY8" fmla="*/ 478902 h 2854867"/>
              <a:gd name="connsiteX9" fmla="*/ 2293303 w 12200385"/>
              <a:gd name="connsiteY9" fmla="*/ 349544 h 2854867"/>
              <a:gd name="connsiteX10" fmla="*/ 2452232 w 12200385"/>
              <a:gd name="connsiteY10" fmla="*/ 23753 h 2854867"/>
              <a:gd name="connsiteX11" fmla="*/ 2579288 w 12200385"/>
              <a:gd name="connsiteY11" fmla="*/ 23753 h 2854867"/>
              <a:gd name="connsiteX12" fmla="*/ 8456064 w 12200385"/>
              <a:gd name="connsiteY12" fmla="*/ 478903 h 2854867"/>
              <a:gd name="connsiteX13" fmla="*/ 8392754 w 12200385"/>
              <a:gd name="connsiteY13" fmla="*/ 349544 h 2854867"/>
              <a:gd name="connsiteX14" fmla="*/ 8552119 w 12200385"/>
              <a:gd name="connsiteY14" fmla="*/ 23753 h 2854867"/>
              <a:gd name="connsiteX15" fmla="*/ 8678739 w 12200385"/>
              <a:gd name="connsiteY15" fmla="*/ 23753 h 2854867"/>
              <a:gd name="connsiteX16" fmla="*/ 780425 w 12200385"/>
              <a:gd name="connsiteY16" fmla="*/ 594243 h 2854867"/>
              <a:gd name="connsiteX17" fmla="*/ 1 w 12200385"/>
              <a:gd name="connsiteY17" fmla="*/ 594243 h 2854867"/>
              <a:gd name="connsiteX18" fmla="*/ 1 w 12200385"/>
              <a:gd name="connsiteY18" fmla="*/ 481260 h 2854867"/>
              <a:gd name="connsiteX19" fmla="*/ 835765 w 12200385"/>
              <a:gd name="connsiteY19" fmla="*/ 481260 h 2854867"/>
              <a:gd name="connsiteX20" fmla="*/ 6879871 w 12200385"/>
              <a:gd name="connsiteY20" fmla="*/ 594243 h 2854867"/>
              <a:gd name="connsiteX21" fmla="*/ 6098892 w 12200385"/>
              <a:gd name="connsiteY21" fmla="*/ 594243 h 2854867"/>
              <a:gd name="connsiteX22" fmla="*/ 5320527 w 12200385"/>
              <a:gd name="connsiteY22" fmla="*/ 594243 h 2854867"/>
              <a:gd name="connsiteX23" fmla="*/ 5265179 w 12200385"/>
              <a:gd name="connsiteY23" fmla="*/ 481260 h 2854867"/>
              <a:gd name="connsiteX24" fmla="*/ 6098892 w 12200385"/>
              <a:gd name="connsiteY24" fmla="*/ 481260 h 2854867"/>
              <a:gd name="connsiteX25" fmla="*/ 6935219 w 12200385"/>
              <a:gd name="connsiteY25" fmla="*/ 481260 h 2854867"/>
              <a:gd name="connsiteX26" fmla="*/ 12198463 w 12200385"/>
              <a:gd name="connsiteY26" fmla="*/ 594243 h 2854867"/>
              <a:gd name="connsiteX27" fmla="*/ 11419921 w 12200385"/>
              <a:gd name="connsiteY27" fmla="*/ 594243 h 2854867"/>
              <a:gd name="connsiteX28" fmla="*/ 11364621 w 12200385"/>
              <a:gd name="connsiteY28" fmla="*/ 481260 h 2854867"/>
              <a:gd name="connsiteX29" fmla="*/ 12198463 w 12200385"/>
              <a:gd name="connsiteY29" fmla="*/ 481260 h 2854867"/>
              <a:gd name="connsiteX30" fmla="*/ 2483522 w 12200385"/>
              <a:gd name="connsiteY30" fmla="*/ 740334 h 2854867"/>
              <a:gd name="connsiteX31" fmla="*/ 2424980 w 12200385"/>
              <a:gd name="connsiteY31" fmla="*/ 621631 h 2854867"/>
              <a:gd name="connsiteX32" fmla="*/ 2420174 w 12200385"/>
              <a:gd name="connsiteY32" fmla="*/ 610721 h 2854867"/>
              <a:gd name="connsiteX33" fmla="*/ 2706334 w 12200385"/>
              <a:gd name="connsiteY33" fmla="*/ 23753 h 2854867"/>
              <a:gd name="connsiteX34" fmla="*/ 2833031 w 12200385"/>
              <a:gd name="connsiteY34" fmla="*/ 23753 h 2854867"/>
              <a:gd name="connsiteX35" fmla="*/ 8582905 w 12200385"/>
              <a:gd name="connsiteY35" fmla="*/ 740335 h 2854867"/>
              <a:gd name="connsiteX36" fmla="*/ 8524425 w 12200385"/>
              <a:gd name="connsiteY36" fmla="*/ 621632 h 2854867"/>
              <a:gd name="connsiteX37" fmla="*/ 8519625 w 12200385"/>
              <a:gd name="connsiteY37" fmla="*/ 610722 h 2854867"/>
              <a:gd name="connsiteX38" fmla="*/ 8805481 w 12200385"/>
              <a:gd name="connsiteY38" fmla="*/ 23753 h 2854867"/>
              <a:gd name="connsiteX39" fmla="*/ 8932481 w 12200385"/>
              <a:gd name="connsiteY39" fmla="*/ 23753 h 2854867"/>
              <a:gd name="connsiteX40" fmla="*/ 668927 w 12200385"/>
              <a:gd name="connsiteY40" fmla="*/ 824913 h 2854867"/>
              <a:gd name="connsiteX41" fmla="*/ 1 w 12200385"/>
              <a:gd name="connsiteY41" fmla="*/ 824913 h 2854867"/>
              <a:gd name="connsiteX42" fmla="*/ 1 w 12200385"/>
              <a:gd name="connsiteY42" fmla="*/ 710014 h 2854867"/>
              <a:gd name="connsiteX43" fmla="*/ 724271 w 12200385"/>
              <a:gd name="connsiteY43" fmla="*/ 710014 h 2854867"/>
              <a:gd name="connsiteX44" fmla="*/ 6768373 w 12200385"/>
              <a:gd name="connsiteY44" fmla="*/ 824913 h 2854867"/>
              <a:gd name="connsiteX45" fmla="*/ 6098892 w 12200385"/>
              <a:gd name="connsiteY45" fmla="*/ 824913 h 2854867"/>
              <a:gd name="connsiteX46" fmla="*/ 5432026 w 12200385"/>
              <a:gd name="connsiteY46" fmla="*/ 824913 h 2854867"/>
              <a:gd name="connsiteX47" fmla="*/ 5376672 w 12200385"/>
              <a:gd name="connsiteY47" fmla="*/ 710014 h 2854867"/>
              <a:gd name="connsiteX48" fmla="*/ 6098892 w 12200385"/>
              <a:gd name="connsiteY48" fmla="*/ 710014 h 2854867"/>
              <a:gd name="connsiteX49" fmla="*/ 6823725 w 12200385"/>
              <a:gd name="connsiteY49" fmla="*/ 710014 h 2854867"/>
              <a:gd name="connsiteX50" fmla="*/ 12198464 w 12200385"/>
              <a:gd name="connsiteY50" fmla="*/ 824914 h 2854867"/>
              <a:gd name="connsiteX51" fmla="*/ 11531414 w 12200385"/>
              <a:gd name="connsiteY51" fmla="*/ 824914 h 2854867"/>
              <a:gd name="connsiteX52" fmla="*/ 11476116 w 12200385"/>
              <a:gd name="connsiteY52" fmla="*/ 710014 h 2854867"/>
              <a:gd name="connsiteX53" fmla="*/ 12198464 w 12200385"/>
              <a:gd name="connsiteY53" fmla="*/ 710014 h 2854867"/>
              <a:gd name="connsiteX54" fmla="*/ 2610160 w 12200385"/>
              <a:gd name="connsiteY54" fmla="*/ 999845 h 2854867"/>
              <a:gd name="connsiteX55" fmla="*/ 2555751 w 12200385"/>
              <a:gd name="connsiteY55" fmla="*/ 887035 h 2854867"/>
              <a:gd name="connsiteX56" fmla="*/ 2547046 w 12200385"/>
              <a:gd name="connsiteY56" fmla="*/ 870484 h 2854867"/>
              <a:gd name="connsiteX57" fmla="*/ 2960115 w 12200385"/>
              <a:gd name="connsiteY57" fmla="*/ 23753 h 2854867"/>
              <a:gd name="connsiteX58" fmla="*/ 3086778 w 12200385"/>
              <a:gd name="connsiteY58" fmla="*/ 23753 h 2854867"/>
              <a:gd name="connsiteX59" fmla="*/ 8709661 w 12200385"/>
              <a:gd name="connsiteY59" fmla="*/ 999846 h 2854867"/>
              <a:gd name="connsiteX60" fmla="*/ 8655209 w 12200385"/>
              <a:gd name="connsiteY60" fmla="*/ 887035 h 2854867"/>
              <a:gd name="connsiteX61" fmla="*/ 8646496 w 12200385"/>
              <a:gd name="connsiteY61" fmla="*/ 870484 h 2854867"/>
              <a:gd name="connsiteX62" fmla="*/ 9059897 w 12200385"/>
              <a:gd name="connsiteY62" fmla="*/ 23753 h 2854867"/>
              <a:gd name="connsiteX63" fmla="*/ 9186225 w 12200385"/>
              <a:gd name="connsiteY63" fmla="*/ 23753 h 2854867"/>
              <a:gd name="connsiteX64" fmla="*/ 557429 w 12200385"/>
              <a:gd name="connsiteY64" fmla="*/ 1051750 h 2854867"/>
              <a:gd name="connsiteX65" fmla="*/ 1 w 12200385"/>
              <a:gd name="connsiteY65" fmla="*/ 1051750 h 2854867"/>
              <a:gd name="connsiteX66" fmla="*/ 1 w 12200385"/>
              <a:gd name="connsiteY66" fmla="*/ 938767 h 2854867"/>
              <a:gd name="connsiteX67" fmla="*/ 612779 w 12200385"/>
              <a:gd name="connsiteY67" fmla="*/ 938767 h 2854867"/>
              <a:gd name="connsiteX68" fmla="*/ 6656870 w 12200385"/>
              <a:gd name="connsiteY68" fmla="*/ 1051750 h 2854867"/>
              <a:gd name="connsiteX69" fmla="*/ 6098891 w 12200385"/>
              <a:gd name="connsiteY69" fmla="*/ 1051750 h 2854867"/>
              <a:gd name="connsiteX70" fmla="*/ 5543526 w 12200385"/>
              <a:gd name="connsiteY70" fmla="*/ 1051750 h 2854867"/>
              <a:gd name="connsiteX71" fmla="*/ 5488164 w 12200385"/>
              <a:gd name="connsiteY71" fmla="*/ 938767 h 2854867"/>
              <a:gd name="connsiteX72" fmla="*/ 6098891 w 12200385"/>
              <a:gd name="connsiteY72" fmla="*/ 938767 h 2854867"/>
              <a:gd name="connsiteX73" fmla="*/ 6712233 w 12200385"/>
              <a:gd name="connsiteY73" fmla="*/ 938767 h 2854867"/>
              <a:gd name="connsiteX74" fmla="*/ 12198463 w 12200385"/>
              <a:gd name="connsiteY74" fmla="*/ 1051750 h 2854867"/>
              <a:gd name="connsiteX75" fmla="*/ 11642903 w 12200385"/>
              <a:gd name="connsiteY75" fmla="*/ 1051750 h 2854867"/>
              <a:gd name="connsiteX76" fmla="*/ 11587608 w 12200385"/>
              <a:gd name="connsiteY76" fmla="*/ 938767 h 2854867"/>
              <a:gd name="connsiteX77" fmla="*/ 12198463 w 12200385"/>
              <a:gd name="connsiteY77" fmla="*/ 938767 h 2854867"/>
              <a:gd name="connsiteX78" fmla="*/ 2737192 w 12200385"/>
              <a:gd name="connsiteY78" fmla="*/ 1261277 h 2854867"/>
              <a:gd name="connsiteX79" fmla="*/ 2673918 w 12200385"/>
              <a:gd name="connsiteY79" fmla="*/ 1131860 h 2854867"/>
              <a:gd name="connsiteX80" fmla="*/ 3216330 w 12200385"/>
              <a:gd name="connsiteY80" fmla="*/ 23753 h 2854867"/>
              <a:gd name="connsiteX81" fmla="*/ 3342442 w 12200385"/>
              <a:gd name="connsiteY81" fmla="*/ 23753 h 2854867"/>
              <a:gd name="connsiteX82" fmla="*/ 8838423 w 12200385"/>
              <a:gd name="connsiteY82" fmla="*/ 1261277 h 2854867"/>
              <a:gd name="connsiteX83" fmla="*/ 8775290 w 12200385"/>
              <a:gd name="connsiteY83" fmla="*/ 1131860 h 2854867"/>
              <a:gd name="connsiteX84" fmla="*/ 9316496 w 12200385"/>
              <a:gd name="connsiteY84" fmla="*/ 23753 h 2854867"/>
              <a:gd name="connsiteX85" fmla="*/ 9441891 w 12200385"/>
              <a:gd name="connsiteY85" fmla="*/ 23753 h 2854867"/>
              <a:gd name="connsiteX86" fmla="*/ 445926 w 12200385"/>
              <a:gd name="connsiteY86" fmla="*/ 1282420 h 2854867"/>
              <a:gd name="connsiteX87" fmla="*/ 0 w 12200385"/>
              <a:gd name="connsiteY87" fmla="*/ 1282420 h 2854867"/>
              <a:gd name="connsiteX88" fmla="*/ 0 w 12200385"/>
              <a:gd name="connsiteY88" fmla="*/ 1167521 h 2854867"/>
              <a:gd name="connsiteX89" fmla="*/ 501285 w 12200385"/>
              <a:gd name="connsiteY89" fmla="*/ 1167521 h 2854867"/>
              <a:gd name="connsiteX90" fmla="*/ 6545390 w 12200385"/>
              <a:gd name="connsiteY90" fmla="*/ 1282420 h 2854867"/>
              <a:gd name="connsiteX91" fmla="*/ 6099110 w 12200385"/>
              <a:gd name="connsiteY91" fmla="*/ 1282420 h 2854867"/>
              <a:gd name="connsiteX92" fmla="*/ 5655007 w 12200385"/>
              <a:gd name="connsiteY92" fmla="*/ 1282420 h 2854867"/>
              <a:gd name="connsiteX93" fmla="*/ 5599658 w 12200385"/>
              <a:gd name="connsiteY93" fmla="*/ 1167521 h 2854867"/>
              <a:gd name="connsiteX94" fmla="*/ 6099110 w 12200385"/>
              <a:gd name="connsiteY94" fmla="*/ 1167521 h 2854867"/>
              <a:gd name="connsiteX95" fmla="*/ 6600740 w 12200385"/>
              <a:gd name="connsiteY95" fmla="*/ 1167521 h 2854867"/>
              <a:gd name="connsiteX96" fmla="*/ 12198463 w 12200385"/>
              <a:gd name="connsiteY96" fmla="*/ 1282421 h 2854867"/>
              <a:gd name="connsiteX97" fmla="*/ 11754392 w 12200385"/>
              <a:gd name="connsiteY97" fmla="*/ 1282421 h 2854867"/>
              <a:gd name="connsiteX98" fmla="*/ 11699101 w 12200385"/>
              <a:gd name="connsiteY98" fmla="*/ 1167521 h 2854867"/>
              <a:gd name="connsiteX99" fmla="*/ 12198463 w 12200385"/>
              <a:gd name="connsiteY99" fmla="*/ 1167521 h 2854867"/>
              <a:gd name="connsiteX100" fmla="*/ 334419 w 12200385"/>
              <a:gd name="connsiteY100" fmla="*/ 1509259 h 2854867"/>
              <a:gd name="connsiteX101" fmla="*/ 1 w 12200385"/>
              <a:gd name="connsiteY101" fmla="*/ 1509259 h 2854867"/>
              <a:gd name="connsiteX102" fmla="*/ 1 w 12200385"/>
              <a:gd name="connsiteY102" fmla="*/ 1396276 h 2854867"/>
              <a:gd name="connsiteX103" fmla="*/ 389792 w 12200385"/>
              <a:gd name="connsiteY103" fmla="*/ 1396276 h 2854867"/>
              <a:gd name="connsiteX104" fmla="*/ 6433887 w 12200385"/>
              <a:gd name="connsiteY104" fmla="*/ 1509259 h 2854867"/>
              <a:gd name="connsiteX105" fmla="*/ 6099110 w 12200385"/>
              <a:gd name="connsiteY105" fmla="*/ 1509259 h 2854867"/>
              <a:gd name="connsiteX106" fmla="*/ 5766511 w 12200385"/>
              <a:gd name="connsiteY106" fmla="*/ 1509259 h 2854867"/>
              <a:gd name="connsiteX107" fmla="*/ 5711151 w 12200385"/>
              <a:gd name="connsiteY107" fmla="*/ 1396276 h 2854867"/>
              <a:gd name="connsiteX108" fmla="*/ 6099110 w 12200385"/>
              <a:gd name="connsiteY108" fmla="*/ 1396276 h 2854867"/>
              <a:gd name="connsiteX109" fmla="*/ 6489246 w 12200385"/>
              <a:gd name="connsiteY109" fmla="*/ 1396276 h 2854867"/>
              <a:gd name="connsiteX110" fmla="*/ 12198463 w 12200385"/>
              <a:gd name="connsiteY110" fmla="*/ 1509259 h 2854867"/>
              <a:gd name="connsiteX111" fmla="*/ 11865880 w 12200385"/>
              <a:gd name="connsiteY111" fmla="*/ 1509259 h 2854867"/>
              <a:gd name="connsiteX112" fmla="*/ 11810595 w 12200385"/>
              <a:gd name="connsiteY112" fmla="*/ 1396276 h 2854867"/>
              <a:gd name="connsiteX113" fmla="*/ 12198463 w 12200385"/>
              <a:gd name="connsiteY113" fmla="*/ 1396276 h 2854867"/>
              <a:gd name="connsiteX114" fmla="*/ 2863938 w 12200385"/>
              <a:gd name="connsiteY114" fmla="*/ 1520788 h 2854867"/>
              <a:gd name="connsiteX115" fmla="*/ 2800791 w 12200385"/>
              <a:gd name="connsiteY115" fmla="*/ 1391350 h 2854867"/>
              <a:gd name="connsiteX116" fmla="*/ 3468407 w 12200385"/>
              <a:gd name="connsiteY116" fmla="*/ 23753 h 2854867"/>
              <a:gd name="connsiteX117" fmla="*/ 3594265 w 12200385"/>
              <a:gd name="connsiteY117" fmla="*/ 23753 h 2854867"/>
              <a:gd name="connsiteX118" fmla="*/ 8963385 w 12200385"/>
              <a:gd name="connsiteY118" fmla="*/ 1520788 h 2854867"/>
              <a:gd name="connsiteX119" fmla="*/ 8900238 w 12200385"/>
              <a:gd name="connsiteY119" fmla="*/ 1391350 h 2854867"/>
              <a:gd name="connsiteX120" fmla="*/ 9568289 w 12200385"/>
              <a:gd name="connsiteY120" fmla="*/ 23753 h 2854867"/>
              <a:gd name="connsiteX121" fmla="*/ 9693712 w 12200385"/>
              <a:gd name="connsiteY121" fmla="*/ 23753 h 2854867"/>
              <a:gd name="connsiteX122" fmla="*/ 222987 w 12200385"/>
              <a:gd name="connsiteY122" fmla="*/ 1739927 h 2854867"/>
              <a:gd name="connsiteX123" fmla="*/ 0 w 12200385"/>
              <a:gd name="connsiteY123" fmla="*/ 1739927 h 2854867"/>
              <a:gd name="connsiteX124" fmla="*/ 0 w 12200385"/>
              <a:gd name="connsiteY124" fmla="*/ 1625028 h 2854867"/>
              <a:gd name="connsiteX125" fmla="*/ 278298 w 12200385"/>
              <a:gd name="connsiteY125" fmla="*/ 1625028 h 2854867"/>
              <a:gd name="connsiteX126" fmla="*/ 6322374 w 12200385"/>
              <a:gd name="connsiteY126" fmla="*/ 1739927 h 2854867"/>
              <a:gd name="connsiteX127" fmla="*/ 6099109 w 12200385"/>
              <a:gd name="connsiteY127" fmla="*/ 1739927 h 2854867"/>
              <a:gd name="connsiteX128" fmla="*/ 5878024 w 12200385"/>
              <a:gd name="connsiteY128" fmla="*/ 1739927 h 2854867"/>
              <a:gd name="connsiteX129" fmla="*/ 5822644 w 12200385"/>
              <a:gd name="connsiteY129" fmla="*/ 1625028 h 2854867"/>
              <a:gd name="connsiteX130" fmla="*/ 6099109 w 12200385"/>
              <a:gd name="connsiteY130" fmla="*/ 1625028 h 2854867"/>
              <a:gd name="connsiteX131" fmla="*/ 6377754 w 12200385"/>
              <a:gd name="connsiteY131" fmla="*/ 1625028 h 2854867"/>
              <a:gd name="connsiteX132" fmla="*/ 12198462 w 12200385"/>
              <a:gd name="connsiteY132" fmla="*/ 1739928 h 2854867"/>
              <a:gd name="connsiteX133" fmla="*/ 11977362 w 12200385"/>
              <a:gd name="connsiteY133" fmla="*/ 1739928 h 2854867"/>
              <a:gd name="connsiteX134" fmla="*/ 11922087 w 12200385"/>
              <a:gd name="connsiteY134" fmla="*/ 1625028 h 2854867"/>
              <a:gd name="connsiteX135" fmla="*/ 12198462 w 12200385"/>
              <a:gd name="connsiteY135" fmla="*/ 1625028 h 2854867"/>
              <a:gd name="connsiteX136" fmla="*/ 2990848 w 12200385"/>
              <a:gd name="connsiteY136" fmla="*/ 1780298 h 2854867"/>
              <a:gd name="connsiteX137" fmla="*/ 2927661 w 12200385"/>
              <a:gd name="connsiteY137" fmla="*/ 1651249 h 2854867"/>
              <a:gd name="connsiteX138" fmla="*/ 3721634 w 12200385"/>
              <a:gd name="connsiteY138" fmla="*/ 23753 h 2854867"/>
              <a:gd name="connsiteX139" fmla="*/ 3848007 w 12200385"/>
              <a:gd name="connsiteY139" fmla="*/ 23753 h 2854867"/>
              <a:gd name="connsiteX140" fmla="*/ 9090297 w 12200385"/>
              <a:gd name="connsiteY140" fmla="*/ 1780298 h 2854867"/>
              <a:gd name="connsiteX141" fmla="*/ 9027111 w 12200385"/>
              <a:gd name="connsiteY141" fmla="*/ 1651249 h 2854867"/>
              <a:gd name="connsiteX142" fmla="*/ 9821082 w 12200385"/>
              <a:gd name="connsiteY142" fmla="*/ 23753 h 2854867"/>
              <a:gd name="connsiteX143" fmla="*/ 9947455 w 12200385"/>
              <a:gd name="connsiteY143" fmla="*/ 23753 h 2854867"/>
              <a:gd name="connsiteX144" fmla="*/ 111494 w 12200385"/>
              <a:gd name="connsiteY144" fmla="*/ 1966766 h 2854867"/>
              <a:gd name="connsiteX145" fmla="*/ 1 w 12200385"/>
              <a:gd name="connsiteY145" fmla="*/ 1966766 h 2854867"/>
              <a:gd name="connsiteX146" fmla="*/ 1 w 12200385"/>
              <a:gd name="connsiteY146" fmla="*/ 1853783 h 2854867"/>
              <a:gd name="connsiteX147" fmla="*/ 166805 w 12200385"/>
              <a:gd name="connsiteY147" fmla="*/ 1853783 h 2854867"/>
              <a:gd name="connsiteX148" fmla="*/ 6210833 w 12200385"/>
              <a:gd name="connsiteY148" fmla="*/ 1966766 h 2854867"/>
              <a:gd name="connsiteX149" fmla="*/ 6099109 w 12200385"/>
              <a:gd name="connsiteY149" fmla="*/ 1966766 h 2854867"/>
              <a:gd name="connsiteX150" fmla="*/ 5989566 w 12200385"/>
              <a:gd name="connsiteY150" fmla="*/ 1966766 h 2854867"/>
              <a:gd name="connsiteX151" fmla="*/ 5934139 w 12200385"/>
              <a:gd name="connsiteY151" fmla="*/ 1853783 h 2854867"/>
              <a:gd name="connsiteX152" fmla="*/ 6099109 w 12200385"/>
              <a:gd name="connsiteY152" fmla="*/ 1853783 h 2854867"/>
              <a:gd name="connsiteX153" fmla="*/ 6266260 w 12200385"/>
              <a:gd name="connsiteY153" fmla="*/ 1853783 h 2854867"/>
              <a:gd name="connsiteX154" fmla="*/ 12198462 w 12200385"/>
              <a:gd name="connsiteY154" fmla="*/ 1966766 h 2854867"/>
              <a:gd name="connsiteX155" fmla="*/ 12088830 w 12200385"/>
              <a:gd name="connsiteY155" fmla="*/ 1966766 h 2854867"/>
              <a:gd name="connsiteX156" fmla="*/ 12033579 w 12200385"/>
              <a:gd name="connsiteY156" fmla="*/ 1853783 h 2854867"/>
              <a:gd name="connsiteX157" fmla="*/ 12198462 w 12200385"/>
              <a:gd name="connsiteY157" fmla="*/ 1853783 h 2854867"/>
              <a:gd name="connsiteX158" fmla="*/ 3118160 w 12200385"/>
              <a:gd name="connsiteY158" fmla="*/ 2039809 h 2854867"/>
              <a:gd name="connsiteX159" fmla="*/ 3054534 w 12200385"/>
              <a:gd name="connsiteY159" fmla="*/ 1910753 h 2854867"/>
              <a:gd name="connsiteX160" fmla="*/ 3975370 w 12200385"/>
              <a:gd name="connsiteY160" fmla="*/ 23753 h 2854867"/>
              <a:gd name="connsiteX161" fmla="*/ 4101751 w 12200385"/>
              <a:gd name="connsiteY161" fmla="*/ 23753 h 2854867"/>
              <a:gd name="connsiteX162" fmla="*/ 9217172 w 12200385"/>
              <a:gd name="connsiteY162" fmla="*/ 2039809 h 2854867"/>
              <a:gd name="connsiteX163" fmla="*/ 9153981 w 12200385"/>
              <a:gd name="connsiteY163" fmla="*/ 1910754 h 2854867"/>
              <a:gd name="connsiteX164" fmla="*/ 10074381 w 12200385"/>
              <a:gd name="connsiteY164" fmla="*/ 23753 h 2854867"/>
              <a:gd name="connsiteX165" fmla="*/ 10201199 w 12200385"/>
              <a:gd name="connsiteY165" fmla="*/ 23753 h 2854867"/>
              <a:gd name="connsiteX166" fmla="*/ 2035279 w 12200385"/>
              <a:gd name="connsiteY166" fmla="*/ 2170524 h 2854867"/>
              <a:gd name="connsiteX167" fmla="*/ 1908799 w 12200385"/>
              <a:gd name="connsiteY167" fmla="*/ 2170524 h 2854867"/>
              <a:gd name="connsiteX168" fmla="*/ 1526305 w 12200385"/>
              <a:gd name="connsiteY168" fmla="*/ 1388898 h 2854867"/>
              <a:gd name="connsiteX169" fmla="*/ 1535028 w 12200385"/>
              <a:gd name="connsiteY169" fmla="*/ 1371887 h 2854867"/>
              <a:gd name="connsiteX170" fmla="*/ 1589545 w 12200385"/>
              <a:gd name="connsiteY170" fmla="*/ 1259790 h 2854867"/>
              <a:gd name="connsiteX171" fmla="*/ 8134727 w 12200385"/>
              <a:gd name="connsiteY171" fmla="*/ 2170524 h 2854867"/>
              <a:gd name="connsiteX172" fmla="*/ 8008139 w 12200385"/>
              <a:gd name="connsiteY172" fmla="*/ 2170524 h 2854867"/>
              <a:gd name="connsiteX173" fmla="*/ 7625758 w 12200385"/>
              <a:gd name="connsiteY173" fmla="*/ 1388898 h 2854867"/>
              <a:gd name="connsiteX174" fmla="*/ 7634487 w 12200385"/>
              <a:gd name="connsiteY174" fmla="*/ 1371887 h 2854867"/>
              <a:gd name="connsiteX175" fmla="*/ 7689052 w 12200385"/>
              <a:gd name="connsiteY175" fmla="*/ 1259790 h 2854867"/>
              <a:gd name="connsiteX176" fmla="*/ 1272128 w 12200385"/>
              <a:gd name="connsiteY176" fmla="*/ 2170525 h 2854867"/>
              <a:gd name="connsiteX177" fmla="*/ 1145690 w 12200385"/>
              <a:gd name="connsiteY177" fmla="*/ 2170525 h 2854867"/>
              <a:gd name="connsiteX178" fmla="*/ 1208692 w 12200385"/>
              <a:gd name="connsiteY178" fmla="*/ 2042165 h 2854867"/>
              <a:gd name="connsiteX179" fmla="*/ 1525868 w 12200385"/>
              <a:gd name="connsiteY179" fmla="*/ 2170525 h 2854867"/>
              <a:gd name="connsiteX180" fmla="*/ 1400089 w 12200385"/>
              <a:gd name="connsiteY180" fmla="*/ 2170525 h 2854867"/>
              <a:gd name="connsiteX181" fmla="*/ 1272562 w 12200385"/>
              <a:gd name="connsiteY181" fmla="*/ 1910228 h 2854867"/>
              <a:gd name="connsiteX182" fmla="*/ 1335889 w 12200385"/>
              <a:gd name="connsiteY182" fmla="*/ 1780734 h 2854867"/>
              <a:gd name="connsiteX183" fmla="*/ 1779613 w 12200385"/>
              <a:gd name="connsiteY183" fmla="*/ 2170525 h 2854867"/>
              <a:gd name="connsiteX184" fmla="*/ 1652887 w 12200385"/>
              <a:gd name="connsiteY184" fmla="*/ 2170525 h 2854867"/>
              <a:gd name="connsiteX185" fmla="*/ 1399434 w 12200385"/>
              <a:gd name="connsiteY185" fmla="*/ 1650561 h 2854867"/>
              <a:gd name="connsiteX186" fmla="*/ 1404224 w 12200385"/>
              <a:gd name="connsiteY186" fmla="*/ 1639674 h 2854867"/>
              <a:gd name="connsiteX187" fmla="*/ 1461709 w 12200385"/>
              <a:gd name="connsiteY187" fmla="*/ 1521224 h 2854867"/>
              <a:gd name="connsiteX188" fmla="*/ 2289022 w 12200385"/>
              <a:gd name="connsiteY188" fmla="*/ 2170525 h 2854867"/>
              <a:gd name="connsiteX189" fmla="*/ 2162464 w 12200385"/>
              <a:gd name="connsiteY189" fmla="*/ 2170525 h 2854867"/>
              <a:gd name="connsiteX190" fmla="*/ 1653177 w 12200385"/>
              <a:gd name="connsiteY190" fmla="*/ 1127921 h 2854867"/>
              <a:gd name="connsiteX191" fmla="*/ 1664524 w 12200385"/>
              <a:gd name="connsiteY191" fmla="*/ 1106109 h 2854867"/>
              <a:gd name="connsiteX192" fmla="*/ 1716456 w 12200385"/>
              <a:gd name="connsiteY192" fmla="*/ 998359 h 2854867"/>
              <a:gd name="connsiteX193" fmla="*/ 2544689 w 12200385"/>
              <a:gd name="connsiteY193" fmla="*/ 2170525 h 2854867"/>
              <a:gd name="connsiteX194" fmla="*/ 2417860 w 12200385"/>
              <a:gd name="connsiteY194" fmla="*/ 2170525 h 2854867"/>
              <a:gd name="connsiteX195" fmla="*/ 1781973 w 12200385"/>
              <a:gd name="connsiteY195" fmla="*/ 867891 h 2854867"/>
              <a:gd name="connsiteX196" fmla="*/ 1795484 w 12200385"/>
              <a:gd name="connsiteY196" fmla="*/ 839989 h 2854867"/>
              <a:gd name="connsiteX197" fmla="*/ 1845605 w 12200385"/>
              <a:gd name="connsiteY197" fmla="*/ 738848 h 2854867"/>
              <a:gd name="connsiteX198" fmla="*/ 2798430 w 12200385"/>
              <a:gd name="connsiteY198" fmla="*/ 2170525 h 2854867"/>
              <a:gd name="connsiteX199" fmla="*/ 2672031 w 12200385"/>
              <a:gd name="connsiteY199" fmla="*/ 2170525 h 2854867"/>
              <a:gd name="connsiteX200" fmla="*/ 1908842 w 12200385"/>
              <a:gd name="connsiteY200" fmla="*/ 607352 h 2854867"/>
              <a:gd name="connsiteX201" fmla="*/ 1925405 w 12200385"/>
              <a:gd name="connsiteY201" fmla="*/ 573778 h 2854867"/>
              <a:gd name="connsiteX202" fmla="*/ 1972042 w 12200385"/>
              <a:gd name="connsiteY202" fmla="*/ 477415 h 2854867"/>
              <a:gd name="connsiteX203" fmla="*/ 3054096 w 12200385"/>
              <a:gd name="connsiteY203" fmla="*/ 2170525 h 2854867"/>
              <a:gd name="connsiteX204" fmla="*/ 2927583 w 12200385"/>
              <a:gd name="connsiteY204" fmla="*/ 2170525 h 2854867"/>
              <a:gd name="connsiteX205" fmla="*/ 2037635 w 12200385"/>
              <a:gd name="connsiteY205" fmla="*/ 349061 h 2854867"/>
              <a:gd name="connsiteX206" fmla="*/ 2195121 w 12200385"/>
              <a:gd name="connsiteY206" fmla="*/ 23753 h 2854867"/>
              <a:gd name="connsiteX207" fmla="*/ 2322069 w 12200385"/>
              <a:gd name="connsiteY207" fmla="*/ 23753 h 2854867"/>
              <a:gd name="connsiteX208" fmla="*/ 2163711 w 12200385"/>
              <a:gd name="connsiteY208" fmla="*/ 348189 h 2854867"/>
              <a:gd name="connsiteX209" fmla="*/ 7371578 w 12200385"/>
              <a:gd name="connsiteY209" fmla="*/ 2170525 h 2854867"/>
              <a:gd name="connsiteX210" fmla="*/ 7245141 w 12200385"/>
              <a:gd name="connsiteY210" fmla="*/ 2170525 h 2854867"/>
              <a:gd name="connsiteX211" fmla="*/ 7308358 w 12200385"/>
              <a:gd name="connsiteY211" fmla="*/ 2042165 h 2854867"/>
              <a:gd name="connsiteX212" fmla="*/ 7625321 w 12200385"/>
              <a:gd name="connsiteY212" fmla="*/ 2170525 h 2854867"/>
              <a:gd name="connsiteX213" fmla="*/ 7499323 w 12200385"/>
              <a:gd name="connsiteY213" fmla="*/ 2170525 h 2854867"/>
              <a:gd name="connsiteX214" fmla="*/ 7372014 w 12200385"/>
              <a:gd name="connsiteY214" fmla="*/ 1910228 h 2854867"/>
              <a:gd name="connsiteX215" fmla="*/ 7435231 w 12200385"/>
              <a:gd name="connsiteY215" fmla="*/ 1780734 h 2854867"/>
              <a:gd name="connsiteX216" fmla="*/ 7879066 w 12200385"/>
              <a:gd name="connsiteY216" fmla="*/ 2170525 h 2854867"/>
              <a:gd name="connsiteX217" fmla="*/ 7752774 w 12200385"/>
              <a:gd name="connsiteY217" fmla="*/ 2170525 h 2854867"/>
              <a:gd name="connsiteX218" fmla="*/ 7498887 w 12200385"/>
              <a:gd name="connsiteY218" fmla="*/ 1650561 h 2854867"/>
              <a:gd name="connsiteX219" fmla="*/ 7503678 w 12200385"/>
              <a:gd name="connsiteY219" fmla="*/ 1639674 h 2854867"/>
              <a:gd name="connsiteX220" fmla="*/ 7561595 w 12200385"/>
              <a:gd name="connsiteY220" fmla="*/ 1521224 h 2854867"/>
              <a:gd name="connsiteX221" fmla="*/ 8390391 w 12200385"/>
              <a:gd name="connsiteY221" fmla="*/ 2170525 h 2854867"/>
              <a:gd name="connsiteX222" fmla="*/ 8263834 w 12200385"/>
              <a:gd name="connsiteY222" fmla="*/ 2170525 h 2854867"/>
              <a:gd name="connsiteX223" fmla="*/ 7754551 w 12200385"/>
              <a:gd name="connsiteY223" fmla="*/ 1127921 h 2854867"/>
              <a:gd name="connsiteX224" fmla="*/ 7765462 w 12200385"/>
              <a:gd name="connsiteY224" fmla="*/ 1106109 h 2854867"/>
              <a:gd name="connsiteX225" fmla="*/ 7817832 w 12200385"/>
              <a:gd name="connsiteY225" fmla="*/ 998359 h 2854867"/>
              <a:gd name="connsiteX226" fmla="*/ 8644136 w 12200385"/>
              <a:gd name="connsiteY226" fmla="*/ 2170525 h 2854867"/>
              <a:gd name="connsiteX227" fmla="*/ 8517673 w 12200385"/>
              <a:gd name="connsiteY227" fmla="*/ 2170525 h 2854867"/>
              <a:gd name="connsiteX228" fmla="*/ 7881426 w 12200385"/>
              <a:gd name="connsiteY228" fmla="*/ 867891 h 2854867"/>
              <a:gd name="connsiteX229" fmla="*/ 7894945 w 12200385"/>
              <a:gd name="connsiteY229" fmla="*/ 839989 h 2854867"/>
              <a:gd name="connsiteX230" fmla="*/ 7944659 w 12200385"/>
              <a:gd name="connsiteY230" fmla="*/ 738848 h 2854867"/>
              <a:gd name="connsiteX231" fmla="*/ 8897878 w 12200385"/>
              <a:gd name="connsiteY231" fmla="*/ 2170525 h 2854867"/>
              <a:gd name="connsiteX232" fmla="*/ 8771541 w 12200385"/>
              <a:gd name="connsiteY232" fmla="*/ 2170525 h 2854867"/>
              <a:gd name="connsiteX233" fmla="*/ 8008291 w 12200385"/>
              <a:gd name="connsiteY233" fmla="*/ 607352 h 2854867"/>
              <a:gd name="connsiteX234" fmla="*/ 8024844 w 12200385"/>
              <a:gd name="connsiteY234" fmla="*/ 573778 h 2854867"/>
              <a:gd name="connsiteX235" fmla="*/ 8071895 w 12200385"/>
              <a:gd name="connsiteY235" fmla="*/ 477415 h 2854867"/>
              <a:gd name="connsiteX236" fmla="*/ 9153546 w 12200385"/>
              <a:gd name="connsiteY236" fmla="*/ 2170525 h 2854867"/>
              <a:gd name="connsiteX237" fmla="*/ 9027034 w 12200385"/>
              <a:gd name="connsiteY237" fmla="*/ 2170525 h 2854867"/>
              <a:gd name="connsiteX238" fmla="*/ 8137086 w 12200385"/>
              <a:gd name="connsiteY238" fmla="*/ 349061 h 2854867"/>
              <a:gd name="connsiteX239" fmla="*/ 8294573 w 12200385"/>
              <a:gd name="connsiteY239" fmla="*/ 23753 h 2854867"/>
              <a:gd name="connsiteX240" fmla="*/ 8421085 w 12200385"/>
              <a:gd name="connsiteY240" fmla="*/ 23753 h 2854867"/>
              <a:gd name="connsiteX241" fmla="*/ 8263162 w 12200385"/>
              <a:gd name="connsiteY241" fmla="*/ 348189 h 2854867"/>
              <a:gd name="connsiteX242" fmla="*/ 873 w 12200385"/>
              <a:gd name="connsiteY242" fmla="*/ 2193595 h 2854867"/>
              <a:gd name="connsiteX243" fmla="*/ 2 w 12200385"/>
              <a:gd name="connsiteY243" fmla="*/ 2191426 h 2854867"/>
              <a:gd name="connsiteX244" fmla="*/ 2 w 12200385"/>
              <a:gd name="connsiteY244" fmla="*/ 2082536 h 2854867"/>
              <a:gd name="connsiteX245" fmla="*/ 55313 w 12200385"/>
              <a:gd name="connsiteY245" fmla="*/ 2082536 h 2854867"/>
              <a:gd name="connsiteX246" fmla="*/ 6099977 w 12200385"/>
              <a:gd name="connsiteY246" fmla="*/ 2193595 h 2854867"/>
              <a:gd name="connsiteX247" fmla="*/ 6099101 w 12200385"/>
              <a:gd name="connsiteY247" fmla="*/ 2191860 h 2854867"/>
              <a:gd name="connsiteX248" fmla="*/ 6099101 w 12200385"/>
              <a:gd name="connsiteY248" fmla="*/ 2193595 h 2854867"/>
              <a:gd name="connsiteX249" fmla="*/ 6045630 w 12200385"/>
              <a:gd name="connsiteY249" fmla="*/ 2082536 h 2854867"/>
              <a:gd name="connsiteX250" fmla="*/ 6099101 w 12200385"/>
              <a:gd name="connsiteY250" fmla="*/ 2082536 h 2854867"/>
              <a:gd name="connsiteX251" fmla="*/ 6154763 w 12200385"/>
              <a:gd name="connsiteY251" fmla="*/ 2082536 h 2854867"/>
              <a:gd name="connsiteX252" fmla="*/ 12198464 w 12200385"/>
              <a:gd name="connsiteY252" fmla="*/ 2193595 h 2854867"/>
              <a:gd name="connsiteX253" fmla="*/ 12145074 w 12200385"/>
              <a:gd name="connsiteY253" fmla="*/ 2082536 h 2854867"/>
              <a:gd name="connsiteX254" fmla="*/ 12198464 w 12200385"/>
              <a:gd name="connsiteY254" fmla="*/ 2082536 h 2854867"/>
              <a:gd name="connsiteX255" fmla="*/ 2944921 w 12200385"/>
              <a:gd name="connsiteY255" fmla="*/ 2401198 h 2854867"/>
              <a:gd name="connsiteX256" fmla="*/ 1034197 w 12200385"/>
              <a:gd name="connsiteY256" fmla="*/ 2401198 h 2854867"/>
              <a:gd name="connsiteX257" fmla="*/ 1089549 w 12200385"/>
              <a:gd name="connsiteY257" fmla="*/ 2286299 h 2854867"/>
              <a:gd name="connsiteX258" fmla="*/ 3000273 w 12200385"/>
              <a:gd name="connsiteY258" fmla="*/ 2286299 h 2854867"/>
              <a:gd name="connsiteX259" fmla="*/ 9044381 w 12200385"/>
              <a:gd name="connsiteY259" fmla="*/ 2401199 h 2854867"/>
              <a:gd name="connsiteX260" fmla="*/ 7133649 w 12200385"/>
              <a:gd name="connsiteY260" fmla="*/ 2401199 h 2854867"/>
              <a:gd name="connsiteX261" fmla="*/ 7188988 w 12200385"/>
              <a:gd name="connsiteY261" fmla="*/ 2286299 h 2854867"/>
              <a:gd name="connsiteX262" fmla="*/ 9099721 w 12200385"/>
              <a:gd name="connsiteY262" fmla="*/ 2286299 h 2854867"/>
              <a:gd name="connsiteX263" fmla="*/ 4129175 w 12200385"/>
              <a:gd name="connsiteY263" fmla="*/ 2581897 h 2854867"/>
              <a:gd name="connsiteX264" fmla="*/ 4002227 w 12200385"/>
              <a:gd name="connsiteY264" fmla="*/ 2581897 h 2854867"/>
              <a:gd name="connsiteX265" fmla="*/ 4955430 w 12200385"/>
              <a:gd name="connsiteY265" fmla="*/ 631199 h 2854867"/>
              <a:gd name="connsiteX266" fmla="*/ 5018686 w 12200385"/>
              <a:gd name="connsiteY266" fmla="*/ 760606 h 2854867"/>
              <a:gd name="connsiteX267" fmla="*/ 5143421 w 12200385"/>
              <a:gd name="connsiteY267" fmla="*/ 2581897 h 2854867"/>
              <a:gd name="connsiteX268" fmla="*/ 5017202 w 12200385"/>
              <a:gd name="connsiteY268" fmla="*/ 2581897 h 2854867"/>
              <a:gd name="connsiteX269" fmla="*/ 5460709 w 12200385"/>
              <a:gd name="connsiteY269" fmla="*/ 1671162 h 2854867"/>
              <a:gd name="connsiteX270" fmla="*/ 5515984 w 12200385"/>
              <a:gd name="connsiteY270" fmla="*/ 1784405 h 2854867"/>
              <a:gd name="connsiteX271" fmla="*/ 5524254 w 12200385"/>
              <a:gd name="connsiteY271" fmla="*/ 1800956 h 2854867"/>
              <a:gd name="connsiteX272" fmla="*/ 10230108 w 12200385"/>
              <a:gd name="connsiteY272" fmla="*/ 2581897 h 2854867"/>
              <a:gd name="connsiteX273" fmla="*/ 10103596 w 12200385"/>
              <a:gd name="connsiteY273" fmla="*/ 2581897 h 2854867"/>
              <a:gd name="connsiteX274" fmla="*/ 11056799 w 12200385"/>
              <a:gd name="connsiteY274" fmla="*/ 631199 h 2854867"/>
              <a:gd name="connsiteX275" fmla="*/ 11120054 w 12200385"/>
              <a:gd name="connsiteY275" fmla="*/ 760607 h 2854867"/>
              <a:gd name="connsiteX276" fmla="*/ 11243299 w 12200385"/>
              <a:gd name="connsiteY276" fmla="*/ 2581897 h 2854867"/>
              <a:gd name="connsiteX277" fmla="*/ 11116645 w 12200385"/>
              <a:gd name="connsiteY277" fmla="*/ 2581897 h 2854867"/>
              <a:gd name="connsiteX278" fmla="*/ 11560587 w 12200385"/>
              <a:gd name="connsiteY278" fmla="*/ 1671162 h 2854867"/>
              <a:gd name="connsiteX279" fmla="*/ 11615862 w 12200385"/>
              <a:gd name="connsiteY279" fmla="*/ 1784405 h 2854867"/>
              <a:gd name="connsiteX280" fmla="*/ 11623697 w 12200385"/>
              <a:gd name="connsiteY280" fmla="*/ 1800956 h 2854867"/>
              <a:gd name="connsiteX281" fmla="*/ 5653047 w 12200385"/>
              <a:gd name="connsiteY281" fmla="*/ 2581898 h 2854867"/>
              <a:gd name="connsiteX282" fmla="*/ 5526610 w 12200385"/>
              <a:gd name="connsiteY282" fmla="*/ 2581898 h 2854867"/>
              <a:gd name="connsiteX283" fmla="*/ 5716917 w 12200385"/>
              <a:gd name="connsiteY283" fmla="*/ 2192106 h 2854867"/>
              <a:gd name="connsiteX284" fmla="*/ 5779918 w 12200385"/>
              <a:gd name="connsiteY284" fmla="*/ 2321891 h 2854867"/>
              <a:gd name="connsiteX285" fmla="*/ 11752058 w 12200385"/>
              <a:gd name="connsiteY285" fmla="*/ 2581898 h 2854867"/>
              <a:gd name="connsiteX286" fmla="*/ 11626055 w 12200385"/>
              <a:gd name="connsiteY286" fmla="*/ 2581898 h 2854867"/>
              <a:gd name="connsiteX287" fmla="*/ 11815928 w 12200385"/>
              <a:gd name="connsiteY287" fmla="*/ 2192106 h 2854867"/>
              <a:gd name="connsiteX288" fmla="*/ 11879364 w 12200385"/>
              <a:gd name="connsiteY288" fmla="*/ 2321891 h 2854867"/>
              <a:gd name="connsiteX289" fmla="*/ 5906788 w 12200385"/>
              <a:gd name="connsiteY289" fmla="*/ 2583818 h 2854867"/>
              <a:gd name="connsiteX290" fmla="*/ 5780352 w 12200385"/>
              <a:gd name="connsiteY290" fmla="*/ 2583818 h 2854867"/>
              <a:gd name="connsiteX291" fmla="*/ 5843570 w 12200385"/>
              <a:gd name="connsiteY291" fmla="*/ 2453539 h 2854867"/>
              <a:gd name="connsiteX292" fmla="*/ 12006233 w 12200385"/>
              <a:gd name="connsiteY292" fmla="*/ 2583818 h 2854867"/>
              <a:gd name="connsiteX293" fmla="*/ 11879797 w 12200385"/>
              <a:gd name="connsiteY293" fmla="*/ 2583818 h 2854867"/>
              <a:gd name="connsiteX294" fmla="*/ 11943015 w 12200385"/>
              <a:gd name="connsiteY294" fmla="*/ 2453539 h 2854867"/>
              <a:gd name="connsiteX295" fmla="*/ 3877346 w 12200385"/>
              <a:gd name="connsiteY295" fmla="*/ 2583819 h 2854867"/>
              <a:gd name="connsiteX296" fmla="*/ 3750406 w 12200385"/>
              <a:gd name="connsiteY296" fmla="*/ 2583819 h 2854867"/>
              <a:gd name="connsiteX297" fmla="*/ 4830486 w 12200385"/>
              <a:gd name="connsiteY297" fmla="*/ 373611 h 2854867"/>
              <a:gd name="connsiteX298" fmla="*/ 4893738 w 12200385"/>
              <a:gd name="connsiteY298" fmla="*/ 502623 h 2854867"/>
              <a:gd name="connsiteX299" fmla="*/ 4382431 w 12200385"/>
              <a:gd name="connsiteY299" fmla="*/ 2583819 h 2854867"/>
              <a:gd name="connsiteX300" fmla="*/ 4255970 w 12200385"/>
              <a:gd name="connsiteY300" fmla="*/ 2583819 h 2854867"/>
              <a:gd name="connsiteX301" fmla="*/ 5082327 w 12200385"/>
              <a:gd name="connsiteY301" fmla="*/ 890710 h 2854867"/>
              <a:gd name="connsiteX302" fmla="*/ 5145558 w 12200385"/>
              <a:gd name="connsiteY302" fmla="*/ 1020681 h 2854867"/>
              <a:gd name="connsiteX303" fmla="*/ 4636179 w 12200385"/>
              <a:gd name="connsiteY303" fmla="*/ 2583819 h 2854867"/>
              <a:gd name="connsiteX304" fmla="*/ 4509714 w 12200385"/>
              <a:gd name="connsiteY304" fmla="*/ 2583819 h 2854867"/>
              <a:gd name="connsiteX305" fmla="*/ 5209197 w 12200385"/>
              <a:gd name="connsiteY305" fmla="*/ 1150220 h 2854867"/>
              <a:gd name="connsiteX306" fmla="*/ 5272430 w 12200385"/>
              <a:gd name="connsiteY306" fmla="*/ 1280190 h 2854867"/>
              <a:gd name="connsiteX307" fmla="*/ 4888355 w 12200385"/>
              <a:gd name="connsiteY307" fmla="*/ 2583819 h 2854867"/>
              <a:gd name="connsiteX308" fmla="*/ 4761535 w 12200385"/>
              <a:gd name="connsiteY308" fmla="*/ 2583819 h 2854867"/>
              <a:gd name="connsiteX309" fmla="*/ 5334188 w 12200385"/>
              <a:gd name="connsiteY309" fmla="*/ 1409731 h 2854867"/>
              <a:gd name="connsiteX310" fmla="*/ 5397380 w 12200385"/>
              <a:gd name="connsiteY310" fmla="*/ 1539700 h 2854867"/>
              <a:gd name="connsiteX311" fmla="*/ 5397583 w 12200385"/>
              <a:gd name="connsiteY311" fmla="*/ 2583819 h 2854867"/>
              <a:gd name="connsiteX312" fmla="*/ 5270945 w 12200385"/>
              <a:gd name="connsiteY312" fmla="*/ 2583819 h 2854867"/>
              <a:gd name="connsiteX313" fmla="*/ 5589725 w 12200385"/>
              <a:gd name="connsiteY313" fmla="*/ 1932596 h 2854867"/>
              <a:gd name="connsiteX314" fmla="*/ 5647367 w 12200385"/>
              <a:gd name="connsiteY314" fmla="*/ 2050881 h 2854867"/>
              <a:gd name="connsiteX315" fmla="*/ 5653044 w 12200385"/>
              <a:gd name="connsiteY315" fmla="*/ 2061793 h 2854867"/>
              <a:gd name="connsiteX316" fmla="*/ 9976355 w 12200385"/>
              <a:gd name="connsiteY316" fmla="*/ 2583819 h 2854867"/>
              <a:gd name="connsiteX317" fmla="*/ 9849851 w 12200385"/>
              <a:gd name="connsiteY317" fmla="*/ 2583819 h 2854867"/>
              <a:gd name="connsiteX318" fmla="*/ 10929496 w 12200385"/>
              <a:gd name="connsiteY318" fmla="*/ 373611 h 2854867"/>
              <a:gd name="connsiteX319" fmla="*/ 10993184 w 12200385"/>
              <a:gd name="connsiteY319" fmla="*/ 502624 h 2854867"/>
              <a:gd name="connsiteX320" fmla="*/ 10481939 w 12200385"/>
              <a:gd name="connsiteY320" fmla="*/ 2583819 h 2854867"/>
              <a:gd name="connsiteX321" fmla="*/ 10355416 w 12200385"/>
              <a:gd name="connsiteY321" fmla="*/ 2583819 h 2854867"/>
              <a:gd name="connsiteX322" fmla="*/ 11181743 w 12200385"/>
              <a:gd name="connsiteY322" fmla="*/ 890710 h 2854867"/>
              <a:gd name="connsiteX323" fmla="*/ 11245004 w 12200385"/>
              <a:gd name="connsiteY323" fmla="*/ 1020681 h 2854867"/>
              <a:gd name="connsiteX324" fmla="*/ 10735989 w 12200385"/>
              <a:gd name="connsiteY324" fmla="*/ 2583819 h 2854867"/>
              <a:gd name="connsiteX325" fmla="*/ 10609160 w 12200385"/>
              <a:gd name="connsiteY325" fmla="*/ 2583819 h 2854867"/>
              <a:gd name="connsiteX326" fmla="*/ 11308245 w 12200385"/>
              <a:gd name="connsiteY326" fmla="*/ 1150220 h 2854867"/>
              <a:gd name="connsiteX327" fmla="*/ 11371877 w 12200385"/>
              <a:gd name="connsiteY327" fmla="*/ 1280191 h 2854867"/>
              <a:gd name="connsiteX328" fmla="*/ 10989287 w 12200385"/>
              <a:gd name="connsiteY328" fmla="*/ 2583819 h 2854867"/>
              <a:gd name="connsiteX329" fmla="*/ 10862902 w 12200385"/>
              <a:gd name="connsiteY329" fmla="*/ 2583819 h 2854867"/>
              <a:gd name="connsiteX330" fmla="*/ 11435555 w 12200385"/>
              <a:gd name="connsiteY330" fmla="*/ 1409731 h 2854867"/>
              <a:gd name="connsiteX331" fmla="*/ 11498747 w 12200385"/>
              <a:gd name="connsiteY331" fmla="*/ 1539701 h 2854867"/>
              <a:gd name="connsiteX332" fmla="*/ 11498458 w 12200385"/>
              <a:gd name="connsiteY332" fmla="*/ 2583819 h 2854867"/>
              <a:gd name="connsiteX333" fmla="*/ 11372312 w 12200385"/>
              <a:gd name="connsiteY333" fmla="*/ 2583819 h 2854867"/>
              <a:gd name="connsiteX334" fmla="*/ 11689418 w 12200385"/>
              <a:gd name="connsiteY334" fmla="*/ 1932596 h 2854867"/>
              <a:gd name="connsiteX335" fmla="*/ 11747272 w 12200385"/>
              <a:gd name="connsiteY335" fmla="*/ 2050881 h 2854867"/>
              <a:gd name="connsiteX336" fmla="*/ 11752492 w 12200385"/>
              <a:gd name="connsiteY336" fmla="*/ 2061793 h 2854867"/>
              <a:gd name="connsiteX337" fmla="*/ 2832782 w 12200385"/>
              <a:gd name="connsiteY337" fmla="*/ 2626112 h 2854867"/>
              <a:gd name="connsiteX338" fmla="*/ 922704 w 12200385"/>
              <a:gd name="connsiteY338" fmla="*/ 2626112 h 2854867"/>
              <a:gd name="connsiteX339" fmla="*/ 978088 w 12200385"/>
              <a:gd name="connsiteY339" fmla="*/ 2513130 h 2854867"/>
              <a:gd name="connsiteX340" fmla="*/ 2886857 w 12200385"/>
              <a:gd name="connsiteY340" fmla="*/ 2513130 h 2854867"/>
              <a:gd name="connsiteX341" fmla="*/ 8932665 w 12200385"/>
              <a:gd name="connsiteY341" fmla="*/ 2626112 h 2854867"/>
              <a:gd name="connsiteX342" fmla="*/ 7022157 w 12200385"/>
              <a:gd name="connsiteY342" fmla="*/ 2626112 h 2854867"/>
              <a:gd name="connsiteX343" fmla="*/ 7077540 w 12200385"/>
              <a:gd name="connsiteY343" fmla="*/ 2513130 h 2854867"/>
              <a:gd name="connsiteX344" fmla="*/ 8986304 w 12200385"/>
              <a:gd name="connsiteY344" fmla="*/ 2513130 h 2854867"/>
              <a:gd name="connsiteX345" fmla="*/ 0 w 12200385"/>
              <a:gd name="connsiteY345" fmla="*/ 2712615 h 2854867"/>
              <a:gd name="connsiteX346" fmla="*/ 0 w 12200385"/>
              <a:gd name="connsiteY346" fmla="*/ 2452738 h 2854867"/>
              <a:gd name="connsiteX347" fmla="*/ 1021177 w 12200385"/>
              <a:gd name="connsiteY347" fmla="*/ 366314 h 2854867"/>
              <a:gd name="connsiteX348" fmla="*/ 0 w 12200385"/>
              <a:gd name="connsiteY348" fmla="*/ 366314 h 2854867"/>
              <a:gd name="connsiteX349" fmla="*/ 0 w 12200385"/>
              <a:gd name="connsiteY349" fmla="*/ 252509 h 2854867"/>
              <a:gd name="connsiteX350" fmla="*/ 1202923 w 12200385"/>
              <a:gd name="connsiteY350" fmla="*/ 252509 h 2854867"/>
              <a:gd name="connsiteX351" fmla="*/ 1147571 w 12200385"/>
              <a:gd name="connsiteY351" fmla="*/ 366314 h 2854867"/>
              <a:gd name="connsiteX352" fmla="*/ 5797591 w 12200385"/>
              <a:gd name="connsiteY352" fmla="*/ 2810649 h 2854867"/>
              <a:gd name="connsiteX353" fmla="*/ 3511611 w 12200385"/>
              <a:gd name="connsiteY353" fmla="*/ 2810649 h 2854867"/>
              <a:gd name="connsiteX354" fmla="*/ 3495043 w 12200385"/>
              <a:gd name="connsiteY354" fmla="*/ 2810649 h 2854867"/>
              <a:gd name="connsiteX355" fmla="*/ 3385169 w 12200385"/>
              <a:gd name="connsiteY355" fmla="*/ 2810649 h 2854867"/>
              <a:gd name="connsiteX356" fmla="*/ 4701471 w 12200385"/>
              <a:gd name="connsiteY356" fmla="*/ 114100 h 2854867"/>
              <a:gd name="connsiteX357" fmla="*/ 4765128 w 12200385"/>
              <a:gd name="connsiteY357" fmla="*/ 243980 h 2854867"/>
              <a:gd name="connsiteX358" fmla="*/ 3566984 w 12200385"/>
              <a:gd name="connsiteY358" fmla="*/ 2696459 h 2854867"/>
              <a:gd name="connsiteX359" fmla="*/ 5852964 w 12200385"/>
              <a:gd name="connsiteY359" fmla="*/ 2696459 h 2854867"/>
              <a:gd name="connsiteX360" fmla="*/ 11896613 w 12200385"/>
              <a:gd name="connsiteY360" fmla="*/ 2810649 h 2854867"/>
              <a:gd name="connsiteX361" fmla="*/ 9611472 w 12200385"/>
              <a:gd name="connsiteY361" fmla="*/ 2810649 h 2854867"/>
              <a:gd name="connsiteX362" fmla="*/ 9594906 w 12200385"/>
              <a:gd name="connsiteY362" fmla="*/ 2810649 h 2854867"/>
              <a:gd name="connsiteX363" fmla="*/ 9484616 w 12200385"/>
              <a:gd name="connsiteY363" fmla="*/ 2810649 h 2854867"/>
              <a:gd name="connsiteX364" fmla="*/ 10801123 w 12200385"/>
              <a:gd name="connsiteY364" fmla="*/ 114100 h 2854867"/>
              <a:gd name="connsiteX365" fmla="*/ 10864333 w 12200385"/>
              <a:gd name="connsiteY365" fmla="*/ 243981 h 2854867"/>
              <a:gd name="connsiteX366" fmla="*/ 9666834 w 12200385"/>
              <a:gd name="connsiteY366" fmla="*/ 2696459 h 2854867"/>
              <a:gd name="connsiteX367" fmla="*/ 11952412 w 12200385"/>
              <a:gd name="connsiteY367" fmla="*/ 2696459 h 2854867"/>
              <a:gd name="connsiteX368" fmla="*/ 6793324 w 12200385"/>
              <a:gd name="connsiteY368" fmla="*/ 2811085 h 2854867"/>
              <a:gd name="connsiteX369" fmla="*/ 6666476 w 12200385"/>
              <a:gd name="connsiteY369" fmla="*/ 2811085 h 2854867"/>
              <a:gd name="connsiteX370" fmla="*/ 8028061 w 12200385"/>
              <a:gd name="connsiteY370" fmla="*/ 22507 h 2854867"/>
              <a:gd name="connsiteX371" fmla="*/ 8154501 w 12200385"/>
              <a:gd name="connsiteY371" fmla="*/ 22507 h 2854867"/>
              <a:gd name="connsiteX372" fmla="*/ 2990204 w 12200385"/>
              <a:gd name="connsiteY372" fmla="*/ 2811086 h 2854867"/>
              <a:gd name="connsiteX373" fmla="*/ 2864184 w 12200385"/>
              <a:gd name="connsiteY373" fmla="*/ 2811086 h 2854867"/>
              <a:gd name="connsiteX374" fmla="*/ 4228646 w 12200385"/>
              <a:gd name="connsiteY374" fmla="*/ 0 h 2854867"/>
              <a:gd name="connsiteX375" fmla="*/ 4355494 w 12200385"/>
              <a:gd name="connsiteY375" fmla="*/ 0 h 2854867"/>
              <a:gd name="connsiteX376" fmla="*/ 59264 w 12200385"/>
              <a:gd name="connsiteY376" fmla="*/ 2832398 h 2854867"/>
              <a:gd name="connsiteX377" fmla="*/ 1388992 w 12200385"/>
              <a:gd name="connsiteY377" fmla="*/ 137502 h 2854867"/>
              <a:gd name="connsiteX378" fmla="*/ 1 w 12200385"/>
              <a:gd name="connsiteY378" fmla="*/ 137502 h 2854867"/>
              <a:gd name="connsiteX379" fmla="*/ 1 w 12200385"/>
              <a:gd name="connsiteY379" fmla="*/ 23752 h 2854867"/>
              <a:gd name="connsiteX380" fmla="*/ 1445111 w 12200385"/>
              <a:gd name="connsiteY380" fmla="*/ 23752 h 2854867"/>
              <a:gd name="connsiteX381" fmla="*/ 1565524 w 12200385"/>
              <a:gd name="connsiteY381" fmla="*/ 23752 h 2854867"/>
              <a:gd name="connsiteX382" fmla="*/ 1571969 w 12200385"/>
              <a:gd name="connsiteY382" fmla="*/ 23752 h 2854867"/>
              <a:gd name="connsiteX383" fmla="*/ 201999 w 12200385"/>
              <a:gd name="connsiteY383" fmla="*/ 2829870 h 2854867"/>
              <a:gd name="connsiteX384" fmla="*/ 695151 w 12200385"/>
              <a:gd name="connsiteY384" fmla="*/ 2834839 h 2854867"/>
              <a:gd name="connsiteX385" fmla="*/ 568764 w 12200385"/>
              <a:gd name="connsiteY385" fmla="*/ 2834839 h 2854867"/>
              <a:gd name="connsiteX386" fmla="*/ 1941056 w 12200385"/>
              <a:gd name="connsiteY386" fmla="*/ 23753 h 2854867"/>
              <a:gd name="connsiteX387" fmla="*/ 2067959 w 12200385"/>
              <a:gd name="connsiteY387" fmla="*/ 23753 h 2854867"/>
              <a:gd name="connsiteX388" fmla="*/ 3237533 w 12200385"/>
              <a:gd name="connsiteY388" fmla="*/ 2834839 h 2854867"/>
              <a:gd name="connsiteX389" fmla="*/ 3110681 w 12200385"/>
              <a:gd name="connsiteY389" fmla="*/ 2834839 h 2854867"/>
              <a:gd name="connsiteX390" fmla="*/ 4480882 w 12200385"/>
              <a:gd name="connsiteY390" fmla="*/ 23753 h 2854867"/>
              <a:gd name="connsiteX391" fmla="*/ 4607314 w 12200385"/>
              <a:gd name="connsiteY391" fmla="*/ 23753 h 2854867"/>
              <a:gd name="connsiteX392" fmla="*/ 9336835 w 12200385"/>
              <a:gd name="connsiteY392" fmla="*/ 2834839 h 2854867"/>
              <a:gd name="connsiteX393" fmla="*/ 9210330 w 12200385"/>
              <a:gd name="connsiteY393" fmla="*/ 2834839 h 2854867"/>
              <a:gd name="connsiteX394" fmla="*/ 10580317 w 12200385"/>
              <a:gd name="connsiteY394" fmla="*/ 23753 h 2854867"/>
              <a:gd name="connsiteX395" fmla="*/ 10706763 w 12200385"/>
              <a:gd name="connsiteY395" fmla="*/ 23753 h 2854867"/>
              <a:gd name="connsiteX396" fmla="*/ 440735 w 12200385"/>
              <a:gd name="connsiteY396" fmla="*/ 2834840 h 2854867"/>
              <a:gd name="connsiteX397" fmla="*/ 313916 w 12200385"/>
              <a:gd name="connsiteY397" fmla="*/ 2834840 h 2854867"/>
              <a:gd name="connsiteX398" fmla="*/ 1693618 w 12200385"/>
              <a:gd name="connsiteY398" fmla="*/ 23754 h 2854867"/>
              <a:gd name="connsiteX399" fmla="*/ 1819982 w 12200385"/>
              <a:gd name="connsiteY399" fmla="*/ 23754 h 2854867"/>
              <a:gd name="connsiteX400" fmla="*/ 6038156 w 12200385"/>
              <a:gd name="connsiteY400" fmla="*/ 2834840 h 2854867"/>
              <a:gd name="connsiteX401" fmla="*/ 5911618 w 12200385"/>
              <a:gd name="connsiteY401" fmla="*/ 2834840 h 2854867"/>
              <a:gd name="connsiteX402" fmla="*/ 6034812 w 12200385"/>
              <a:gd name="connsiteY402" fmla="*/ 2582038 h 2854867"/>
              <a:gd name="connsiteX403" fmla="*/ 5741358 w 12200385"/>
              <a:gd name="connsiteY403" fmla="*/ 1979192 h 2854867"/>
              <a:gd name="connsiteX404" fmla="*/ 5741358 w 12200385"/>
              <a:gd name="connsiteY404" fmla="*/ 1980064 h 2854867"/>
              <a:gd name="connsiteX405" fmla="*/ 4779020 w 12200385"/>
              <a:gd name="connsiteY405" fmla="*/ 23754 h 2854867"/>
              <a:gd name="connsiteX406" fmla="*/ 4905907 w 12200385"/>
              <a:gd name="connsiteY406" fmla="*/ 23754 h 2854867"/>
              <a:gd name="connsiteX407" fmla="*/ 5788014 w 12200385"/>
              <a:gd name="connsiteY407" fmla="*/ 1817038 h 2854867"/>
              <a:gd name="connsiteX408" fmla="*/ 5788886 w 12200385"/>
              <a:gd name="connsiteY408" fmla="*/ 1816166 h 2854867"/>
              <a:gd name="connsiteX409" fmla="*/ 6098038 w 12200385"/>
              <a:gd name="connsiteY409" fmla="*/ 2452141 h 2854867"/>
              <a:gd name="connsiteX410" fmla="*/ 6098474 w 12200385"/>
              <a:gd name="connsiteY410" fmla="*/ 2450833 h 2854867"/>
              <a:gd name="connsiteX411" fmla="*/ 6098474 w 12200385"/>
              <a:gd name="connsiteY411" fmla="*/ 2452141 h 2854867"/>
              <a:gd name="connsiteX412" fmla="*/ 7120110 w 12200385"/>
              <a:gd name="connsiteY412" fmla="*/ 366370 h 2854867"/>
              <a:gd name="connsiteX413" fmla="*/ 6098474 w 12200385"/>
              <a:gd name="connsiteY413" fmla="*/ 366370 h 2854867"/>
              <a:gd name="connsiteX414" fmla="*/ 5208082 w 12200385"/>
              <a:gd name="connsiteY414" fmla="*/ 366370 h 2854867"/>
              <a:gd name="connsiteX415" fmla="*/ 5152705 w 12200385"/>
              <a:gd name="connsiteY415" fmla="*/ 252601 h 2854867"/>
              <a:gd name="connsiteX416" fmla="*/ 6098474 w 12200385"/>
              <a:gd name="connsiteY416" fmla="*/ 252601 h 2854867"/>
              <a:gd name="connsiteX417" fmla="*/ 7302375 w 12200385"/>
              <a:gd name="connsiteY417" fmla="*/ 252601 h 2854867"/>
              <a:gd name="connsiteX418" fmla="*/ 7246997 w 12200385"/>
              <a:gd name="connsiteY418" fmla="*/ 366370 h 2854867"/>
              <a:gd name="connsiteX419" fmla="*/ 6098474 w 12200385"/>
              <a:gd name="connsiteY419" fmla="*/ 2711936 h 2854867"/>
              <a:gd name="connsiteX420" fmla="*/ 6098474 w 12200385"/>
              <a:gd name="connsiteY420" fmla="*/ 2710192 h 2854867"/>
              <a:gd name="connsiteX421" fmla="*/ 6098038 w 12200385"/>
              <a:gd name="connsiteY421" fmla="*/ 2711936 h 2854867"/>
              <a:gd name="connsiteX422" fmla="*/ 6539860 w 12200385"/>
              <a:gd name="connsiteY422" fmla="*/ 2834840 h 2854867"/>
              <a:gd name="connsiteX423" fmla="*/ 6413365 w 12200385"/>
              <a:gd name="connsiteY423" fmla="*/ 2834840 h 2854867"/>
              <a:gd name="connsiteX424" fmla="*/ 7793043 w 12200385"/>
              <a:gd name="connsiteY424" fmla="*/ 23754 h 2854867"/>
              <a:gd name="connsiteX425" fmla="*/ 7919437 w 12200385"/>
              <a:gd name="connsiteY425" fmla="*/ 23754 h 2854867"/>
              <a:gd name="connsiteX426" fmla="*/ 9089649 w 12200385"/>
              <a:gd name="connsiteY426" fmla="*/ 2834840 h 2854867"/>
              <a:gd name="connsiteX427" fmla="*/ 8964066 w 12200385"/>
              <a:gd name="connsiteY427" fmla="*/ 2834840 h 2854867"/>
              <a:gd name="connsiteX428" fmla="*/ 10328530 w 12200385"/>
              <a:gd name="connsiteY428" fmla="*/ 23754 h 2854867"/>
              <a:gd name="connsiteX429" fmla="*/ 10454942 w 12200385"/>
              <a:gd name="connsiteY429" fmla="*/ 23754 h 2854867"/>
              <a:gd name="connsiteX430" fmla="*/ 12139613 w 12200385"/>
              <a:gd name="connsiteY430" fmla="*/ 2838373 h 2854867"/>
              <a:gd name="connsiteX431" fmla="*/ 12013082 w 12200385"/>
              <a:gd name="connsiteY431" fmla="*/ 2838373 h 2854867"/>
              <a:gd name="connsiteX432" fmla="*/ 12136283 w 12200385"/>
              <a:gd name="connsiteY432" fmla="*/ 2585571 h 2854867"/>
              <a:gd name="connsiteX433" fmla="*/ 11842812 w 12200385"/>
              <a:gd name="connsiteY433" fmla="*/ 1982725 h 2854867"/>
              <a:gd name="connsiteX434" fmla="*/ 11842812 w 12200385"/>
              <a:gd name="connsiteY434" fmla="*/ 1983597 h 2854867"/>
              <a:gd name="connsiteX435" fmla="*/ 10880422 w 12200385"/>
              <a:gd name="connsiteY435" fmla="*/ 27287 h 2854867"/>
              <a:gd name="connsiteX436" fmla="*/ 11006880 w 12200385"/>
              <a:gd name="connsiteY436" fmla="*/ 27287 h 2854867"/>
              <a:gd name="connsiteX437" fmla="*/ 11889471 w 12200385"/>
              <a:gd name="connsiteY437" fmla="*/ 1820571 h 2854867"/>
              <a:gd name="connsiteX438" fmla="*/ 11890343 w 12200385"/>
              <a:gd name="connsiteY438" fmla="*/ 1819699 h 2854867"/>
              <a:gd name="connsiteX439" fmla="*/ 12199511 w 12200385"/>
              <a:gd name="connsiteY439" fmla="*/ 2455674 h 2854867"/>
              <a:gd name="connsiteX440" fmla="*/ 12200384 w 12200385"/>
              <a:gd name="connsiteY440" fmla="*/ 2454366 h 2854867"/>
              <a:gd name="connsiteX441" fmla="*/ 12200384 w 12200385"/>
              <a:gd name="connsiteY441" fmla="*/ 2712853 h 2854867"/>
              <a:gd name="connsiteX442" fmla="*/ 12199511 w 12200385"/>
              <a:gd name="connsiteY442" fmla="*/ 2715469 h 2854867"/>
              <a:gd name="connsiteX443" fmla="*/ 6289459 w 12200385"/>
              <a:gd name="connsiteY443" fmla="*/ 2845252 h 2854867"/>
              <a:gd name="connsiteX444" fmla="*/ 6226273 w 12200385"/>
              <a:gd name="connsiteY444" fmla="*/ 2715754 h 2854867"/>
              <a:gd name="connsiteX445" fmla="*/ 7486947 w 12200385"/>
              <a:gd name="connsiteY445" fmla="*/ 137555 h 2854867"/>
              <a:gd name="connsiteX446" fmla="*/ 6098158 w 12200385"/>
              <a:gd name="connsiteY446" fmla="*/ 137555 h 2854867"/>
              <a:gd name="connsiteX447" fmla="*/ 5103300 w 12200385"/>
              <a:gd name="connsiteY447" fmla="*/ 137555 h 2854867"/>
              <a:gd name="connsiteX448" fmla="*/ 5047958 w 12200385"/>
              <a:gd name="connsiteY448" fmla="*/ 23753 h 2854867"/>
              <a:gd name="connsiteX449" fmla="*/ 6098158 w 12200385"/>
              <a:gd name="connsiteY449" fmla="*/ 23753 h 2854867"/>
              <a:gd name="connsiteX450" fmla="*/ 7543163 w 12200385"/>
              <a:gd name="connsiteY450" fmla="*/ 23753 h 2854867"/>
              <a:gd name="connsiteX451" fmla="*/ 7663433 w 12200385"/>
              <a:gd name="connsiteY451" fmla="*/ 23753 h 2854867"/>
              <a:gd name="connsiteX452" fmla="*/ 7669533 w 12200385"/>
              <a:gd name="connsiteY452" fmla="*/ 23753 h 2854867"/>
              <a:gd name="connsiteX453" fmla="*/ 2722818 w 12200385"/>
              <a:gd name="connsiteY453" fmla="*/ 2854867 h 2854867"/>
              <a:gd name="connsiteX454" fmla="*/ 811210 w 12200385"/>
              <a:gd name="connsiteY454" fmla="*/ 2854867 h 2854867"/>
              <a:gd name="connsiteX455" fmla="*/ 866549 w 12200385"/>
              <a:gd name="connsiteY455" fmla="*/ 2741884 h 2854867"/>
              <a:gd name="connsiteX456" fmla="*/ 2777286 w 12200385"/>
              <a:gd name="connsiteY456" fmla="*/ 2741884 h 2854867"/>
              <a:gd name="connsiteX457" fmla="*/ 8821831 w 12200385"/>
              <a:gd name="connsiteY457" fmla="*/ 2854867 h 2854867"/>
              <a:gd name="connsiteX458" fmla="*/ 6910662 w 12200385"/>
              <a:gd name="connsiteY458" fmla="*/ 2854867 h 2854867"/>
              <a:gd name="connsiteX459" fmla="*/ 6966003 w 12200385"/>
              <a:gd name="connsiteY459" fmla="*/ 2741884 h 2854867"/>
              <a:gd name="connsiteX460" fmla="*/ 8876734 w 12200385"/>
              <a:gd name="connsiteY460" fmla="*/ 2741884 h 285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Lst>
            <a:rect l="l" t="t" r="r" b="b"/>
            <a:pathLst>
              <a:path w="12200385" h="2854867">
                <a:moveTo>
                  <a:pt x="12198463" y="136736"/>
                </a:moveTo>
                <a:lnTo>
                  <a:pt x="11202744" y="136736"/>
                </a:lnTo>
                <a:lnTo>
                  <a:pt x="11147402" y="23753"/>
                </a:lnTo>
                <a:lnTo>
                  <a:pt x="12198463" y="23753"/>
                </a:lnTo>
                <a:close/>
                <a:moveTo>
                  <a:pt x="12200385" y="365489"/>
                </a:moveTo>
                <a:lnTo>
                  <a:pt x="11308541" y="365489"/>
                </a:lnTo>
                <a:lnTo>
                  <a:pt x="11253128" y="252507"/>
                </a:lnTo>
                <a:lnTo>
                  <a:pt x="12200385" y="252507"/>
                </a:lnTo>
                <a:close/>
                <a:moveTo>
                  <a:pt x="2356613" y="478902"/>
                </a:moveTo>
                <a:lnTo>
                  <a:pt x="2293303" y="349544"/>
                </a:lnTo>
                <a:lnTo>
                  <a:pt x="2452232" y="23753"/>
                </a:lnTo>
                <a:lnTo>
                  <a:pt x="2579288" y="23753"/>
                </a:lnTo>
                <a:close/>
                <a:moveTo>
                  <a:pt x="8456064" y="478903"/>
                </a:moveTo>
                <a:lnTo>
                  <a:pt x="8392754" y="349544"/>
                </a:lnTo>
                <a:lnTo>
                  <a:pt x="8552119" y="23753"/>
                </a:lnTo>
                <a:lnTo>
                  <a:pt x="8678739" y="23753"/>
                </a:lnTo>
                <a:close/>
                <a:moveTo>
                  <a:pt x="780425" y="594243"/>
                </a:moveTo>
                <a:lnTo>
                  <a:pt x="1" y="594243"/>
                </a:lnTo>
                <a:lnTo>
                  <a:pt x="1" y="481260"/>
                </a:lnTo>
                <a:lnTo>
                  <a:pt x="835765" y="481260"/>
                </a:lnTo>
                <a:close/>
                <a:moveTo>
                  <a:pt x="6879871" y="594243"/>
                </a:moveTo>
                <a:lnTo>
                  <a:pt x="6098892" y="594243"/>
                </a:lnTo>
                <a:lnTo>
                  <a:pt x="5320527" y="594243"/>
                </a:lnTo>
                <a:lnTo>
                  <a:pt x="5265179" y="481260"/>
                </a:lnTo>
                <a:lnTo>
                  <a:pt x="6098892" y="481260"/>
                </a:lnTo>
                <a:lnTo>
                  <a:pt x="6935219" y="481260"/>
                </a:lnTo>
                <a:close/>
                <a:moveTo>
                  <a:pt x="12198463" y="594243"/>
                </a:moveTo>
                <a:lnTo>
                  <a:pt x="11419921" y="594243"/>
                </a:lnTo>
                <a:lnTo>
                  <a:pt x="11364621" y="481260"/>
                </a:lnTo>
                <a:lnTo>
                  <a:pt x="12198463" y="481260"/>
                </a:lnTo>
                <a:close/>
                <a:moveTo>
                  <a:pt x="2483522" y="740334"/>
                </a:moveTo>
                <a:lnTo>
                  <a:pt x="2424980" y="621631"/>
                </a:lnTo>
                <a:lnTo>
                  <a:pt x="2420174" y="610721"/>
                </a:lnTo>
                <a:lnTo>
                  <a:pt x="2706334" y="23753"/>
                </a:lnTo>
                <a:lnTo>
                  <a:pt x="2833031" y="23753"/>
                </a:lnTo>
                <a:close/>
                <a:moveTo>
                  <a:pt x="8582905" y="740335"/>
                </a:moveTo>
                <a:lnTo>
                  <a:pt x="8524425" y="621632"/>
                </a:lnTo>
                <a:lnTo>
                  <a:pt x="8519625" y="610722"/>
                </a:lnTo>
                <a:lnTo>
                  <a:pt x="8805481" y="23753"/>
                </a:lnTo>
                <a:lnTo>
                  <a:pt x="8932481" y="23753"/>
                </a:lnTo>
                <a:close/>
                <a:moveTo>
                  <a:pt x="668927" y="824913"/>
                </a:moveTo>
                <a:lnTo>
                  <a:pt x="1" y="824913"/>
                </a:lnTo>
                <a:lnTo>
                  <a:pt x="1" y="710014"/>
                </a:lnTo>
                <a:lnTo>
                  <a:pt x="724271" y="710014"/>
                </a:lnTo>
                <a:close/>
                <a:moveTo>
                  <a:pt x="6768373" y="824913"/>
                </a:moveTo>
                <a:lnTo>
                  <a:pt x="6098892" y="824913"/>
                </a:lnTo>
                <a:lnTo>
                  <a:pt x="5432026" y="824913"/>
                </a:lnTo>
                <a:lnTo>
                  <a:pt x="5376672" y="710014"/>
                </a:lnTo>
                <a:lnTo>
                  <a:pt x="6098892" y="710014"/>
                </a:lnTo>
                <a:lnTo>
                  <a:pt x="6823725" y="710014"/>
                </a:lnTo>
                <a:close/>
                <a:moveTo>
                  <a:pt x="12198464" y="824914"/>
                </a:moveTo>
                <a:lnTo>
                  <a:pt x="11531414" y="824914"/>
                </a:lnTo>
                <a:lnTo>
                  <a:pt x="11476116" y="710014"/>
                </a:lnTo>
                <a:lnTo>
                  <a:pt x="12198464" y="710014"/>
                </a:lnTo>
                <a:close/>
                <a:moveTo>
                  <a:pt x="2610160" y="999845"/>
                </a:moveTo>
                <a:lnTo>
                  <a:pt x="2555751" y="887035"/>
                </a:lnTo>
                <a:lnTo>
                  <a:pt x="2547046" y="870484"/>
                </a:lnTo>
                <a:lnTo>
                  <a:pt x="2960115" y="23753"/>
                </a:lnTo>
                <a:lnTo>
                  <a:pt x="3086778" y="23753"/>
                </a:lnTo>
                <a:close/>
                <a:moveTo>
                  <a:pt x="8709661" y="999846"/>
                </a:moveTo>
                <a:lnTo>
                  <a:pt x="8655209" y="887035"/>
                </a:lnTo>
                <a:lnTo>
                  <a:pt x="8646496" y="870484"/>
                </a:lnTo>
                <a:lnTo>
                  <a:pt x="9059897" y="23753"/>
                </a:lnTo>
                <a:lnTo>
                  <a:pt x="9186225" y="23753"/>
                </a:lnTo>
                <a:close/>
                <a:moveTo>
                  <a:pt x="557429" y="1051750"/>
                </a:moveTo>
                <a:lnTo>
                  <a:pt x="1" y="1051750"/>
                </a:lnTo>
                <a:lnTo>
                  <a:pt x="1" y="938767"/>
                </a:lnTo>
                <a:lnTo>
                  <a:pt x="612779" y="938767"/>
                </a:lnTo>
                <a:close/>
                <a:moveTo>
                  <a:pt x="6656870" y="1051750"/>
                </a:moveTo>
                <a:lnTo>
                  <a:pt x="6098891" y="1051750"/>
                </a:lnTo>
                <a:lnTo>
                  <a:pt x="5543526" y="1051750"/>
                </a:lnTo>
                <a:lnTo>
                  <a:pt x="5488164" y="938767"/>
                </a:lnTo>
                <a:lnTo>
                  <a:pt x="6098891" y="938767"/>
                </a:lnTo>
                <a:lnTo>
                  <a:pt x="6712233" y="938767"/>
                </a:lnTo>
                <a:close/>
                <a:moveTo>
                  <a:pt x="12198463" y="1051750"/>
                </a:moveTo>
                <a:lnTo>
                  <a:pt x="11642903" y="1051750"/>
                </a:lnTo>
                <a:lnTo>
                  <a:pt x="11587608" y="938767"/>
                </a:lnTo>
                <a:lnTo>
                  <a:pt x="12198463" y="938767"/>
                </a:lnTo>
                <a:close/>
                <a:moveTo>
                  <a:pt x="2737192" y="1261277"/>
                </a:moveTo>
                <a:lnTo>
                  <a:pt x="2673918" y="1131860"/>
                </a:lnTo>
                <a:lnTo>
                  <a:pt x="3216330" y="23753"/>
                </a:lnTo>
                <a:lnTo>
                  <a:pt x="3342442" y="23753"/>
                </a:lnTo>
                <a:close/>
                <a:moveTo>
                  <a:pt x="8838423" y="1261277"/>
                </a:moveTo>
                <a:lnTo>
                  <a:pt x="8775290" y="1131860"/>
                </a:lnTo>
                <a:lnTo>
                  <a:pt x="9316496" y="23753"/>
                </a:lnTo>
                <a:lnTo>
                  <a:pt x="9441891" y="23753"/>
                </a:lnTo>
                <a:close/>
                <a:moveTo>
                  <a:pt x="445926" y="1282420"/>
                </a:moveTo>
                <a:lnTo>
                  <a:pt x="0" y="1282420"/>
                </a:lnTo>
                <a:lnTo>
                  <a:pt x="0" y="1167521"/>
                </a:lnTo>
                <a:lnTo>
                  <a:pt x="501285" y="1167521"/>
                </a:lnTo>
                <a:close/>
                <a:moveTo>
                  <a:pt x="6545390" y="1282420"/>
                </a:moveTo>
                <a:lnTo>
                  <a:pt x="6099110" y="1282420"/>
                </a:lnTo>
                <a:lnTo>
                  <a:pt x="5655007" y="1282420"/>
                </a:lnTo>
                <a:lnTo>
                  <a:pt x="5599658" y="1167521"/>
                </a:lnTo>
                <a:lnTo>
                  <a:pt x="6099110" y="1167521"/>
                </a:lnTo>
                <a:lnTo>
                  <a:pt x="6600740" y="1167521"/>
                </a:lnTo>
                <a:close/>
                <a:moveTo>
                  <a:pt x="12198463" y="1282421"/>
                </a:moveTo>
                <a:lnTo>
                  <a:pt x="11754392" y="1282421"/>
                </a:lnTo>
                <a:lnTo>
                  <a:pt x="11699101" y="1167521"/>
                </a:lnTo>
                <a:lnTo>
                  <a:pt x="12198463" y="1167521"/>
                </a:lnTo>
                <a:close/>
                <a:moveTo>
                  <a:pt x="334419" y="1509259"/>
                </a:moveTo>
                <a:lnTo>
                  <a:pt x="1" y="1509259"/>
                </a:lnTo>
                <a:lnTo>
                  <a:pt x="1" y="1396276"/>
                </a:lnTo>
                <a:lnTo>
                  <a:pt x="389792" y="1396276"/>
                </a:lnTo>
                <a:close/>
                <a:moveTo>
                  <a:pt x="6433887" y="1509259"/>
                </a:moveTo>
                <a:lnTo>
                  <a:pt x="6099110" y="1509259"/>
                </a:lnTo>
                <a:lnTo>
                  <a:pt x="5766511" y="1509259"/>
                </a:lnTo>
                <a:lnTo>
                  <a:pt x="5711151" y="1396276"/>
                </a:lnTo>
                <a:lnTo>
                  <a:pt x="6099110" y="1396276"/>
                </a:lnTo>
                <a:lnTo>
                  <a:pt x="6489246" y="1396276"/>
                </a:lnTo>
                <a:close/>
                <a:moveTo>
                  <a:pt x="12198463" y="1509259"/>
                </a:moveTo>
                <a:lnTo>
                  <a:pt x="11865880" y="1509259"/>
                </a:lnTo>
                <a:lnTo>
                  <a:pt x="11810595" y="1396276"/>
                </a:lnTo>
                <a:lnTo>
                  <a:pt x="12198463" y="1396276"/>
                </a:lnTo>
                <a:close/>
                <a:moveTo>
                  <a:pt x="2863938" y="1520788"/>
                </a:moveTo>
                <a:lnTo>
                  <a:pt x="2800791" y="1391350"/>
                </a:lnTo>
                <a:lnTo>
                  <a:pt x="3468407" y="23753"/>
                </a:lnTo>
                <a:lnTo>
                  <a:pt x="3594265" y="23753"/>
                </a:lnTo>
                <a:close/>
                <a:moveTo>
                  <a:pt x="8963385" y="1520788"/>
                </a:moveTo>
                <a:lnTo>
                  <a:pt x="8900238" y="1391350"/>
                </a:lnTo>
                <a:lnTo>
                  <a:pt x="9568289" y="23753"/>
                </a:lnTo>
                <a:lnTo>
                  <a:pt x="9693712" y="23753"/>
                </a:lnTo>
                <a:close/>
                <a:moveTo>
                  <a:pt x="222987" y="1739927"/>
                </a:moveTo>
                <a:lnTo>
                  <a:pt x="0" y="1739927"/>
                </a:lnTo>
                <a:lnTo>
                  <a:pt x="0" y="1625028"/>
                </a:lnTo>
                <a:lnTo>
                  <a:pt x="278298" y="1625028"/>
                </a:lnTo>
                <a:close/>
                <a:moveTo>
                  <a:pt x="6322374" y="1739927"/>
                </a:moveTo>
                <a:lnTo>
                  <a:pt x="6099109" y="1739927"/>
                </a:lnTo>
                <a:lnTo>
                  <a:pt x="5878024" y="1739927"/>
                </a:lnTo>
                <a:lnTo>
                  <a:pt x="5822644" y="1625028"/>
                </a:lnTo>
                <a:lnTo>
                  <a:pt x="6099109" y="1625028"/>
                </a:lnTo>
                <a:lnTo>
                  <a:pt x="6377754" y="1625028"/>
                </a:lnTo>
                <a:close/>
                <a:moveTo>
                  <a:pt x="12198462" y="1739928"/>
                </a:moveTo>
                <a:lnTo>
                  <a:pt x="11977362" y="1739928"/>
                </a:lnTo>
                <a:lnTo>
                  <a:pt x="11922087" y="1625028"/>
                </a:lnTo>
                <a:lnTo>
                  <a:pt x="12198462" y="1625028"/>
                </a:lnTo>
                <a:close/>
                <a:moveTo>
                  <a:pt x="2990848" y="1780298"/>
                </a:moveTo>
                <a:lnTo>
                  <a:pt x="2927661" y="1651249"/>
                </a:lnTo>
                <a:lnTo>
                  <a:pt x="3721634" y="23753"/>
                </a:lnTo>
                <a:lnTo>
                  <a:pt x="3848007" y="23753"/>
                </a:lnTo>
                <a:close/>
                <a:moveTo>
                  <a:pt x="9090297" y="1780298"/>
                </a:moveTo>
                <a:lnTo>
                  <a:pt x="9027111" y="1651249"/>
                </a:lnTo>
                <a:lnTo>
                  <a:pt x="9821082" y="23753"/>
                </a:lnTo>
                <a:lnTo>
                  <a:pt x="9947455" y="23753"/>
                </a:lnTo>
                <a:close/>
                <a:moveTo>
                  <a:pt x="111494" y="1966766"/>
                </a:moveTo>
                <a:lnTo>
                  <a:pt x="1" y="1966766"/>
                </a:lnTo>
                <a:lnTo>
                  <a:pt x="1" y="1853783"/>
                </a:lnTo>
                <a:lnTo>
                  <a:pt x="166805" y="1853783"/>
                </a:lnTo>
                <a:close/>
                <a:moveTo>
                  <a:pt x="6210833" y="1966766"/>
                </a:moveTo>
                <a:lnTo>
                  <a:pt x="6099109" y="1966766"/>
                </a:lnTo>
                <a:lnTo>
                  <a:pt x="5989566" y="1966766"/>
                </a:lnTo>
                <a:lnTo>
                  <a:pt x="5934139" y="1853783"/>
                </a:lnTo>
                <a:lnTo>
                  <a:pt x="6099109" y="1853783"/>
                </a:lnTo>
                <a:lnTo>
                  <a:pt x="6266260" y="1853783"/>
                </a:lnTo>
                <a:close/>
                <a:moveTo>
                  <a:pt x="12198462" y="1966766"/>
                </a:moveTo>
                <a:lnTo>
                  <a:pt x="12088830" y="1966766"/>
                </a:lnTo>
                <a:lnTo>
                  <a:pt x="12033579" y="1853783"/>
                </a:lnTo>
                <a:lnTo>
                  <a:pt x="12198462" y="1853783"/>
                </a:lnTo>
                <a:close/>
                <a:moveTo>
                  <a:pt x="3118160" y="2039809"/>
                </a:moveTo>
                <a:lnTo>
                  <a:pt x="3054534" y="1910753"/>
                </a:lnTo>
                <a:lnTo>
                  <a:pt x="3975370" y="23753"/>
                </a:lnTo>
                <a:lnTo>
                  <a:pt x="4101751" y="23753"/>
                </a:lnTo>
                <a:close/>
                <a:moveTo>
                  <a:pt x="9217172" y="2039809"/>
                </a:moveTo>
                <a:lnTo>
                  <a:pt x="9153981" y="1910754"/>
                </a:lnTo>
                <a:lnTo>
                  <a:pt x="10074381" y="23753"/>
                </a:lnTo>
                <a:lnTo>
                  <a:pt x="10201199" y="23753"/>
                </a:lnTo>
                <a:close/>
                <a:moveTo>
                  <a:pt x="2035279" y="2170524"/>
                </a:moveTo>
                <a:lnTo>
                  <a:pt x="1908799" y="2170524"/>
                </a:lnTo>
                <a:lnTo>
                  <a:pt x="1526305" y="1388898"/>
                </a:lnTo>
                <a:lnTo>
                  <a:pt x="1535028" y="1371887"/>
                </a:lnTo>
                <a:lnTo>
                  <a:pt x="1589545" y="1259790"/>
                </a:lnTo>
                <a:close/>
                <a:moveTo>
                  <a:pt x="8134727" y="2170524"/>
                </a:moveTo>
                <a:lnTo>
                  <a:pt x="8008139" y="2170524"/>
                </a:lnTo>
                <a:lnTo>
                  <a:pt x="7625758" y="1388898"/>
                </a:lnTo>
                <a:lnTo>
                  <a:pt x="7634487" y="1371887"/>
                </a:lnTo>
                <a:lnTo>
                  <a:pt x="7689052" y="1259790"/>
                </a:lnTo>
                <a:close/>
                <a:moveTo>
                  <a:pt x="1272128" y="2170525"/>
                </a:moveTo>
                <a:lnTo>
                  <a:pt x="1145690" y="2170525"/>
                </a:lnTo>
                <a:lnTo>
                  <a:pt x="1208692" y="2042165"/>
                </a:lnTo>
                <a:close/>
                <a:moveTo>
                  <a:pt x="1525868" y="2170525"/>
                </a:moveTo>
                <a:lnTo>
                  <a:pt x="1400089" y="2170525"/>
                </a:lnTo>
                <a:lnTo>
                  <a:pt x="1272562" y="1910228"/>
                </a:lnTo>
                <a:lnTo>
                  <a:pt x="1335889" y="1780734"/>
                </a:lnTo>
                <a:close/>
                <a:moveTo>
                  <a:pt x="1779613" y="2170525"/>
                </a:moveTo>
                <a:lnTo>
                  <a:pt x="1652887" y="2170525"/>
                </a:lnTo>
                <a:lnTo>
                  <a:pt x="1399434" y="1650561"/>
                </a:lnTo>
                <a:lnTo>
                  <a:pt x="1404224" y="1639674"/>
                </a:lnTo>
                <a:lnTo>
                  <a:pt x="1461709" y="1521224"/>
                </a:lnTo>
                <a:close/>
                <a:moveTo>
                  <a:pt x="2289022" y="2170525"/>
                </a:moveTo>
                <a:lnTo>
                  <a:pt x="2162464" y="2170525"/>
                </a:lnTo>
                <a:lnTo>
                  <a:pt x="1653177" y="1127921"/>
                </a:lnTo>
                <a:lnTo>
                  <a:pt x="1664524" y="1106109"/>
                </a:lnTo>
                <a:lnTo>
                  <a:pt x="1716456" y="998359"/>
                </a:lnTo>
                <a:close/>
                <a:moveTo>
                  <a:pt x="2544689" y="2170525"/>
                </a:moveTo>
                <a:lnTo>
                  <a:pt x="2417860" y="2170525"/>
                </a:lnTo>
                <a:lnTo>
                  <a:pt x="1781973" y="867891"/>
                </a:lnTo>
                <a:lnTo>
                  <a:pt x="1795484" y="839989"/>
                </a:lnTo>
                <a:lnTo>
                  <a:pt x="1845605" y="738848"/>
                </a:lnTo>
                <a:close/>
                <a:moveTo>
                  <a:pt x="2798430" y="2170525"/>
                </a:moveTo>
                <a:lnTo>
                  <a:pt x="2672031" y="2170525"/>
                </a:lnTo>
                <a:lnTo>
                  <a:pt x="1908842" y="607352"/>
                </a:lnTo>
                <a:lnTo>
                  <a:pt x="1925405" y="573778"/>
                </a:lnTo>
                <a:lnTo>
                  <a:pt x="1972042" y="477415"/>
                </a:lnTo>
                <a:close/>
                <a:moveTo>
                  <a:pt x="3054096" y="2170525"/>
                </a:moveTo>
                <a:lnTo>
                  <a:pt x="2927583" y="2170525"/>
                </a:lnTo>
                <a:lnTo>
                  <a:pt x="2037635" y="349061"/>
                </a:lnTo>
                <a:lnTo>
                  <a:pt x="2195121" y="23753"/>
                </a:lnTo>
                <a:lnTo>
                  <a:pt x="2322069" y="23753"/>
                </a:lnTo>
                <a:lnTo>
                  <a:pt x="2163711" y="348189"/>
                </a:lnTo>
                <a:close/>
                <a:moveTo>
                  <a:pt x="7371578" y="2170525"/>
                </a:moveTo>
                <a:lnTo>
                  <a:pt x="7245141" y="2170525"/>
                </a:lnTo>
                <a:lnTo>
                  <a:pt x="7308358" y="2042165"/>
                </a:lnTo>
                <a:close/>
                <a:moveTo>
                  <a:pt x="7625321" y="2170525"/>
                </a:moveTo>
                <a:lnTo>
                  <a:pt x="7499323" y="2170525"/>
                </a:lnTo>
                <a:lnTo>
                  <a:pt x="7372014" y="1910228"/>
                </a:lnTo>
                <a:lnTo>
                  <a:pt x="7435231" y="1780734"/>
                </a:lnTo>
                <a:close/>
                <a:moveTo>
                  <a:pt x="7879066" y="2170525"/>
                </a:moveTo>
                <a:lnTo>
                  <a:pt x="7752774" y="2170525"/>
                </a:lnTo>
                <a:lnTo>
                  <a:pt x="7498887" y="1650561"/>
                </a:lnTo>
                <a:lnTo>
                  <a:pt x="7503678" y="1639674"/>
                </a:lnTo>
                <a:lnTo>
                  <a:pt x="7561595" y="1521224"/>
                </a:lnTo>
                <a:close/>
                <a:moveTo>
                  <a:pt x="8390391" y="2170525"/>
                </a:moveTo>
                <a:lnTo>
                  <a:pt x="8263834" y="2170525"/>
                </a:lnTo>
                <a:lnTo>
                  <a:pt x="7754551" y="1127921"/>
                </a:lnTo>
                <a:lnTo>
                  <a:pt x="7765462" y="1106109"/>
                </a:lnTo>
                <a:lnTo>
                  <a:pt x="7817832" y="998359"/>
                </a:lnTo>
                <a:close/>
                <a:moveTo>
                  <a:pt x="8644136" y="2170525"/>
                </a:moveTo>
                <a:lnTo>
                  <a:pt x="8517673" y="2170525"/>
                </a:lnTo>
                <a:lnTo>
                  <a:pt x="7881426" y="867891"/>
                </a:lnTo>
                <a:lnTo>
                  <a:pt x="7894945" y="839989"/>
                </a:lnTo>
                <a:lnTo>
                  <a:pt x="7944659" y="738848"/>
                </a:lnTo>
                <a:close/>
                <a:moveTo>
                  <a:pt x="8897878" y="2170525"/>
                </a:moveTo>
                <a:lnTo>
                  <a:pt x="8771541" y="2170525"/>
                </a:lnTo>
                <a:lnTo>
                  <a:pt x="8008291" y="607352"/>
                </a:lnTo>
                <a:lnTo>
                  <a:pt x="8024844" y="573778"/>
                </a:lnTo>
                <a:lnTo>
                  <a:pt x="8071895" y="477415"/>
                </a:lnTo>
                <a:close/>
                <a:moveTo>
                  <a:pt x="9153546" y="2170525"/>
                </a:moveTo>
                <a:lnTo>
                  <a:pt x="9027034" y="2170525"/>
                </a:lnTo>
                <a:lnTo>
                  <a:pt x="8137086" y="349061"/>
                </a:lnTo>
                <a:lnTo>
                  <a:pt x="8294573" y="23753"/>
                </a:lnTo>
                <a:lnTo>
                  <a:pt x="8421085" y="23753"/>
                </a:lnTo>
                <a:lnTo>
                  <a:pt x="8263162" y="348189"/>
                </a:lnTo>
                <a:close/>
                <a:moveTo>
                  <a:pt x="873" y="2193595"/>
                </a:moveTo>
                <a:lnTo>
                  <a:pt x="2" y="2191426"/>
                </a:lnTo>
                <a:lnTo>
                  <a:pt x="2" y="2082536"/>
                </a:lnTo>
                <a:lnTo>
                  <a:pt x="55313" y="2082536"/>
                </a:lnTo>
                <a:close/>
                <a:moveTo>
                  <a:pt x="6099977" y="2193595"/>
                </a:moveTo>
                <a:lnTo>
                  <a:pt x="6099101" y="2191860"/>
                </a:lnTo>
                <a:lnTo>
                  <a:pt x="6099101" y="2193595"/>
                </a:lnTo>
                <a:lnTo>
                  <a:pt x="6045630" y="2082536"/>
                </a:lnTo>
                <a:lnTo>
                  <a:pt x="6099101" y="2082536"/>
                </a:lnTo>
                <a:lnTo>
                  <a:pt x="6154763" y="2082536"/>
                </a:lnTo>
                <a:close/>
                <a:moveTo>
                  <a:pt x="12198464" y="2193595"/>
                </a:moveTo>
                <a:lnTo>
                  <a:pt x="12145074" y="2082536"/>
                </a:lnTo>
                <a:lnTo>
                  <a:pt x="12198464" y="2082536"/>
                </a:lnTo>
                <a:close/>
                <a:moveTo>
                  <a:pt x="2944921" y="2401198"/>
                </a:moveTo>
                <a:lnTo>
                  <a:pt x="1034197" y="2401198"/>
                </a:lnTo>
                <a:lnTo>
                  <a:pt x="1089549" y="2286299"/>
                </a:lnTo>
                <a:lnTo>
                  <a:pt x="3000273" y="2286299"/>
                </a:lnTo>
                <a:close/>
                <a:moveTo>
                  <a:pt x="9044381" y="2401199"/>
                </a:moveTo>
                <a:lnTo>
                  <a:pt x="7133649" y="2401199"/>
                </a:lnTo>
                <a:lnTo>
                  <a:pt x="7188988" y="2286299"/>
                </a:lnTo>
                <a:lnTo>
                  <a:pt x="9099721" y="2286299"/>
                </a:lnTo>
                <a:close/>
                <a:moveTo>
                  <a:pt x="4129175" y="2581897"/>
                </a:moveTo>
                <a:lnTo>
                  <a:pt x="4002227" y="2581897"/>
                </a:lnTo>
                <a:lnTo>
                  <a:pt x="4955430" y="631199"/>
                </a:lnTo>
                <a:lnTo>
                  <a:pt x="5018686" y="760606"/>
                </a:lnTo>
                <a:close/>
                <a:moveTo>
                  <a:pt x="5143421" y="2581897"/>
                </a:moveTo>
                <a:lnTo>
                  <a:pt x="5017202" y="2581897"/>
                </a:lnTo>
                <a:lnTo>
                  <a:pt x="5460709" y="1671162"/>
                </a:lnTo>
                <a:lnTo>
                  <a:pt x="5515984" y="1784405"/>
                </a:lnTo>
                <a:lnTo>
                  <a:pt x="5524254" y="1800956"/>
                </a:lnTo>
                <a:close/>
                <a:moveTo>
                  <a:pt x="10230108" y="2581897"/>
                </a:moveTo>
                <a:lnTo>
                  <a:pt x="10103596" y="2581897"/>
                </a:lnTo>
                <a:lnTo>
                  <a:pt x="11056799" y="631199"/>
                </a:lnTo>
                <a:lnTo>
                  <a:pt x="11120054" y="760607"/>
                </a:lnTo>
                <a:close/>
                <a:moveTo>
                  <a:pt x="11243299" y="2581897"/>
                </a:moveTo>
                <a:lnTo>
                  <a:pt x="11116645" y="2581897"/>
                </a:lnTo>
                <a:lnTo>
                  <a:pt x="11560587" y="1671162"/>
                </a:lnTo>
                <a:lnTo>
                  <a:pt x="11615862" y="1784405"/>
                </a:lnTo>
                <a:lnTo>
                  <a:pt x="11623697" y="1800956"/>
                </a:lnTo>
                <a:close/>
                <a:moveTo>
                  <a:pt x="5653047" y="2581898"/>
                </a:moveTo>
                <a:lnTo>
                  <a:pt x="5526610" y="2581898"/>
                </a:lnTo>
                <a:lnTo>
                  <a:pt x="5716917" y="2192106"/>
                </a:lnTo>
                <a:lnTo>
                  <a:pt x="5779918" y="2321891"/>
                </a:lnTo>
                <a:close/>
                <a:moveTo>
                  <a:pt x="11752058" y="2581898"/>
                </a:moveTo>
                <a:lnTo>
                  <a:pt x="11626055" y="2581898"/>
                </a:lnTo>
                <a:lnTo>
                  <a:pt x="11815928" y="2192106"/>
                </a:lnTo>
                <a:lnTo>
                  <a:pt x="11879364" y="2321891"/>
                </a:lnTo>
                <a:close/>
                <a:moveTo>
                  <a:pt x="5906788" y="2583818"/>
                </a:moveTo>
                <a:lnTo>
                  <a:pt x="5780352" y="2583818"/>
                </a:lnTo>
                <a:lnTo>
                  <a:pt x="5843570" y="2453539"/>
                </a:lnTo>
                <a:close/>
                <a:moveTo>
                  <a:pt x="12006233" y="2583818"/>
                </a:moveTo>
                <a:lnTo>
                  <a:pt x="11879797" y="2583818"/>
                </a:lnTo>
                <a:lnTo>
                  <a:pt x="11943015" y="2453539"/>
                </a:lnTo>
                <a:close/>
                <a:moveTo>
                  <a:pt x="3877346" y="2583819"/>
                </a:moveTo>
                <a:lnTo>
                  <a:pt x="3750406" y="2583819"/>
                </a:lnTo>
                <a:lnTo>
                  <a:pt x="4830486" y="373611"/>
                </a:lnTo>
                <a:lnTo>
                  <a:pt x="4893738" y="502623"/>
                </a:lnTo>
                <a:close/>
                <a:moveTo>
                  <a:pt x="4382431" y="2583819"/>
                </a:moveTo>
                <a:lnTo>
                  <a:pt x="4255970" y="2583819"/>
                </a:lnTo>
                <a:lnTo>
                  <a:pt x="5082327" y="890710"/>
                </a:lnTo>
                <a:lnTo>
                  <a:pt x="5145558" y="1020681"/>
                </a:lnTo>
                <a:close/>
                <a:moveTo>
                  <a:pt x="4636179" y="2583819"/>
                </a:moveTo>
                <a:lnTo>
                  <a:pt x="4509714" y="2583819"/>
                </a:lnTo>
                <a:lnTo>
                  <a:pt x="5209197" y="1150220"/>
                </a:lnTo>
                <a:lnTo>
                  <a:pt x="5272430" y="1280190"/>
                </a:lnTo>
                <a:close/>
                <a:moveTo>
                  <a:pt x="4888355" y="2583819"/>
                </a:moveTo>
                <a:lnTo>
                  <a:pt x="4761535" y="2583819"/>
                </a:lnTo>
                <a:lnTo>
                  <a:pt x="5334188" y="1409731"/>
                </a:lnTo>
                <a:lnTo>
                  <a:pt x="5397380" y="1539700"/>
                </a:lnTo>
                <a:close/>
                <a:moveTo>
                  <a:pt x="5397583" y="2583819"/>
                </a:moveTo>
                <a:lnTo>
                  <a:pt x="5270945" y="2583819"/>
                </a:lnTo>
                <a:lnTo>
                  <a:pt x="5589725" y="1932596"/>
                </a:lnTo>
                <a:lnTo>
                  <a:pt x="5647367" y="2050881"/>
                </a:lnTo>
                <a:lnTo>
                  <a:pt x="5653044" y="2061793"/>
                </a:lnTo>
                <a:close/>
                <a:moveTo>
                  <a:pt x="9976355" y="2583819"/>
                </a:moveTo>
                <a:lnTo>
                  <a:pt x="9849851" y="2583819"/>
                </a:lnTo>
                <a:lnTo>
                  <a:pt x="10929496" y="373611"/>
                </a:lnTo>
                <a:lnTo>
                  <a:pt x="10993184" y="502624"/>
                </a:lnTo>
                <a:close/>
                <a:moveTo>
                  <a:pt x="10481939" y="2583819"/>
                </a:moveTo>
                <a:lnTo>
                  <a:pt x="10355416" y="2583819"/>
                </a:lnTo>
                <a:lnTo>
                  <a:pt x="11181743" y="890710"/>
                </a:lnTo>
                <a:lnTo>
                  <a:pt x="11245004" y="1020681"/>
                </a:lnTo>
                <a:close/>
                <a:moveTo>
                  <a:pt x="10735989" y="2583819"/>
                </a:moveTo>
                <a:lnTo>
                  <a:pt x="10609160" y="2583819"/>
                </a:lnTo>
                <a:lnTo>
                  <a:pt x="11308245" y="1150220"/>
                </a:lnTo>
                <a:lnTo>
                  <a:pt x="11371877" y="1280191"/>
                </a:lnTo>
                <a:close/>
                <a:moveTo>
                  <a:pt x="10989287" y="2583819"/>
                </a:moveTo>
                <a:lnTo>
                  <a:pt x="10862902" y="2583819"/>
                </a:lnTo>
                <a:lnTo>
                  <a:pt x="11435555" y="1409731"/>
                </a:lnTo>
                <a:lnTo>
                  <a:pt x="11498747" y="1539701"/>
                </a:lnTo>
                <a:close/>
                <a:moveTo>
                  <a:pt x="11498458" y="2583819"/>
                </a:moveTo>
                <a:lnTo>
                  <a:pt x="11372312" y="2583819"/>
                </a:lnTo>
                <a:lnTo>
                  <a:pt x="11689418" y="1932596"/>
                </a:lnTo>
                <a:lnTo>
                  <a:pt x="11747272" y="2050881"/>
                </a:lnTo>
                <a:lnTo>
                  <a:pt x="11752492" y="2061793"/>
                </a:lnTo>
                <a:close/>
                <a:moveTo>
                  <a:pt x="2832782" y="2626112"/>
                </a:moveTo>
                <a:lnTo>
                  <a:pt x="922704" y="2626112"/>
                </a:lnTo>
                <a:lnTo>
                  <a:pt x="978088" y="2513130"/>
                </a:lnTo>
                <a:lnTo>
                  <a:pt x="2886857" y="2513130"/>
                </a:lnTo>
                <a:close/>
                <a:moveTo>
                  <a:pt x="8932665" y="2626112"/>
                </a:moveTo>
                <a:lnTo>
                  <a:pt x="7022157" y="2626112"/>
                </a:lnTo>
                <a:lnTo>
                  <a:pt x="7077540" y="2513130"/>
                </a:lnTo>
                <a:lnTo>
                  <a:pt x="8986304" y="2513130"/>
                </a:lnTo>
                <a:close/>
                <a:moveTo>
                  <a:pt x="0" y="2712615"/>
                </a:moveTo>
                <a:lnTo>
                  <a:pt x="0" y="2452738"/>
                </a:lnTo>
                <a:lnTo>
                  <a:pt x="1021177" y="366314"/>
                </a:lnTo>
                <a:lnTo>
                  <a:pt x="0" y="366314"/>
                </a:lnTo>
                <a:lnTo>
                  <a:pt x="0" y="252509"/>
                </a:lnTo>
                <a:lnTo>
                  <a:pt x="1202923" y="252509"/>
                </a:lnTo>
                <a:lnTo>
                  <a:pt x="1147571" y="366314"/>
                </a:lnTo>
                <a:close/>
                <a:moveTo>
                  <a:pt x="5797591" y="2810649"/>
                </a:moveTo>
                <a:lnTo>
                  <a:pt x="3511611" y="2810649"/>
                </a:lnTo>
                <a:lnTo>
                  <a:pt x="3495043" y="2810649"/>
                </a:lnTo>
                <a:lnTo>
                  <a:pt x="3385169" y="2810649"/>
                </a:lnTo>
                <a:lnTo>
                  <a:pt x="4701471" y="114100"/>
                </a:lnTo>
                <a:lnTo>
                  <a:pt x="4765128" y="243980"/>
                </a:lnTo>
                <a:lnTo>
                  <a:pt x="3566984" y="2696459"/>
                </a:lnTo>
                <a:lnTo>
                  <a:pt x="5852964" y="2696459"/>
                </a:lnTo>
                <a:close/>
                <a:moveTo>
                  <a:pt x="11896613" y="2810649"/>
                </a:moveTo>
                <a:lnTo>
                  <a:pt x="9611472" y="2810649"/>
                </a:lnTo>
                <a:lnTo>
                  <a:pt x="9594906" y="2810649"/>
                </a:lnTo>
                <a:lnTo>
                  <a:pt x="9484616" y="2810649"/>
                </a:lnTo>
                <a:lnTo>
                  <a:pt x="10801123" y="114100"/>
                </a:lnTo>
                <a:lnTo>
                  <a:pt x="10864333" y="243981"/>
                </a:lnTo>
                <a:lnTo>
                  <a:pt x="9666834" y="2696459"/>
                </a:lnTo>
                <a:lnTo>
                  <a:pt x="11952412" y="2696459"/>
                </a:lnTo>
                <a:close/>
                <a:moveTo>
                  <a:pt x="6793324" y="2811085"/>
                </a:moveTo>
                <a:lnTo>
                  <a:pt x="6666476" y="2811085"/>
                </a:lnTo>
                <a:lnTo>
                  <a:pt x="8028061" y="22507"/>
                </a:lnTo>
                <a:lnTo>
                  <a:pt x="8154501" y="22507"/>
                </a:lnTo>
                <a:close/>
                <a:moveTo>
                  <a:pt x="2990204" y="2811086"/>
                </a:moveTo>
                <a:lnTo>
                  <a:pt x="2864184" y="2811086"/>
                </a:lnTo>
                <a:lnTo>
                  <a:pt x="4228646" y="0"/>
                </a:lnTo>
                <a:lnTo>
                  <a:pt x="4355494" y="0"/>
                </a:lnTo>
                <a:close/>
                <a:moveTo>
                  <a:pt x="59264" y="2832398"/>
                </a:moveTo>
                <a:lnTo>
                  <a:pt x="1388992" y="137502"/>
                </a:lnTo>
                <a:lnTo>
                  <a:pt x="1" y="137502"/>
                </a:lnTo>
                <a:lnTo>
                  <a:pt x="1" y="23752"/>
                </a:lnTo>
                <a:lnTo>
                  <a:pt x="1445111" y="23752"/>
                </a:lnTo>
                <a:lnTo>
                  <a:pt x="1565524" y="23752"/>
                </a:lnTo>
                <a:lnTo>
                  <a:pt x="1571969" y="23752"/>
                </a:lnTo>
                <a:lnTo>
                  <a:pt x="201999" y="2829870"/>
                </a:lnTo>
                <a:close/>
                <a:moveTo>
                  <a:pt x="695151" y="2834839"/>
                </a:moveTo>
                <a:lnTo>
                  <a:pt x="568764" y="2834839"/>
                </a:lnTo>
                <a:lnTo>
                  <a:pt x="1941056" y="23753"/>
                </a:lnTo>
                <a:lnTo>
                  <a:pt x="2067959" y="23753"/>
                </a:lnTo>
                <a:close/>
                <a:moveTo>
                  <a:pt x="3237533" y="2834839"/>
                </a:moveTo>
                <a:lnTo>
                  <a:pt x="3110681" y="2834839"/>
                </a:lnTo>
                <a:lnTo>
                  <a:pt x="4480882" y="23753"/>
                </a:lnTo>
                <a:lnTo>
                  <a:pt x="4607314" y="23753"/>
                </a:lnTo>
                <a:close/>
                <a:moveTo>
                  <a:pt x="9336835" y="2834839"/>
                </a:moveTo>
                <a:lnTo>
                  <a:pt x="9210330" y="2834839"/>
                </a:lnTo>
                <a:lnTo>
                  <a:pt x="10580317" y="23753"/>
                </a:lnTo>
                <a:lnTo>
                  <a:pt x="10706763" y="23753"/>
                </a:lnTo>
                <a:close/>
                <a:moveTo>
                  <a:pt x="440735" y="2834840"/>
                </a:moveTo>
                <a:lnTo>
                  <a:pt x="313916" y="2834840"/>
                </a:lnTo>
                <a:lnTo>
                  <a:pt x="1693618" y="23754"/>
                </a:lnTo>
                <a:lnTo>
                  <a:pt x="1819982" y="23754"/>
                </a:lnTo>
                <a:close/>
                <a:moveTo>
                  <a:pt x="6038156" y="2834840"/>
                </a:moveTo>
                <a:lnTo>
                  <a:pt x="5911618" y="2834840"/>
                </a:lnTo>
                <a:lnTo>
                  <a:pt x="6034812" y="2582038"/>
                </a:lnTo>
                <a:lnTo>
                  <a:pt x="5741358" y="1979192"/>
                </a:lnTo>
                <a:lnTo>
                  <a:pt x="5741358" y="1980064"/>
                </a:lnTo>
                <a:lnTo>
                  <a:pt x="4779020" y="23754"/>
                </a:lnTo>
                <a:lnTo>
                  <a:pt x="4905907" y="23754"/>
                </a:lnTo>
                <a:lnTo>
                  <a:pt x="5788014" y="1817038"/>
                </a:lnTo>
                <a:lnTo>
                  <a:pt x="5788886" y="1816166"/>
                </a:lnTo>
                <a:lnTo>
                  <a:pt x="6098038" y="2452141"/>
                </a:lnTo>
                <a:lnTo>
                  <a:pt x="6098474" y="2450833"/>
                </a:lnTo>
                <a:lnTo>
                  <a:pt x="6098474" y="2452141"/>
                </a:lnTo>
                <a:lnTo>
                  <a:pt x="7120110" y="366370"/>
                </a:lnTo>
                <a:lnTo>
                  <a:pt x="6098474" y="366370"/>
                </a:lnTo>
                <a:lnTo>
                  <a:pt x="5208082" y="366370"/>
                </a:lnTo>
                <a:lnTo>
                  <a:pt x="5152705" y="252601"/>
                </a:lnTo>
                <a:lnTo>
                  <a:pt x="6098474" y="252601"/>
                </a:lnTo>
                <a:lnTo>
                  <a:pt x="7302375" y="252601"/>
                </a:lnTo>
                <a:lnTo>
                  <a:pt x="7246997" y="366370"/>
                </a:lnTo>
                <a:lnTo>
                  <a:pt x="6098474" y="2711936"/>
                </a:lnTo>
                <a:lnTo>
                  <a:pt x="6098474" y="2710192"/>
                </a:lnTo>
                <a:lnTo>
                  <a:pt x="6098038" y="2711936"/>
                </a:lnTo>
                <a:close/>
                <a:moveTo>
                  <a:pt x="6539860" y="2834840"/>
                </a:moveTo>
                <a:lnTo>
                  <a:pt x="6413365" y="2834840"/>
                </a:lnTo>
                <a:lnTo>
                  <a:pt x="7793043" y="23754"/>
                </a:lnTo>
                <a:lnTo>
                  <a:pt x="7919437" y="23754"/>
                </a:lnTo>
                <a:close/>
                <a:moveTo>
                  <a:pt x="9089649" y="2834840"/>
                </a:moveTo>
                <a:lnTo>
                  <a:pt x="8964066" y="2834840"/>
                </a:lnTo>
                <a:lnTo>
                  <a:pt x="10328530" y="23754"/>
                </a:lnTo>
                <a:lnTo>
                  <a:pt x="10454942" y="23754"/>
                </a:lnTo>
                <a:close/>
                <a:moveTo>
                  <a:pt x="12139613" y="2838373"/>
                </a:moveTo>
                <a:lnTo>
                  <a:pt x="12013082" y="2838373"/>
                </a:lnTo>
                <a:lnTo>
                  <a:pt x="12136283" y="2585571"/>
                </a:lnTo>
                <a:lnTo>
                  <a:pt x="11842812" y="1982725"/>
                </a:lnTo>
                <a:lnTo>
                  <a:pt x="11842812" y="1983597"/>
                </a:lnTo>
                <a:lnTo>
                  <a:pt x="10880422" y="27287"/>
                </a:lnTo>
                <a:lnTo>
                  <a:pt x="11006880" y="27287"/>
                </a:lnTo>
                <a:lnTo>
                  <a:pt x="11889471" y="1820571"/>
                </a:lnTo>
                <a:lnTo>
                  <a:pt x="11890343" y="1819699"/>
                </a:lnTo>
                <a:lnTo>
                  <a:pt x="12199511" y="2455674"/>
                </a:lnTo>
                <a:lnTo>
                  <a:pt x="12200384" y="2454366"/>
                </a:lnTo>
                <a:lnTo>
                  <a:pt x="12200384" y="2712853"/>
                </a:lnTo>
                <a:lnTo>
                  <a:pt x="12199511" y="2715469"/>
                </a:lnTo>
                <a:close/>
                <a:moveTo>
                  <a:pt x="6289459" y="2845252"/>
                </a:moveTo>
                <a:lnTo>
                  <a:pt x="6226273" y="2715754"/>
                </a:lnTo>
                <a:lnTo>
                  <a:pt x="7486947" y="137555"/>
                </a:lnTo>
                <a:lnTo>
                  <a:pt x="6098158" y="137555"/>
                </a:lnTo>
                <a:lnTo>
                  <a:pt x="5103300" y="137555"/>
                </a:lnTo>
                <a:lnTo>
                  <a:pt x="5047958" y="23753"/>
                </a:lnTo>
                <a:lnTo>
                  <a:pt x="6098158" y="23753"/>
                </a:lnTo>
                <a:lnTo>
                  <a:pt x="7543163" y="23753"/>
                </a:lnTo>
                <a:lnTo>
                  <a:pt x="7663433" y="23753"/>
                </a:lnTo>
                <a:lnTo>
                  <a:pt x="7669533" y="23753"/>
                </a:lnTo>
                <a:close/>
                <a:moveTo>
                  <a:pt x="2722818" y="2854867"/>
                </a:moveTo>
                <a:lnTo>
                  <a:pt x="811210" y="2854867"/>
                </a:lnTo>
                <a:lnTo>
                  <a:pt x="866549" y="2741884"/>
                </a:lnTo>
                <a:lnTo>
                  <a:pt x="2777286" y="2741884"/>
                </a:lnTo>
                <a:close/>
                <a:moveTo>
                  <a:pt x="8821831" y="2854867"/>
                </a:moveTo>
                <a:lnTo>
                  <a:pt x="6910662" y="2854867"/>
                </a:lnTo>
                <a:lnTo>
                  <a:pt x="6966003" y="2741884"/>
                </a:lnTo>
                <a:lnTo>
                  <a:pt x="8876734" y="2741884"/>
                </a:lnTo>
                <a:close/>
              </a:path>
            </a:pathLst>
          </a:custGeom>
          <a:solidFill>
            <a:schemeClr val="accent5">
              <a:lumMod val="25000"/>
              <a:lumOff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1097236"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sp>
        <p:nvSpPr>
          <p:cNvPr id="2" name="Title 1">
            <a:extLst>
              <a:ext uri="{FF2B5EF4-FFF2-40B4-BE49-F238E27FC236}">
                <a16:creationId xmlns:a16="http://schemas.microsoft.com/office/drawing/2014/main" id="{D1C2FD9B-A6ED-3A49-BE38-69AD22A237AB}"/>
              </a:ext>
            </a:extLst>
          </p:cNvPr>
          <p:cNvSpPr>
            <a:spLocks noGrp="1"/>
          </p:cNvSpPr>
          <p:nvPr>
            <p:ph type="title"/>
          </p:nvPr>
        </p:nvSpPr>
        <p:spPr>
          <a:xfrm>
            <a:off x="1330678" y="210302"/>
            <a:ext cx="12076712" cy="1411712"/>
          </a:xfrm>
        </p:spPr>
        <p:txBody>
          <a:bodyPr>
            <a:normAutofit/>
          </a:bodyPr>
          <a:lstStyle/>
          <a:p>
            <a:r>
              <a:rPr lang="en-US" sz="4800" dirty="0"/>
              <a:t>Put Avaya Cloud Office to Work for You</a:t>
            </a:r>
          </a:p>
        </p:txBody>
      </p:sp>
      <p:pic>
        <p:nvPicPr>
          <p:cNvPr id="54" name="Picture 53">
            <a:extLst>
              <a:ext uri="{FF2B5EF4-FFF2-40B4-BE49-F238E27FC236}">
                <a16:creationId xmlns:a16="http://schemas.microsoft.com/office/drawing/2014/main" id="{F8EABA7F-602C-4D89-A2E1-03E8D49A15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sp>
        <p:nvSpPr>
          <p:cNvPr id="52" name="Rectangle 51">
            <a:extLst>
              <a:ext uri="{FF2B5EF4-FFF2-40B4-BE49-F238E27FC236}">
                <a16:creationId xmlns:a16="http://schemas.microsoft.com/office/drawing/2014/main" id="{7FF6F08A-52A3-4127-9AB9-AB80FA735F9C}"/>
              </a:ext>
            </a:extLst>
          </p:cNvPr>
          <p:cNvSpPr/>
          <p:nvPr/>
        </p:nvSpPr>
        <p:spPr>
          <a:xfrm>
            <a:off x="1341496" y="3794652"/>
            <a:ext cx="3817165" cy="3547327"/>
          </a:xfrm>
          <a:prstGeom prst="rect">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FFFFFF"/>
              </a:solidFill>
              <a:effectLst/>
              <a:uLnTx/>
              <a:uFillTx/>
              <a:latin typeface="Verdana" panose="020B0604030504040204"/>
              <a:ea typeface="+mn-ea"/>
              <a:cs typeface="+mn-cs"/>
              <a:sym typeface="Arial"/>
            </a:endParaRPr>
          </a:p>
        </p:txBody>
      </p:sp>
      <p:sp>
        <p:nvSpPr>
          <p:cNvPr id="53" name="Rectangle 52">
            <a:extLst>
              <a:ext uri="{FF2B5EF4-FFF2-40B4-BE49-F238E27FC236}">
                <a16:creationId xmlns:a16="http://schemas.microsoft.com/office/drawing/2014/main" id="{6E080A94-DA89-456C-837E-C2FAF3CD6E7D}"/>
              </a:ext>
            </a:extLst>
          </p:cNvPr>
          <p:cNvSpPr/>
          <p:nvPr/>
        </p:nvSpPr>
        <p:spPr>
          <a:xfrm>
            <a:off x="5471654" y="3794650"/>
            <a:ext cx="3817165" cy="3547328"/>
          </a:xfrm>
          <a:prstGeom prst="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FFFFFF"/>
              </a:solidFill>
              <a:effectLst/>
              <a:uLnTx/>
              <a:uFillTx/>
              <a:latin typeface="Verdana" panose="020B0604030504040204"/>
              <a:ea typeface="+mn-ea"/>
              <a:cs typeface="+mn-cs"/>
              <a:sym typeface="Arial"/>
            </a:endParaRPr>
          </a:p>
        </p:txBody>
      </p:sp>
      <p:sp>
        <p:nvSpPr>
          <p:cNvPr id="55" name="Rectangle 54">
            <a:extLst>
              <a:ext uri="{FF2B5EF4-FFF2-40B4-BE49-F238E27FC236}">
                <a16:creationId xmlns:a16="http://schemas.microsoft.com/office/drawing/2014/main" id="{49CB3352-6C35-4962-8BB7-9A6723554766}"/>
              </a:ext>
            </a:extLst>
          </p:cNvPr>
          <p:cNvSpPr/>
          <p:nvPr/>
        </p:nvSpPr>
        <p:spPr>
          <a:xfrm>
            <a:off x="9567092" y="3794650"/>
            <a:ext cx="3817165" cy="3547328"/>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FFFFFF"/>
              </a:solidFill>
              <a:effectLst/>
              <a:uLnTx/>
              <a:uFillTx/>
              <a:latin typeface="Verdana" panose="020B0604030504040204"/>
              <a:ea typeface="+mn-ea"/>
              <a:cs typeface="+mn-cs"/>
              <a:sym typeface="Arial"/>
            </a:endParaRPr>
          </a:p>
        </p:txBody>
      </p:sp>
      <p:sp>
        <p:nvSpPr>
          <p:cNvPr id="56" name="Rectangle 55">
            <a:extLst>
              <a:ext uri="{FF2B5EF4-FFF2-40B4-BE49-F238E27FC236}">
                <a16:creationId xmlns:a16="http://schemas.microsoft.com/office/drawing/2014/main" id="{4974E121-E307-40F9-A823-EDF8F9C8CC63}"/>
              </a:ext>
            </a:extLst>
          </p:cNvPr>
          <p:cNvSpPr/>
          <p:nvPr/>
        </p:nvSpPr>
        <p:spPr>
          <a:xfrm>
            <a:off x="1448967" y="3651418"/>
            <a:ext cx="3602221" cy="692497"/>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274320" rtlCol="0" anchor="ctr">
            <a:spAutoFit/>
          </a:bodyPr>
          <a:lstStyle/>
          <a:p>
            <a:pPr marL="0" marR="0" lvl="0" indent="0" algn="ctr" defTabSz="1097192" rtl="0" eaLnBrk="1" fontAlgn="auto" latinLnBrk="0" hangingPunct="1">
              <a:lnSpc>
                <a:spcPct val="100000"/>
              </a:lnSpc>
              <a:spcBef>
                <a:spcPts val="0"/>
              </a:spcBef>
              <a:spcAft>
                <a:spcPts val="0"/>
              </a:spcAft>
              <a:buClrTx/>
              <a:buSzTx/>
              <a:buFont typeface="Arial"/>
              <a:buNone/>
              <a:tabLst/>
              <a:defRPr/>
            </a:pP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Verdana" panose="020B0604030504040204" pitchFamily="34" charset="0"/>
                <a:cs typeface="Times New Roman" panose="02020603050405020304" pitchFamily="18" charset="0"/>
                <a:sym typeface="Arial"/>
              </a:rPr>
              <a:t>Working from the Office</a:t>
            </a:r>
          </a:p>
        </p:txBody>
      </p:sp>
      <p:sp>
        <p:nvSpPr>
          <p:cNvPr id="57" name="Rectangle 56">
            <a:extLst>
              <a:ext uri="{FF2B5EF4-FFF2-40B4-BE49-F238E27FC236}">
                <a16:creationId xmlns:a16="http://schemas.microsoft.com/office/drawing/2014/main" id="{12639F59-CBF0-4C5D-B0DE-322F76392607}"/>
              </a:ext>
            </a:extLst>
          </p:cNvPr>
          <p:cNvSpPr/>
          <p:nvPr/>
        </p:nvSpPr>
        <p:spPr>
          <a:xfrm>
            <a:off x="10046856" y="3633239"/>
            <a:ext cx="2845552" cy="692497"/>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274320" rtlCol="0" anchor="ctr">
            <a:spAutoFit/>
          </a:bodyPr>
          <a:lstStyle/>
          <a:p>
            <a:pPr marL="0" marR="0" lvl="0" indent="0" algn="ctr" defTabSz="1097192" rtl="0" eaLnBrk="1" fontAlgn="auto" latinLnBrk="0" hangingPunct="1">
              <a:lnSpc>
                <a:spcPct val="100000"/>
              </a:lnSpc>
              <a:spcBef>
                <a:spcPts val="0"/>
              </a:spcBef>
              <a:spcAft>
                <a:spcPts val="0"/>
              </a:spcAft>
              <a:buClrTx/>
              <a:buSzTx/>
              <a:buFont typeface="Arial"/>
              <a:buNone/>
              <a:tabLst/>
              <a:defRPr/>
            </a:pP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Verdana" panose="020B0604030504040204" pitchFamily="34" charset="0"/>
                <a:cs typeface="Times New Roman" panose="02020603050405020304" pitchFamily="18" charset="0"/>
                <a:sym typeface="Arial"/>
              </a:rPr>
              <a:t>Working On-the-Go</a:t>
            </a:r>
          </a:p>
        </p:txBody>
      </p:sp>
      <p:sp>
        <p:nvSpPr>
          <p:cNvPr id="58" name="Rectangle 57">
            <a:extLst>
              <a:ext uri="{FF2B5EF4-FFF2-40B4-BE49-F238E27FC236}">
                <a16:creationId xmlns:a16="http://schemas.microsoft.com/office/drawing/2014/main" id="{F1A61BDB-B01A-4AC0-88B5-2BFA3FAE7135}"/>
              </a:ext>
            </a:extLst>
          </p:cNvPr>
          <p:cNvSpPr/>
          <p:nvPr/>
        </p:nvSpPr>
        <p:spPr>
          <a:xfrm>
            <a:off x="5951414" y="3635001"/>
            <a:ext cx="3040042" cy="692497"/>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274320" rtlCol="0" anchor="ctr">
            <a:spAutoFit/>
          </a:bodyPr>
          <a:lstStyle/>
          <a:p>
            <a:pPr marL="0" marR="0" lvl="0" indent="0" algn="ctr" defTabSz="1097192" rtl="0" eaLnBrk="1" fontAlgn="auto" latinLnBrk="0" hangingPunct="1">
              <a:lnSpc>
                <a:spcPct val="100000"/>
              </a:lnSpc>
              <a:spcBef>
                <a:spcPts val="0"/>
              </a:spcBef>
              <a:spcAft>
                <a:spcPts val="0"/>
              </a:spcAft>
              <a:buClrTx/>
              <a:buSzTx/>
              <a:buFont typeface="Arial"/>
              <a:buNone/>
              <a:tabLst/>
              <a:defRPr/>
            </a:pPr>
            <a:r>
              <a:rPr kumimoji="0" lang="en-US" sz="2400" b="1" i="0" u="none" strike="noStrike" kern="1200" cap="none" spc="0" normalizeH="0" baseline="0" noProof="0" dirty="0">
                <a:ln>
                  <a:noFill/>
                </a:ln>
                <a:solidFill>
                  <a:srgbClr val="000000"/>
                </a:solidFill>
                <a:effectLst/>
                <a:uLnTx/>
                <a:uFillTx/>
                <a:latin typeface="Times New Roman" panose="02020603050405020304" pitchFamily="18" charset="0"/>
                <a:ea typeface="Verdana" panose="020B0604030504040204" pitchFamily="34" charset="0"/>
                <a:cs typeface="Times New Roman" panose="02020603050405020304" pitchFamily="18" charset="0"/>
                <a:sym typeface="Arial"/>
              </a:rPr>
              <a:t>Working from Home</a:t>
            </a:r>
          </a:p>
        </p:txBody>
      </p:sp>
      <p:sp>
        <p:nvSpPr>
          <p:cNvPr id="59" name="Content Placeholder 2">
            <a:extLst>
              <a:ext uri="{FF2B5EF4-FFF2-40B4-BE49-F238E27FC236}">
                <a16:creationId xmlns:a16="http://schemas.microsoft.com/office/drawing/2014/main" id="{F3EB26C6-766E-4B3E-90D2-74D626659215}"/>
              </a:ext>
            </a:extLst>
          </p:cNvPr>
          <p:cNvSpPr txBox="1">
            <a:spLocks/>
          </p:cNvSpPr>
          <p:nvPr/>
        </p:nvSpPr>
        <p:spPr>
          <a:xfrm>
            <a:off x="9981421" y="4688710"/>
            <a:ext cx="3210007" cy="2263747"/>
          </a:xfrm>
          <a:prstGeom prst="rect">
            <a:avLst/>
          </a:prstGeom>
          <a:noFill/>
        </p:spPr>
        <p:txBody>
          <a:bodyPr vert="horz" wrap="square" lIns="130604" tIns="65303" rIns="130604" bIns="65303" rtlCol="0" anchor="t" anchorCtr="1">
            <a:spAutoFit/>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9pPr>
          </a:lstStyle>
          <a:p>
            <a:pPr marL="0" marR="0" lvl="1" indent="0" algn="l" defTabSz="1567339" rtl="0" eaLnBrk="1" fontAlgn="auto" latinLnBrk="0" hangingPunct="1">
              <a:lnSpc>
                <a:spcPct val="100000"/>
              </a:lnSpc>
              <a:spcBef>
                <a:spcPts val="720"/>
              </a:spcBef>
              <a:spcAft>
                <a:spcPts val="0"/>
              </a:spcAft>
              <a:buClr>
                <a:srgbClr val="DA281C"/>
              </a:buClr>
              <a:buSzPct val="125000"/>
              <a:buFont typeface="Arial" pitchFamily="34" charset="0"/>
              <a:buNone/>
              <a:tabLst/>
              <a:defRPr/>
            </a:pPr>
            <a:r>
              <a:rPr kumimoji="0" lang="en-US" sz="144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sym typeface="Arial"/>
              </a:rPr>
              <a:t>Your </a:t>
            </a:r>
            <a:r>
              <a:rPr kumimoji="0" lang="en-US" sz="144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sym typeface="Arial"/>
              </a:rPr>
              <a:t>mobile office</a:t>
            </a:r>
          </a:p>
          <a:p>
            <a:pPr marL="0" marR="0" lvl="1" indent="0" algn="l" defTabSz="1567339" rtl="0" eaLnBrk="1" fontAlgn="auto" latinLnBrk="0" hangingPunct="1">
              <a:lnSpc>
                <a:spcPct val="100000"/>
              </a:lnSpc>
              <a:spcBef>
                <a:spcPts val="720"/>
              </a:spcBef>
              <a:spcAft>
                <a:spcPts val="0"/>
              </a:spcAft>
              <a:buClr>
                <a:srgbClr val="DA281C"/>
              </a:buClr>
              <a:buSzPct val="125000"/>
              <a:buFont typeface="Arial" pitchFamily="34" charset="0"/>
              <a:buNone/>
              <a:tabLst/>
              <a:defRPr/>
            </a:pPr>
            <a:r>
              <a:rPr kumimoji="0" lang="en-US" sz="144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sym typeface="Arial"/>
              </a:rPr>
              <a:t>Voice, video, chat, meetings </a:t>
            </a:r>
            <a:r>
              <a:rPr kumimoji="0" lang="en-US" sz="144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sym typeface="Arial"/>
              </a:rPr>
              <a:t>on-the-go</a:t>
            </a:r>
          </a:p>
          <a:p>
            <a:pPr marL="0" marR="0" lvl="1" indent="0" algn="l" defTabSz="1567339" rtl="0" eaLnBrk="1" fontAlgn="auto" latinLnBrk="0" hangingPunct="1">
              <a:lnSpc>
                <a:spcPct val="100000"/>
              </a:lnSpc>
              <a:spcBef>
                <a:spcPts val="720"/>
              </a:spcBef>
              <a:spcAft>
                <a:spcPts val="0"/>
              </a:spcAft>
              <a:buClr>
                <a:srgbClr val="DA281C"/>
              </a:buClr>
              <a:buSzPct val="125000"/>
              <a:buFont typeface="Arial" pitchFamily="34" charset="0"/>
              <a:buNone/>
              <a:tabLst/>
              <a:defRPr/>
            </a:pPr>
            <a:r>
              <a:rPr kumimoji="0" lang="en-US" sz="144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sym typeface="Arial"/>
              </a:rPr>
              <a:t>Connect to experts </a:t>
            </a:r>
            <a:r>
              <a:rPr kumimoji="0" lang="en-US" sz="144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sym typeface="Arial"/>
              </a:rPr>
              <a:t>/ support from any location</a:t>
            </a:r>
          </a:p>
          <a:p>
            <a:pPr marL="0" marR="0" lvl="1" indent="0" algn="l" defTabSz="1567339" rtl="0" eaLnBrk="1" fontAlgn="auto" latinLnBrk="0" hangingPunct="1">
              <a:lnSpc>
                <a:spcPct val="100000"/>
              </a:lnSpc>
              <a:spcBef>
                <a:spcPts val="720"/>
              </a:spcBef>
              <a:spcAft>
                <a:spcPts val="0"/>
              </a:spcAft>
              <a:buClr>
                <a:srgbClr val="DA281C"/>
              </a:buClr>
              <a:buSzPct val="125000"/>
              <a:buFont typeface="Arial" pitchFamily="34" charset="0"/>
              <a:buNone/>
              <a:tabLst/>
              <a:defRPr/>
            </a:pPr>
            <a:r>
              <a:rPr kumimoji="0" lang="en-US" sz="144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sym typeface="Arial"/>
              </a:rPr>
              <a:t>Never miss </a:t>
            </a:r>
            <a:r>
              <a:rPr kumimoji="0" lang="en-US" sz="144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sym typeface="Arial"/>
              </a:rPr>
              <a:t>a meeting or a call</a:t>
            </a:r>
          </a:p>
          <a:p>
            <a:pPr marL="0" marR="0" lvl="1" indent="0" algn="l" defTabSz="1567339" rtl="0" eaLnBrk="1" fontAlgn="auto" latinLnBrk="0" hangingPunct="1">
              <a:lnSpc>
                <a:spcPct val="100000"/>
              </a:lnSpc>
              <a:spcBef>
                <a:spcPts val="720"/>
              </a:spcBef>
              <a:spcAft>
                <a:spcPts val="0"/>
              </a:spcAft>
              <a:buClr>
                <a:srgbClr val="DA281C"/>
              </a:buClr>
              <a:buSzPct val="125000"/>
              <a:buFont typeface="Arial" pitchFamily="34" charset="0"/>
              <a:buNone/>
              <a:tabLst/>
              <a:defRPr/>
            </a:pPr>
            <a:r>
              <a:rPr kumimoji="0" lang="en-US" sz="144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sym typeface="Arial"/>
              </a:rPr>
              <a:t>Speed decision making </a:t>
            </a:r>
            <a:r>
              <a:rPr kumimoji="0" lang="en-US" sz="144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sym typeface="Arial"/>
              </a:rPr>
              <a:t>with meeting online</a:t>
            </a:r>
          </a:p>
        </p:txBody>
      </p:sp>
      <p:sp>
        <p:nvSpPr>
          <p:cNvPr id="60" name="Content Placeholder 2">
            <a:extLst>
              <a:ext uri="{FF2B5EF4-FFF2-40B4-BE49-F238E27FC236}">
                <a16:creationId xmlns:a16="http://schemas.microsoft.com/office/drawing/2014/main" id="{9D290964-6B2F-4CF6-9811-AF05410315CD}"/>
              </a:ext>
            </a:extLst>
          </p:cNvPr>
          <p:cNvSpPr txBox="1">
            <a:spLocks/>
          </p:cNvSpPr>
          <p:nvPr/>
        </p:nvSpPr>
        <p:spPr>
          <a:xfrm>
            <a:off x="1702616" y="4679964"/>
            <a:ext cx="3344662" cy="2395578"/>
          </a:xfrm>
          <a:prstGeom prst="rect">
            <a:avLst/>
          </a:prstGeom>
          <a:noFill/>
        </p:spPr>
        <p:txBody>
          <a:bodyPr vert="horz" wrap="square" lIns="130604" tIns="65303" rIns="130604" bIns="65303" rtlCol="0" anchor="t" anchorCtr="1">
            <a:spAutoFit/>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9pPr>
          </a:lstStyle>
          <a:p>
            <a:pPr marL="0" marR="0" lvl="0" indent="-540992" algn="l" defTabSz="1567339" rtl="0" eaLnBrk="1" fontAlgn="auto" latinLnBrk="0" hangingPunct="1">
              <a:lnSpc>
                <a:spcPct val="100000"/>
              </a:lnSpc>
              <a:spcBef>
                <a:spcPts val="720"/>
              </a:spcBef>
              <a:spcAft>
                <a:spcPts val="0"/>
              </a:spcAft>
              <a:buClr>
                <a:srgbClr val="DA281C"/>
              </a:buClr>
              <a:buSzPct val="125000"/>
              <a:buFont typeface="Webdings" pitchFamily="18" charset="2"/>
              <a:buNone/>
              <a:tabLst/>
              <a:defRPr/>
            </a:pPr>
            <a:r>
              <a:rPr kumimoji="0" lang="en-US" sz="144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A </a:t>
            </a:r>
            <a:r>
              <a:rPr kumimoji="0" lang="en-US" sz="144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more productive office </a:t>
            </a:r>
            <a:br>
              <a:rPr kumimoji="0" lang="en-US" sz="144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br>
            <a:r>
              <a:rPr kumimoji="0" lang="en-US" sz="144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by taking communications </a:t>
            </a:r>
            <a:br>
              <a:rPr kumimoji="0" lang="en-US" sz="144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br>
            <a:r>
              <a:rPr kumimoji="0" lang="en-US" sz="144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to the next level</a:t>
            </a:r>
          </a:p>
          <a:p>
            <a:pPr marL="0" marR="0" lvl="0" indent="-540992" algn="l" defTabSz="1567339" rtl="0" eaLnBrk="1" fontAlgn="auto" latinLnBrk="0" hangingPunct="1">
              <a:lnSpc>
                <a:spcPct val="100000"/>
              </a:lnSpc>
              <a:spcBef>
                <a:spcPts val="720"/>
              </a:spcBef>
              <a:spcAft>
                <a:spcPts val="0"/>
              </a:spcAft>
              <a:buClr>
                <a:srgbClr val="DA281C"/>
              </a:buClr>
              <a:buSzPct val="125000"/>
              <a:buFont typeface="Webdings" pitchFamily="18" charset="2"/>
              <a:buNone/>
              <a:tabLst/>
              <a:defRPr/>
            </a:pPr>
            <a:r>
              <a:rPr kumimoji="0" lang="en-US" sz="144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Customers reach the </a:t>
            </a:r>
            <a:r>
              <a:rPr kumimoji="0" lang="en-US" sz="144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right person on the first try</a:t>
            </a:r>
          </a:p>
          <a:p>
            <a:pPr marL="0" marR="0" lvl="0" indent="-540992" algn="l" defTabSz="1567339" rtl="0" eaLnBrk="1" fontAlgn="auto" latinLnBrk="0" hangingPunct="1">
              <a:lnSpc>
                <a:spcPct val="100000"/>
              </a:lnSpc>
              <a:spcBef>
                <a:spcPts val="720"/>
              </a:spcBef>
              <a:spcAft>
                <a:spcPts val="0"/>
              </a:spcAft>
              <a:buClr>
                <a:srgbClr val="DA281C"/>
              </a:buClr>
              <a:buSzPct val="125000"/>
              <a:buFont typeface="Webdings" pitchFamily="18" charset="2"/>
              <a:buNone/>
              <a:tabLst/>
              <a:defRPr/>
            </a:pPr>
            <a:r>
              <a:rPr kumimoji="0" lang="en-US" sz="144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Team collaboration </a:t>
            </a:r>
            <a:r>
              <a:rPr kumimoji="0" lang="en-US" sz="144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drives productivity &amp; innovation</a:t>
            </a:r>
          </a:p>
          <a:p>
            <a:pPr marL="0" marR="0" lvl="0" indent="-540992" algn="l" defTabSz="1567339" rtl="0" eaLnBrk="1" fontAlgn="auto" latinLnBrk="0" hangingPunct="1">
              <a:lnSpc>
                <a:spcPct val="100000"/>
              </a:lnSpc>
              <a:spcBef>
                <a:spcPts val="720"/>
              </a:spcBef>
              <a:spcAft>
                <a:spcPts val="0"/>
              </a:spcAft>
              <a:buClr>
                <a:srgbClr val="DA281C"/>
              </a:buClr>
              <a:buSzPct val="125000"/>
              <a:buFont typeface="Webdings" pitchFamily="18" charset="2"/>
              <a:buNone/>
              <a:tabLst/>
              <a:defRPr/>
            </a:pPr>
            <a:r>
              <a:rPr kumimoji="0" lang="en-US" sz="144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Integration</a:t>
            </a:r>
            <a:r>
              <a:rPr kumimoji="0" lang="en-US" sz="144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 fits communications into the way you work</a:t>
            </a:r>
          </a:p>
        </p:txBody>
      </p:sp>
      <p:sp>
        <p:nvSpPr>
          <p:cNvPr id="61" name="Content Placeholder 2">
            <a:extLst>
              <a:ext uri="{FF2B5EF4-FFF2-40B4-BE49-F238E27FC236}">
                <a16:creationId xmlns:a16="http://schemas.microsoft.com/office/drawing/2014/main" id="{7737C329-BC8B-40D6-A23C-0946AB6A6BBD}"/>
              </a:ext>
            </a:extLst>
          </p:cNvPr>
          <p:cNvSpPr txBox="1">
            <a:spLocks/>
          </p:cNvSpPr>
          <p:nvPr/>
        </p:nvSpPr>
        <p:spPr>
          <a:xfrm>
            <a:off x="5642038" y="4688710"/>
            <a:ext cx="3475067" cy="2042148"/>
          </a:xfrm>
          <a:prstGeom prst="rect">
            <a:avLst/>
          </a:prstGeom>
          <a:noFill/>
        </p:spPr>
        <p:txBody>
          <a:bodyPr vert="horz" wrap="square" lIns="130604" tIns="65303" rIns="130604" bIns="65303" rtlCol="0" anchor="t" anchorCtr="1">
            <a:spAutoFit/>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9pPr>
          </a:lstStyle>
          <a:p>
            <a:pPr marL="0" marR="0" lvl="1" indent="0" algn="l" defTabSz="1567339" rtl="0" eaLnBrk="1" fontAlgn="auto" latinLnBrk="0" hangingPunct="1">
              <a:lnSpc>
                <a:spcPct val="100000"/>
              </a:lnSpc>
              <a:spcBef>
                <a:spcPts val="720"/>
              </a:spcBef>
              <a:spcAft>
                <a:spcPts val="0"/>
              </a:spcAft>
              <a:buClr>
                <a:srgbClr val="DA281C"/>
              </a:buClr>
              <a:buSzPct val="125000"/>
              <a:buFont typeface="Arial" pitchFamily="34" charset="0"/>
              <a:buNone/>
              <a:tabLst/>
              <a:defRPr/>
            </a:pPr>
            <a:r>
              <a:rPr kumimoji="0" lang="en-US" sz="144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One number </a:t>
            </a:r>
            <a:r>
              <a:rPr kumimoji="0" lang="en-US" sz="144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to reach you</a:t>
            </a:r>
          </a:p>
          <a:p>
            <a:pPr marL="0" marR="0" lvl="1" indent="0" algn="l" defTabSz="1567339" rtl="0" eaLnBrk="1" fontAlgn="auto" latinLnBrk="0" hangingPunct="1">
              <a:lnSpc>
                <a:spcPct val="100000"/>
              </a:lnSpc>
              <a:spcBef>
                <a:spcPts val="720"/>
              </a:spcBef>
              <a:spcAft>
                <a:spcPts val="0"/>
              </a:spcAft>
              <a:buClr>
                <a:srgbClr val="DA281C"/>
              </a:buClr>
              <a:buSzPct val="125000"/>
              <a:buFont typeface="Arial" pitchFamily="34" charset="0"/>
              <a:buNone/>
              <a:tabLst/>
              <a:defRPr/>
            </a:pPr>
            <a:r>
              <a:rPr kumimoji="0" lang="en-US" sz="144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Turn your tablet, PC or Mobile </a:t>
            </a:r>
            <a:br>
              <a:rPr kumimoji="0" lang="en-US" sz="144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br>
            <a:r>
              <a:rPr kumimoji="0" lang="en-US" sz="144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into an </a:t>
            </a:r>
            <a:r>
              <a:rPr kumimoji="0" lang="en-US" sz="144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office extension</a:t>
            </a:r>
          </a:p>
          <a:p>
            <a:pPr marL="0" marR="0" lvl="1" indent="0" algn="l" defTabSz="1567339" rtl="0" eaLnBrk="1" fontAlgn="auto" latinLnBrk="0" hangingPunct="1">
              <a:lnSpc>
                <a:spcPct val="100000"/>
              </a:lnSpc>
              <a:spcBef>
                <a:spcPts val="720"/>
              </a:spcBef>
              <a:spcAft>
                <a:spcPts val="0"/>
              </a:spcAft>
              <a:buClr>
                <a:srgbClr val="DA281C"/>
              </a:buClr>
              <a:buSzPct val="125000"/>
              <a:buFont typeface="Arial" pitchFamily="34" charset="0"/>
              <a:buNone/>
              <a:tabLst/>
              <a:defRPr/>
            </a:pPr>
            <a:r>
              <a:rPr kumimoji="0" lang="en-US" sz="144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Weather </a:t>
            </a:r>
            <a:r>
              <a:rPr kumimoji="0" lang="en-US" sz="144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doesn’t impact business</a:t>
            </a:r>
          </a:p>
          <a:p>
            <a:pPr marL="0" marR="0" lvl="1" indent="0" algn="l" defTabSz="1567339" rtl="0" eaLnBrk="1" fontAlgn="auto" latinLnBrk="0" hangingPunct="1">
              <a:lnSpc>
                <a:spcPct val="100000"/>
              </a:lnSpc>
              <a:spcBef>
                <a:spcPts val="720"/>
              </a:spcBef>
              <a:spcAft>
                <a:spcPts val="0"/>
              </a:spcAft>
              <a:buClr>
                <a:srgbClr val="DA281C"/>
              </a:buClr>
              <a:buSzPct val="125000"/>
              <a:buFont typeface="Arial" pitchFamily="34" charset="0"/>
              <a:buNone/>
              <a:tabLst/>
              <a:defRPr/>
            </a:pPr>
            <a:r>
              <a:rPr kumimoji="0" lang="en-US" sz="144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Trade</a:t>
            </a:r>
            <a:r>
              <a:rPr kumimoji="0" lang="en-US" sz="144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 commuting for productivity</a:t>
            </a:r>
          </a:p>
          <a:p>
            <a:pPr marL="0" marR="0" lvl="1" indent="0" algn="l" defTabSz="1567339" rtl="0" eaLnBrk="1" fontAlgn="auto" latinLnBrk="0" hangingPunct="1">
              <a:lnSpc>
                <a:spcPct val="100000"/>
              </a:lnSpc>
              <a:spcBef>
                <a:spcPts val="720"/>
              </a:spcBef>
              <a:spcAft>
                <a:spcPts val="0"/>
              </a:spcAft>
              <a:buClr>
                <a:srgbClr val="DA281C"/>
              </a:buClr>
              <a:buSzPct val="125000"/>
              <a:buFont typeface="Arial" pitchFamily="34" charset="0"/>
              <a:buNone/>
              <a:tabLst/>
              <a:defRPr/>
            </a:pPr>
            <a:r>
              <a:rPr kumimoji="0" lang="en-US" sz="144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Stay connected</a:t>
            </a:r>
            <a:r>
              <a:rPr kumimoji="0" lang="en-US" sz="144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Verdana" panose="020B0604030504040204" pitchFamily="34" charset="0"/>
                <a:sym typeface="Arial"/>
              </a:rPr>
              <a:t>, engaged, reachable</a:t>
            </a:r>
          </a:p>
        </p:txBody>
      </p:sp>
      <p:grpSp>
        <p:nvGrpSpPr>
          <p:cNvPr id="62" name="Group 61">
            <a:extLst>
              <a:ext uri="{FF2B5EF4-FFF2-40B4-BE49-F238E27FC236}">
                <a16:creationId xmlns:a16="http://schemas.microsoft.com/office/drawing/2014/main" id="{D0BDCE90-EEDD-41C1-9FAC-74D632FDFF4E}"/>
              </a:ext>
            </a:extLst>
          </p:cNvPr>
          <p:cNvGrpSpPr>
            <a:grpSpLocks noChangeAspect="1"/>
          </p:cNvGrpSpPr>
          <p:nvPr/>
        </p:nvGrpSpPr>
        <p:grpSpPr>
          <a:xfrm>
            <a:off x="2157017" y="4428081"/>
            <a:ext cx="2160000" cy="64634"/>
            <a:chOff x="25400" y="2473325"/>
            <a:chExt cx="10080625" cy="301625"/>
          </a:xfrm>
        </p:grpSpPr>
        <p:sp>
          <p:nvSpPr>
            <p:cNvPr id="63" name="Freeform 1">
              <a:extLst>
                <a:ext uri="{FF2B5EF4-FFF2-40B4-BE49-F238E27FC236}">
                  <a16:creationId xmlns:a16="http://schemas.microsoft.com/office/drawing/2014/main" id="{9732EF5F-EDEB-45E1-8B37-A6B5B297EE68}"/>
                </a:ext>
              </a:extLst>
            </p:cNvPr>
            <p:cNvSpPr>
              <a:spLocks noChangeArrowheads="1"/>
            </p:cNvSpPr>
            <p:nvPr/>
          </p:nvSpPr>
          <p:spPr bwMode="auto">
            <a:xfrm>
              <a:off x="6692900" y="2473325"/>
              <a:ext cx="781050" cy="301625"/>
            </a:xfrm>
            <a:custGeom>
              <a:avLst/>
              <a:gdLst>
                <a:gd name="T0" fmla="*/ 2170 w 2171"/>
                <a:gd name="T1" fmla="*/ 837 h 838"/>
                <a:gd name="T2" fmla="*/ 1787 w 2171"/>
                <a:gd name="T3" fmla="*/ 0 h 838"/>
                <a:gd name="T4" fmla="*/ 0 w 2171"/>
                <a:gd name="T5" fmla="*/ 0 h 838"/>
                <a:gd name="T6" fmla="*/ 420 w 2171"/>
                <a:gd name="T7" fmla="*/ 837 h 838"/>
                <a:gd name="T8" fmla="*/ 2170 w 2171"/>
                <a:gd name="T9" fmla="*/ 837 h 838"/>
              </a:gdLst>
              <a:ahLst/>
              <a:cxnLst>
                <a:cxn ang="0">
                  <a:pos x="T0" y="T1"/>
                </a:cxn>
                <a:cxn ang="0">
                  <a:pos x="T2" y="T3"/>
                </a:cxn>
                <a:cxn ang="0">
                  <a:pos x="T4" y="T5"/>
                </a:cxn>
                <a:cxn ang="0">
                  <a:pos x="T6" y="T7"/>
                </a:cxn>
                <a:cxn ang="0">
                  <a:pos x="T8" y="T9"/>
                </a:cxn>
              </a:cxnLst>
              <a:rect l="0" t="0" r="r" b="b"/>
              <a:pathLst>
                <a:path w="2171" h="838">
                  <a:moveTo>
                    <a:pt x="2170" y="837"/>
                  </a:moveTo>
                  <a:lnTo>
                    <a:pt x="1787" y="0"/>
                  </a:lnTo>
                  <a:lnTo>
                    <a:pt x="0" y="0"/>
                  </a:lnTo>
                  <a:lnTo>
                    <a:pt x="420" y="837"/>
                  </a:lnTo>
                  <a:lnTo>
                    <a:pt x="217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sp>
          <p:nvSpPr>
            <p:cNvPr id="64" name="Freeform 2">
              <a:extLst>
                <a:ext uri="{FF2B5EF4-FFF2-40B4-BE49-F238E27FC236}">
                  <a16:creationId xmlns:a16="http://schemas.microsoft.com/office/drawing/2014/main" id="{DA1BC386-53ED-43E6-A79D-794E8822BB78}"/>
                </a:ext>
              </a:extLst>
            </p:cNvPr>
            <p:cNvSpPr>
              <a:spLocks noChangeArrowheads="1"/>
            </p:cNvSpPr>
            <p:nvPr/>
          </p:nvSpPr>
          <p:spPr bwMode="auto">
            <a:xfrm>
              <a:off x="7729538" y="2473325"/>
              <a:ext cx="1417637" cy="301625"/>
            </a:xfrm>
            <a:custGeom>
              <a:avLst/>
              <a:gdLst>
                <a:gd name="T0" fmla="*/ 3937 w 3938"/>
                <a:gd name="T1" fmla="*/ 0 h 838"/>
                <a:gd name="T2" fmla="*/ 0 w 3938"/>
                <a:gd name="T3" fmla="*/ 0 h 838"/>
                <a:gd name="T4" fmla="*/ 346 w 3938"/>
                <a:gd name="T5" fmla="*/ 837 h 838"/>
                <a:gd name="T6" fmla="*/ 3555 w 3938"/>
                <a:gd name="T7" fmla="*/ 837 h 838"/>
                <a:gd name="T8" fmla="*/ 3937 w 3938"/>
                <a:gd name="T9" fmla="*/ 0 h 838"/>
              </a:gdLst>
              <a:ahLst/>
              <a:cxnLst>
                <a:cxn ang="0">
                  <a:pos x="T0" y="T1"/>
                </a:cxn>
                <a:cxn ang="0">
                  <a:pos x="T2" y="T3"/>
                </a:cxn>
                <a:cxn ang="0">
                  <a:pos x="T4" y="T5"/>
                </a:cxn>
                <a:cxn ang="0">
                  <a:pos x="T6" y="T7"/>
                </a:cxn>
                <a:cxn ang="0">
                  <a:pos x="T8" y="T9"/>
                </a:cxn>
              </a:cxnLst>
              <a:rect l="0" t="0" r="r" b="b"/>
              <a:pathLst>
                <a:path w="3938" h="838">
                  <a:moveTo>
                    <a:pt x="3937" y="0"/>
                  </a:moveTo>
                  <a:lnTo>
                    <a:pt x="0" y="0"/>
                  </a:lnTo>
                  <a:lnTo>
                    <a:pt x="346" y="837"/>
                  </a:lnTo>
                  <a:lnTo>
                    <a:pt x="3555" y="837"/>
                  </a:lnTo>
                  <a:lnTo>
                    <a:pt x="393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sp>
          <p:nvSpPr>
            <p:cNvPr id="65" name="Freeform 3">
              <a:extLst>
                <a:ext uri="{FF2B5EF4-FFF2-40B4-BE49-F238E27FC236}">
                  <a16:creationId xmlns:a16="http://schemas.microsoft.com/office/drawing/2014/main" id="{393D65AC-55FA-41A5-9FA3-758DF8A35941}"/>
                </a:ext>
              </a:extLst>
            </p:cNvPr>
            <p:cNvSpPr>
              <a:spLocks noChangeArrowheads="1"/>
            </p:cNvSpPr>
            <p:nvPr/>
          </p:nvSpPr>
          <p:spPr bwMode="auto">
            <a:xfrm>
              <a:off x="9390063" y="2473325"/>
              <a:ext cx="715962" cy="301625"/>
            </a:xfrm>
            <a:custGeom>
              <a:avLst/>
              <a:gdLst>
                <a:gd name="T0" fmla="*/ 0 w 1987"/>
                <a:gd name="T1" fmla="*/ 837 h 838"/>
                <a:gd name="T2" fmla="*/ 1586 w 1987"/>
                <a:gd name="T3" fmla="*/ 837 h 838"/>
                <a:gd name="T4" fmla="*/ 1986 w 1987"/>
                <a:gd name="T5" fmla="*/ 0 h 838"/>
                <a:gd name="T6" fmla="*/ 419 w 1987"/>
                <a:gd name="T7" fmla="*/ 0 h 838"/>
                <a:gd name="T8" fmla="*/ 0 w 1987"/>
                <a:gd name="T9" fmla="*/ 837 h 838"/>
              </a:gdLst>
              <a:ahLst/>
              <a:cxnLst>
                <a:cxn ang="0">
                  <a:pos x="T0" y="T1"/>
                </a:cxn>
                <a:cxn ang="0">
                  <a:pos x="T2" y="T3"/>
                </a:cxn>
                <a:cxn ang="0">
                  <a:pos x="T4" y="T5"/>
                </a:cxn>
                <a:cxn ang="0">
                  <a:pos x="T6" y="T7"/>
                </a:cxn>
                <a:cxn ang="0">
                  <a:pos x="T8" y="T9"/>
                </a:cxn>
              </a:cxnLst>
              <a:rect l="0" t="0" r="r" b="b"/>
              <a:pathLst>
                <a:path w="1987" h="838">
                  <a:moveTo>
                    <a:pt x="0" y="837"/>
                  </a:moveTo>
                  <a:lnTo>
                    <a:pt x="1586" y="837"/>
                  </a:lnTo>
                  <a:lnTo>
                    <a:pt x="1986" y="0"/>
                  </a:lnTo>
                  <a:lnTo>
                    <a:pt x="419" y="0"/>
                  </a:lnTo>
                  <a:lnTo>
                    <a:pt x="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sp>
          <p:nvSpPr>
            <p:cNvPr id="66" name="Freeform 4">
              <a:extLst>
                <a:ext uri="{FF2B5EF4-FFF2-40B4-BE49-F238E27FC236}">
                  <a16:creationId xmlns:a16="http://schemas.microsoft.com/office/drawing/2014/main" id="{3A479F1D-2732-4A91-94C0-C6DAE36908F5}"/>
                </a:ext>
              </a:extLst>
            </p:cNvPr>
            <p:cNvSpPr>
              <a:spLocks noChangeArrowheads="1"/>
            </p:cNvSpPr>
            <p:nvPr/>
          </p:nvSpPr>
          <p:spPr bwMode="auto">
            <a:xfrm>
              <a:off x="5675313" y="2473325"/>
              <a:ext cx="747712" cy="301625"/>
            </a:xfrm>
            <a:custGeom>
              <a:avLst/>
              <a:gdLst>
                <a:gd name="T0" fmla="*/ 0 w 2079"/>
                <a:gd name="T1" fmla="*/ 837 h 838"/>
                <a:gd name="T2" fmla="*/ 1677 w 2079"/>
                <a:gd name="T3" fmla="*/ 837 h 838"/>
                <a:gd name="T4" fmla="*/ 2078 w 2079"/>
                <a:gd name="T5" fmla="*/ 0 h 838"/>
                <a:gd name="T6" fmla="*/ 401 w 2079"/>
                <a:gd name="T7" fmla="*/ 0 h 838"/>
                <a:gd name="T8" fmla="*/ 0 w 2079"/>
                <a:gd name="T9" fmla="*/ 837 h 838"/>
              </a:gdLst>
              <a:ahLst/>
              <a:cxnLst>
                <a:cxn ang="0">
                  <a:pos x="T0" y="T1"/>
                </a:cxn>
                <a:cxn ang="0">
                  <a:pos x="T2" y="T3"/>
                </a:cxn>
                <a:cxn ang="0">
                  <a:pos x="T4" y="T5"/>
                </a:cxn>
                <a:cxn ang="0">
                  <a:pos x="T6" y="T7"/>
                </a:cxn>
                <a:cxn ang="0">
                  <a:pos x="T8" y="T9"/>
                </a:cxn>
              </a:cxnLst>
              <a:rect l="0" t="0" r="r" b="b"/>
              <a:pathLst>
                <a:path w="2079" h="838">
                  <a:moveTo>
                    <a:pt x="0" y="837"/>
                  </a:moveTo>
                  <a:lnTo>
                    <a:pt x="1677" y="837"/>
                  </a:lnTo>
                  <a:lnTo>
                    <a:pt x="2078" y="0"/>
                  </a:lnTo>
                  <a:lnTo>
                    <a:pt x="401" y="0"/>
                  </a:lnTo>
                  <a:lnTo>
                    <a:pt x="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sp>
          <p:nvSpPr>
            <p:cNvPr id="67" name="Freeform 5">
              <a:extLst>
                <a:ext uri="{FF2B5EF4-FFF2-40B4-BE49-F238E27FC236}">
                  <a16:creationId xmlns:a16="http://schemas.microsoft.com/office/drawing/2014/main" id="{65CD6C14-A601-4ABD-AD9B-A154A4ACC642}"/>
                </a:ext>
              </a:extLst>
            </p:cNvPr>
            <p:cNvSpPr>
              <a:spLocks noChangeArrowheads="1"/>
            </p:cNvSpPr>
            <p:nvPr/>
          </p:nvSpPr>
          <p:spPr bwMode="auto">
            <a:xfrm>
              <a:off x="25400" y="2473325"/>
              <a:ext cx="2717800" cy="301625"/>
            </a:xfrm>
            <a:custGeom>
              <a:avLst/>
              <a:gdLst>
                <a:gd name="T0" fmla="*/ 7547 w 7548"/>
                <a:gd name="T1" fmla="*/ 0 h 838"/>
                <a:gd name="T2" fmla="*/ 0 w 7548"/>
                <a:gd name="T3" fmla="*/ 0 h 838"/>
                <a:gd name="T4" fmla="*/ 0 w 7548"/>
                <a:gd name="T5" fmla="*/ 837 h 838"/>
                <a:gd name="T6" fmla="*/ 7146 w 7548"/>
                <a:gd name="T7" fmla="*/ 837 h 838"/>
                <a:gd name="T8" fmla="*/ 7547 w 7548"/>
                <a:gd name="T9" fmla="*/ 0 h 838"/>
              </a:gdLst>
              <a:ahLst/>
              <a:cxnLst>
                <a:cxn ang="0">
                  <a:pos x="T0" y="T1"/>
                </a:cxn>
                <a:cxn ang="0">
                  <a:pos x="T2" y="T3"/>
                </a:cxn>
                <a:cxn ang="0">
                  <a:pos x="T4" y="T5"/>
                </a:cxn>
                <a:cxn ang="0">
                  <a:pos x="T6" y="T7"/>
                </a:cxn>
                <a:cxn ang="0">
                  <a:pos x="T8" y="T9"/>
                </a:cxn>
              </a:cxnLst>
              <a:rect l="0" t="0" r="r" b="b"/>
              <a:pathLst>
                <a:path w="7548" h="838">
                  <a:moveTo>
                    <a:pt x="7547" y="0"/>
                  </a:moveTo>
                  <a:lnTo>
                    <a:pt x="0" y="0"/>
                  </a:lnTo>
                  <a:lnTo>
                    <a:pt x="0" y="837"/>
                  </a:lnTo>
                  <a:lnTo>
                    <a:pt x="7146" y="837"/>
                  </a:lnTo>
                  <a:lnTo>
                    <a:pt x="754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sp>
          <p:nvSpPr>
            <p:cNvPr id="68" name="Freeform 6">
              <a:extLst>
                <a:ext uri="{FF2B5EF4-FFF2-40B4-BE49-F238E27FC236}">
                  <a16:creationId xmlns:a16="http://schemas.microsoft.com/office/drawing/2014/main" id="{3C3F5122-DBEC-4011-A473-C70BD19A3EDB}"/>
                </a:ext>
              </a:extLst>
            </p:cNvPr>
            <p:cNvSpPr>
              <a:spLocks noChangeArrowheads="1"/>
            </p:cNvSpPr>
            <p:nvPr/>
          </p:nvSpPr>
          <p:spPr bwMode="auto">
            <a:xfrm>
              <a:off x="3011488" y="2473325"/>
              <a:ext cx="755650" cy="301625"/>
            </a:xfrm>
            <a:custGeom>
              <a:avLst/>
              <a:gdLst>
                <a:gd name="T0" fmla="*/ 2097 w 2098"/>
                <a:gd name="T1" fmla="*/ 837 h 838"/>
                <a:gd name="T2" fmla="*/ 1695 w 2098"/>
                <a:gd name="T3" fmla="*/ 0 h 838"/>
                <a:gd name="T4" fmla="*/ 0 w 2098"/>
                <a:gd name="T5" fmla="*/ 0 h 838"/>
                <a:gd name="T6" fmla="*/ 420 w 2098"/>
                <a:gd name="T7" fmla="*/ 837 h 838"/>
                <a:gd name="T8" fmla="*/ 2097 w 2098"/>
                <a:gd name="T9" fmla="*/ 837 h 838"/>
              </a:gdLst>
              <a:ahLst/>
              <a:cxnLst>
                <a:cxn ang="0">
                  <a:pos x="T0" y="T1"/>
                </a:cxn>
                <a:cxn ang="0">
                  <a:pos x="T2" y="T3"/>
                </a:cxn>
                <a:cxn ang="0">
                  <a:pos x="T4" y="T5"/>
                </a:cxn>
                <a:cxn ang="0">
                  <a:pos x="T6" y="T7"/>
                </a:cxn>
                <a:cxn ang="0">
                  <a:pos x="T8" y="T9"/>
                </a:cxn>
              </a:cxnLst>
              <a:rect l="0" t="0" r="r" b="b"/>
              <a:pathLst>
                <a:path w="2098" h="838">
                  <a:moveTo>
                    <a:pt x="2097" y="837"/>
                  </a:moveTo>
                  <a:lnTo>
                    <a:pt x="1695" y="0"/>
                  </a:lnTo>
                  <a:lnTo>
                    <a:pt x="0" y="0"/>
                  </a:lnTo>
                  <a:lnTo>
                    <a:pt x="420" y="837"/>
                  </a:lnTo>
                  <a:lnTo>
                    <a:pt x="2097"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sp>
          <p:nvSpPr>
            <p:cNvPr id="69" name="Freeform 7">
              <a:extLst>
                <a:ext uri="{FF2B5EF4-FFF2-40B4-BE49-F238E27FC236}">
                  <a16:creationId xmlns:a16="http://schemas.microsoft.com/office/drawing/2014/main" id="{7D27D2D1-3828-4F58-A663-4C5AB26C6D7F}"/>
                </a:ext>
              </a:extLst>
            </p:cNvPr>
            <p:cNvSpPr>
              <a:spLocks noChangeArrowheads="1"/>
            </p:cNvSpPr>
            <p:nvPr/>
          </p:nvSpPr>
          <p:spPr bwMode="auto">
            <a:xfrm>
              <a:off x="4008438" y="2473325"/>
              <a:ext cx="1423987" cy="301625"/>
            </a:xfrm>
            <a:custGeom>
              <a:avLst/>
              <a:gdLst>
                <a:gd name="T0" fmla="*/ 0 w 3956"/>
                <a:gd name="T1" fmla="*/ 0 h 838"/>
                <a:gd name="T2" fmla="*/ 383 w 3956"/>
                <a:gd name="T3" fmla="*/ 837 h 838"/>
                <a:gd name="T4" fmla="*/ 3572 w 3956"/>
                <a:gd name="T5" fmla="*/ 837 h 838"/>
                <a:gd name="T6" fmla="*/ 3955 w 3956"/>
                <a:gd name="T7" fmla="*/ 0 h 838"/>
                <a:gd name="T8" fmla="*/ 0 w 3956"/>
                <a:gd name="T9" fmla="*/ 0 h 838"/>
              </a:gdLst>
              <a:ahLst/>
              <a:cxnLst>
                <a:cxn ang="0">
                  <a:pos x="T0" y="T1"/>
                </a:cxn>
                <a:cxn ang="0">
                  <a:pos x="T2" y="T3"/>
                </a:cxn>
                <a:cxn ang="0">
                  <a:pos x="T4" y="T5"/>
                </a:cxn>
                <a:cxn ang="0">
                  <a:pos x="T6" y="T7"/>
                </a:cxn>
                <a:cxn ang="0">
                  <a:pos x="T8" y="T9"/>
                </a:cxn>
              </a:cxnLst>
              <a:rect l="0" t="0" r="r" b="b"/>
              <a:pathLst>
                <a:path w="3956" h="838">
                  <a:moveTo>
                    <a:pt x="0" y="0"/>
                  </a:moveTo>
                  <a:lnTo>
                    <a:pt x="383" y="837"/>
                  </a:lnTo>
                  <a:lnTo>
                    <a:pt x="3572" y="837"/>
                  </a:lnTo>
                  <a:lnTo>
                    <a:pt x="3955" y="0"/>
                  </a:lnTo>
                  <a:lnTo>
                    <a:pt x="0"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grpSp>
      <p:pic>
        <p:nvPicPr>
          <p:cNvPr id="70" name="Picture 69">
            <a:extLst>
              <a:ext uri="{FF2B5EF4-FFF2-40B4-BE49-F238E27FC236}">
                <a16:creationId xmlns:a16="http://schemas.microsoft.com/office/drawing/2014/main" id="{F53EFBF6-F6C0-4CB0-8581-6FF8400CF27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334321" y="2039150"/>
            <a:ext cx="3836160" cy="1770726"/>
          </a:xfrm>
          <a:prstGeom prst="rect">
            <a:avLst/>
          </a:prstGeom>
        </p:spPr>
      </p:pic>
      <p:sp>
        <p:nvSpPr>
          <p:cNvPr id="71" name="Rectangle 70">
            <a:extLst>
              <a:ext uri="{FF2B5EF4-FFF2-40B4-BE49-F238E27FC236}">
                <a16:creationId xmlns:a16="http://schemas.microsoft.com/office/drawing/2014/main" id="{EFEC0ED9-FC17-4E19-9FDC-523769A2FE66}"/>
              </a:ext>
            </a:extLst>
          </p:cNvPr>
          <p:cNvSpPr/>
          <p:nvPr/>
        </p:nvSpPr>
        <p:spPr>
          <a:xfrm>
            <a:off x="1462145" y="7258241"/>
            <a:ext cx="3598312" cy="124214"/>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FFFFFF"/>
              </a:solidFill>
              <a:effectLst/>
              <a:uLnTx/>
              <a:uFillTx/>
              <a:latin typeface="Verdana" panose="020B0604030504040204"/>
              <a:ea typeface="+mn-ea"/>
              <a:cs typeface="+mn-cs"/>
              <a:sym typeface="Arial"/>
            </a:endParaRPr>
          </a:p>
        </p:txBody>
      </p:sp>
      <p:pic>
        <p:nvPicPr>
          <p:cNvPr id="72" name="Picture 71">
            <a:extLst>
              <a:ext uri="{FF2B5EF4-FFF2-40B4-BE49-F238E27FC236}">
                <a16:creationId xmlns:a16="http://schemas.microsoft.com/office/drawing/2014/main" id="{D0C6745D-1D3E-49FA-B484-BC08CB279AF5}"/>
              </a:ext>
            </a:extLst>
          </p:cNvPr>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5461778" y="2040957"/>
            <a:ext cx="3836160" cy="1767112"/>
          </a:xfrm>
          <a:prstGeom prst="rect">
            <a:avLst/>
          </a:prstGeom>
        </p:spPr>
      </p:pic>
      <p:pic>
        <p:nvPicPr>
          <p:cNvPr id="73" name="Picture 72">
            <a:extLst>
              <a:ext uri="{FF2B5EF4-FFF2-40B4-BE49-F238E27FC236}">
                <a16:creationId xmlns:a16="http://schemas.microsoft.com/office/drawing/2014/main" id="{C5F36577-93CB-45F7-83D1-EC1ABE39F03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558184" y="2040325"/>
            <a:ext cx="3836160" cy="1768373"/>
          </a:xfrm>
          <a:prstGeom prst="rect">
            <a:avLst/>
          </a:prstGeom>
        </p:spPr>
      </p:pic>
      <p:grpSp>
        <p:nvGrpSpPr>
          <p:cNvPr id="74" name="Group 73">
            <a:extLst>
              <a:ext uri="{FF2B5EF4-FFF2-40B4-BE49-F238E27FC236}">
                <a16:creationId xmlns:a16="http://schemas.microsoft.com/office/drawing/2014/main" id="{69DC039C-2B59-4F8F-B768-6513EAB08F2B}"/>
              </a:ext>
            </a:extLst>
          </p:cNvPr>
          <p:cNvGrpSpPr>
            <a:grpSpLocks noChangeAspect="1"/>
          </p:cNvGrpSpPr>
          <p:nvPr/>
        </p:nvGrpSpPr>
        <p:grpSpPr>
          <a:xfrm>
            <a:off x="6302850" y="4428081"/>
            <a:ext cx="2160000" cy="64634"/>
            <a:chOff x="25400" y="2473325"/>
            <a:chExt cx="10080625" cy="301625"/>
          </a:xfrm>
        </p:grpSpPr>
        <p:sp>
          <p:nvSpPr>
            <p:cNvPr id="75" name="Freeform 1">
              <a:extLst>
                <a:ext uri="{FF2B5EF4-FFF2-40B4-BE49-F238E27FC236}">
                  <a16:creationId xmlns:a16="http://schemas.microsoft.com/office/drawing/2014/main" id="{B7B886F8-8AB6-4722-BCE3-F4A326E6D6B5}"/>
                </a:ext>
              </a:extLst>
            </p:cNvPr>
            <p:cNvSpPr>
              <a:spLocks noChangeArrowheads="1"/>
            </p:cNvSpPr>
            <p:nvPr/>
          </p:nvSpPr>
          <p:spPr bwMode="auto">
            <a:xfrm>
              <a:off x="6692900" y="2473325"/>
              <a:ext cx="781050" cy="301625"/>
            </a:xfrm>
            <a:custGeom>
              <a:avLst/>
              <a:gdLst>
                <a:gd name="T0" fmla="*/ 2170 w 2171"/>
                <a:gd name="T1" fmla="*/ 837 h 838"/>
                <a:gd name="T2" fmla="*/ 1787 w 2171"/>
                <a:gd name="T3" fmla="*/ 0 h 838"/>
                <a:gd name="T4" fmla="*/ 0 w 2171"/>
                <a:gd name="T5" fmla="*/ 0 h 838"/>
                <a:gd name="T6" fmla="*/ 420 w 2171"/>
                <a:gd name="T7" fmla="*/ 837 h 838"/>
                <a:gd name="T8" fmla="*/ 2170 w 2171"/>
                <a:gd name="T9" fmla="*/ 837 h 838"/>
              </a:gdLst>
              <a:ahLst/>
              <a:cxnLst>
                <a:cxn ang="0">
                  <a:pos x="T0" y="T1"/>
                </a:cxn>
                <a:cxn ang="0">
                  <a:pos x="T2" y="T3"/>
                </a:cxn>
                <a:cxn ang="0">
                  <a:pos x="T4" y="T5"/>
                </a:cxn>
                <a:cxn ang="0">
                  <a:pos x="T6" y="T7"/>
                </a:cxn>
                <a:cxn ang="0">
                  <a:pos x="T8" y="T9"/>
                </a:cxn>
              </a:cxnLst>
              <a:rect l="0" t="0" r="r" b="b"/>
              <a:pathLst>
                <a:path w="2171" h="838">
                  <a:moveTo>
                    <a:pt x="2170" y="837"/>
                  </a:moveTo>
                  <a:lnTo>
                    <a:pt x="1787" y="0"/>
                  </a:lnTo>
                  <a:lnTo>
                    <a:pt x="0" y="0"/>
                  </a:lnTo>
                  <a:lnTo>
                    <a:pt x="420" y="837"/>
                  </a:lnTo>
                  <a:lnTo>
                    <a:pt x="217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sp>
          <p:nvSpPr>
            <p:cNvPr id="76" name="Freeform 2">
              <a:extLst>
                <a:ext uri="{FF2B5EF4-FFF2-40B4-BE49-F238E27FC236}">
                  <a16:creationId xmlns:a16="http://schemas.microsoft.com/office/drawing/2014/main" id="{D0B4D7DE-77EB-484E-84DF-ED2912695B5C}"/>
                </a:ext>
              </a:extLst>
            </p:cNvPr>
            <p:cNvSpPr>
              <a:spLocks noChangeArrowheads="1"/>
            </p:cNvSpPr>
            <p:nvPr/>
          </p:nvSpPr>
          <p:spPr bwMode="auto">
            <a:xfrm>
              <a:off x="7729538" y="2473325"/>
              <a:ext cx="1417637" cy="301625"/>
            </a:xfrm>
            <a:custGeom>
              <a:avLst/>
              <a:gdLst>
                <a:gd name="T0" fmla="*/ 3937 w 3938"/>
                <a:gd name="T1" fmla="*/ 0 h 838"/>
                <a:gd name="T2" fmla="*/ 0 w 3938"/>
                <a:gd name="T3" fmla="*/ 0 h 838"/>
                <a:gd name="T4" fmla="*/ 346 w 3938"/>
                <a:gd name="T5" fmla="*/ 837 h 838"/>
                <a:gd name="T6" fmla="*/ 3555 w 3938"/>
                <a:gd name="T7" fmla="*/ 837 h 838"/>
                <a:gd name="T8" fmla="*/ 3937 w 3938"/>
                <a:gd name="T9" fmla="*/ 0 h 838"/>
              </a:gdLst>
              <a:ahLst/>
              <a:cxnLst>
                <a:cxn ang="0">
                  <a:pos x="T0" y="T1"/>
                </a:cxn>
                <a:cxn ang="0">
                  <a:pos x="T2" y="T3"/>
                </a:cxn>
                <a:cxn ang="0">
                  <a:pos x="T4" y="T5"/>
                </a:cxn>
                <a:cxn ang="0">
                  <a:pos x="T6" y="T7"/>
                </a:cxn>
                <a:cxn ang="0">
                  <a:pos x="T8" y="T9"/>
                </a:cxn>
              </a:cxnLst>
              <a:rect l="0" t="0" r="r" b="b"/>
              <a:pathLst>
                <a:path w="3938" h="838">
                  <a:moveTo>
                    <a:pt x="3937" y="0"/>
                  </a:moveTo>
                  <a:lnTo>
                    <a:pt x="0" y="0"/>
                  </a:lnTo>
                  <a:lnTo>
                    <a:pt x="346" y="837"/>
                  </a:lnTo>
                  <a:lnTo>
                    <a:pt x="3555" y="837"/>
                  </a:lnTo>
                  <a:lnTo>
                    <a:pt x="393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sp>
          <p:nvSpPr>
            <p:cNvPr id="77" name="Freeform 3">
              <a:extLst>
                <a:ext uri="{FF2B5EF4-FFF2-40B4-BE49-F238E27FC236}">
                  <a16:creationId xmlns:a16="http://schemas.microsoft.com/office/drawing/2014/main" id="{AFDE68AE-B449-4F63-A072-26E785B79465}"/>
                </a:ext>
              </a:extLst>
            </p:cNvPr>
            <p:cNvSpPr>
              <a:spLocks noChangeArrowheads="1"/>
            </p:cNvSpPr>
            <p:nvPr/>
          </p:nvSpPr>
          <p:spPr bwMode="auto">
            <a:xfrm>
              <a:off x="9390063" y="2473325"/>
              <a:ext cx="715962" cy="301625"/>
            </a:xfrm>
            <a:custGeom>
              <a:avLst/>
              <a:gdLst>
                <a:gd name="T0" fmla="*/ 0 w 1987"/>
                <a:gd name="T1" fmla="*/ 837 h 838"/>
                <a:gd name="T2" fmla="*/ 1586 w 1987"/>
                <a:gd name="T3" fmla="*/ 837 h 838"/>
                <a:gd name="T4" fmla="*/ 1986 w 1987"/>
                <a:gd name="T5" fmla="*/ 0 h 838"/>
                <a:gd name="T6" fmla="*/ 419 w 1987"/>
                <a:gd name="T7" fmla="*/ 0 h 838"/>
                <a:gd name="T8" fmla="*/ 0 w 1987"/>
                <a:gd name="T9" fmla="*/ 837 h 838"/>
              </a:gdLst>
              <a:ahLst/>
              <a:cxnLst>
                <a:cxn ang="0">
                  <a:pos x="T0" y="T1"/>
                </a:cxn>
                <a:cxn ang="0">
                  <a:pos x="T2" y="T3"/>
                </a:cxn>
                <a:cxn ang="0">
                  <a:pos x="T4" y="T5"/>
                </a:cxn>
                <a:cxn ang="0">
                  <a:pos x="T6" y="T7"/>
                </a:cxn>
                <a:cxn ang="0">
                  <a:pos x="T8" y="T9"/>
                </a:cxn>
              </a:cxnLst>
              <a:rect l="0" t="0" r="r" b="b"/>
              <a:pathLst>
                <a:path w="1987" h="838">
                  <a:moveTo>
                    <a:pt x="0" y="837"/>
                  </a:moveTo>
                  <a:lnTo>
                    <a:pt x="1586" y="837"/>
                  </a:lnTo>
                  <a:lnTo>
                    <a:pt x="1986" y="0"/>
                  </a:lnTo>
                  <a:lnTo>
                    <a:pt x="419" y="0"/>
                  </a:lnTo>
                  <a:lnTo>
                    <a:pt x="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sp>
          <p:nvSpPr>
            <p:cNvPr id="78" name="Freeform 4">
              <a:extLst>
                <a:ext uri="{FF2B5EF4-FFF2-40B4-BE49-F238E27FC236}">
                  <a16:creationId xmlns:a16="http://schemas.microsoft.com/office/drawing/2014/main" id="{D55AB234-F99F-4C6F-A0A6-EE2C250ECEB3}"/>
                </a:ext>
              </a:extLst>
            </p:cNvPr>
            <p:cNvSpPr>
              <a:spLocks noChangeArrowheads="1"/>
            </p:cNvSpPr>
            <p:nvPr/>
          </p:nvSpPr>
          <p:spPr bwMode="auto">
            <a:xfrm>
              <a:off x="5675313" y="2473325"/>
              <a:ext cx="747712" cy="301625"/>
            </a:xfrm>
            <a:custGeom>
              <a:avLst/>
              <a:gdLst>
                <a:gd name="T0" fmla="*/ 0 w 2079"/>
                <a:gd name="T1" fmla="*/ 837 h 838"/>
                <a:gd name="T2" fmla="*/ 1677 w 2079"/>
                <a:gd name="T3" fmla="*/ 837 h 838"/>
                <a:gd name="T4" fmla="*/ 2078 w 2079"/>
                <a:gd name="T5" fmla="*/ 0 h 838"/>
                <a:gd name="T6" fmla="*/ 401 w 2079"/>
                <a:gd name="T7" fmla="*/ 0 h 838"/>
                <a:gd name="T8" fmla="*/ 0 w 2079"/>
                <a:gd name="T9" fmla="*/ 837 h 838"/>
              </a:gdLst>
              <a:ahLst/>
              <a:cxnLst>
                <a:cxn ang="0">
                  <a:pos x="T0" y="T1"/>
                </a:cxn>
                <a:cxn ang="0">
                  <a:pos x="T2" y="T3"/>
                </a:cxn>
                <a:cxn ang="0">
                  <a:pos x="T4" y="T5"/>
                </a:cxn>
                <a:cxn ang="0">
                  <a:pos x="T6" y="T7"/>
                </a:cxn>
                <a:cxn ang="0">
                  <a:pos x="T8" y="T9"/>
                </a:cxn>
              </a:cxnLst>
              <a:rect l="0" t="0" r="r" b="b"/>
              <a:pathLst>
                <a:path w="2079" h="838">
                  <a:moveTo>
                    <a:pt x="0" y="837"/>
                  </a:moveTo>
                  <a:lnTo>
                    <a:pt x="1677" y="837"/>
                  </a:lnTo>
                  <a:lnTo>
                    <a:pt x="2078" y="0"/>
                  </a:lnTo>
                  <a:lnTo>
                    <a:pt x="401" y="0"/>
                  </a:lnTo>
                  <a:lnTo>
                    <a:pt x="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sp>
          <p:nvSpPr>
            <p:cNvPr id="79" name="Freeform 5">
              <a:extLst>
                <a:ext uri="{FF2B5EF4-FFF2-40B4-BE49-F238E27FC236}">
                  <a16:creationId xmlns:a16="http://schemas.microsoft.com/office/drawing/2014/main" id="{66A43E04-173E-4013-90AE-7C712F7C2ABB}"/>
                </a:ext>
              </a:extLst>
            </p:cNvPr>
            <p:cNvSpPr>
              <a:spLocks noChangeArrowheads="1"/>
            </p:cNvSpPr>
            <p:nvPr/>
          </p:nvSpPr>
          <p:spPr bwMode="auto">
            <a:xfrm>
              <a:off x="25400" y="2473325"/>
              <a:ext cx="2717800" cy="301625"/>
            </a:xfrm>
            <a:custGeom>
              <a:avLst/>
              <a:gdLst>
                <a:gd name="T0" fmla="*/ 7547 w 7548"/>
                <a:gd name="T1" fmla="*/ 0 h 838"/>
                <a:gd name="T2" fmla="*/ 0 w 7548"/>
                <a:gd name="T3" fmla="*/ 0 h 838"/>
                <a:gd name="T4" fmla="*/ 0 w 7548"/>
                <a:gd name="T5" fmla="*/ 837 h 838"/>
                <a:gd name="T6" fmla="*/ 7146 w 7548"/>
                <a:gd name="T7" fmla="*/ 837 h 838"/>
                <a:gd name="T8" fmla="*/ 7547 w 7548"/>
                <a:gd name="T9" fmla="*/ 0 h 838"/>
              </a:gdLst>
              <a:ahLst/>
              <a:cxnLst>
                <a:cxn ang="0">
                  <a:pos x="T0" y="T1"/>
                </a:cxn>
                <a:cxn ang="0">
                  <a:pos x="T2" y="T3"/>
                </a:cxn>
                <a:cxn ang="0">
                  <a:pos x="T4" y="T5"/>
                </a:cxn>
                <a:cxn ang="0">
                  <a:pos x="T6" y="T7"/>
                </a:cxn>
                <a:cxn ang="0">
                  <a:pos x="T8" y="T9"/>
                </a:cxn>
              </a:cxnLst>
              <a:rect l="0" t="0" r="r" b="b"/>
              <a:pathLst>
                <a:path w="7548" h="838">
                  <a:moveTo>
                    <a:pt x="7547" y="0"/>
                  </a:moveTo>
                  <a:lnTo>
                    <a:pt x="0" y="0"/>
                  </a:lnTo>
                  <a:lnTo>
                    <a:pt x="0" y="837"/>
                  </a:lnTo>
                  <a:lnTo>
                    <a:pt x="7146" y="837"/>
                  </a:lnTo>
                  <a:lnTo>
                    <a:pt x="754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sp>
          <p:nvSpPr>
            <p:cNvPr id="80" name="Freeform 6">
              <a:extLst>
                <a:ext uri="{FF2B5EF4-FFF2-40B4-BE49-F238E27FC236}">
                  <a16:creationId xmlns:a16="http://schemas.microsoft.com/office/drawing/2014/main" id="{063DBA60-DD19-40A5-B772-4A028CE34ADC}"/>
                </a:ext>
              </a:extLst>
            </p:cNvPr>
            <p:cNvSpPr>
              <a:spLocks noChangeArrowheads="1"/>
            </p:cNvSpPr>
            <p:nvPr/>
          </p:nvSpPr>
          <p:spPr bwMode="auto">
            <a:xfrm>
              <a:off x="3011488" y="2473325"/>
              <a:ext cx="755650" cy="301625"/>
            </a:xfrm>
            <a:custGeom>
              <a:avLst/>
              <a:gdLst>
                <a:gd name="T0" fmla="*/ 2097 w 2098"/>
                <a:gd name="T1" fmla="*/ 837 h 838"/>
                <a:gd name="T2" fmla="*/ 1695 w 2098"/>
                <a:gd name="T3" fmla="*/ 0 h 838"/>
                <a:gd name="T4" fmla="*/ 0 w 2098"/>
                <a:gd name="T5" fmla="*/ 0 h 838"/>
                <a:gd name="T6" fmla="*/ 420 w 2098"/>
                <a:gd name="T7" fmla="*/ 837 h 838"/>
                <a:gd name="T8" fmla="*/ 2097 w 2098"/>
                <a:gd name="T9" fmla="*/ 837 h 838"/>
              </a:gdLst>
              <a:ahLst/>
              <a:cxnLst>
                <a:cxn ang="0">
                  <a:pos x="T0" y="T1"/>
                </a:cxn>
                <a:cxn ang="0">
                  <a:pos x="T2" y="T3"/>
                </a:cxn>
                <a:cxn ang="0">
                  <a:pos x="T4" y="T5"/>
                </a:cxn>
                <a:cxn ang="0">
                  <a:pos x="T6" y="T7"/>
                </a:cxn>
                <a:cxn ang="0">
                  <a:pos x="T8" y="T9"/>
                </a:cxn>
              </a:cxnLst>
              <a:rect l="0" t="0" r="r" b="b"/>
              <a:pathLst>
                <a:path w="2098" h="838">
                  <a:moveTo>
                    <a:pt x="2097" y="837"/>
                  </a:moveTo>
                  <a:lnTo>
                    <a:pt x="1695" y="0"/>
                  </a:lnTo>
                  <a:lnTo>
                    <a:pt x="0" y="0"/>
                  </a:lnTo>
                  <a:lnTo>
                    <a:pt x="420" y="837"/>
                  </a:lnTo>
                  <a:lnTo>
                    <a:pt x="2097"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sp>
          <p:nvSpPr>
            <p:cNvPr id="81" name="Freeform 7">
              <a:extLst>
                <a:ext uri="{FF2B5EF4-FFF2-40B4-BE49-F238E27FC236}">
                  <a16:creationId xmlns:a16="http://schemas.microsoft.com/office/drawing/2014/main" id="{3B7D6174-FCCD-42E7-AC7E-30FBCC17A784}"/>
                </a:ext>
              </a:extLst>
            </p:cNvPr>
            <p:cNvSpPr>
              <a:spLocks noChangeArrowheads="1"/>
            </p:cNvSpPr>
            <p:nvPr/>
          </p:nvSpPr>
          <p:spPr bwMode="auto">
            <a:xfrm>
              <a:off x="4008438" y="2473325"/>
              <a:ext cx="1423987" cy="301625"/>
            </a:xfrm>
            <a:custGeom>
              <a:avLst/>
              <a:gdLst>
                <a:gd name="T0" fmla="*/ 0 w 3956"/>
                <a:gd name="T1" fmla="*/ 0 h 838"/>
                <a:gd name="T2" fmla="*/ 383 w 3956"/>
                <a:gd name="T3" fmla="*/ 837 h 838"/>
                <a:gd name="T4" fmla="*/ 3572 w 3956"/>
                <a:gd name="T5" fmla="*/ 837 h 838"/>
                <a:gd name="T6" fmla="*/ 3955 w 3956"/>
                <a:gd name="T7" fmla="*/ 0 h 838"/>
                <a:gd name="T8" fmla="*/ 0 w 3956"/>
                <a:gd name="T9" fmla="*/ 0 h 838"/>
              </a:gdLst>
              <a:ahLst/>
              <a:cxnLst>
                <a:cxn ang="0">
                  <a:pos x="T0" y="T1"/>
                </a:cxn>
                <a:cxn ang="0">
                  <a:pos x="T2" y="T3"/>
                </a:cxn>
                <a:cxn ang="0">
                  <a:pos x="T4" y="T5"/>
                </a:cxn>
                <a:cxn ang="0">
                  <a:pos x="T6" y="T7"/>
                </a:cxn>
                <a:cxn ang="0">
                  <a:pos x="T8" y="T9"/>
                </a:cxn>
              </a:cxnLst>
              <a:rect l="0" t="0" r="r" b="b"/>
              <a:pathLst>
                <a:path w="3956" h="838">
                  <a:moveTo>
                    <a:pt x="0" y="0"/>
                  </a:moveTo>
                  <a:lnTo>
                    <a:pt x="383" y="837"/>
                  </a:lnTo>
                  <a:lnTo>
                    <a:pt x="3572" y="837"/>
                  </a:lnTo>
                  <a:lnTo>
                    <a:pt x="3955" y="0"/>
                  </a:lnTo>
                  <a:lnTo>
                    <a:pt x="0"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grpSp>
      <p:sp>
        <p:nvSpPr>
          <p:cNvPr id="82" name="Rectangle 81">
            <a:extLst>
              <a:ext uri="{FF2B5EF4-FFF2-40B4-BE49-F238E27FC236}">
                <a16:creationId xmlns:a16="http://schemas.microsoft.com/office/drawing/2014/main" id="{DA95E5CD-5EE0-4464-BB5D-C0DCE9C9C525}"/>
              </a:ext>
            </a:extLst>
          </p:cNvPr>
          <p:cNvSpPr/>
          <p:nvPr/>
        </p:nvSpPr>
        <p:spPr>
          <a:xfrm>
            <a:off x="5582634" y="7258241"/>
            <a:ext cx="3598312" cy="124214"/>
          </a:xfrm>
          <a:prstGeom prst="rect">
            <a:avLst/>
          </a:prstGeom>
          <a:solidFill>
            <a:srgbClr val="575759"/>
          </a:solidFill>
          <a:ln>
            <a:solidFill>
              <a:srgbClr val="5757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FFFFFF"/>
              </a:solidFill>
              <a:effectLst/>
              <a:uLnTx/>
              <a:uFillTx/>
              <a:latin typeface="Verdana" panose="020B0604030504040204"/>
              <a:ea typeface="+mn-ea"/>
              <a:cs typeface="+mn-cs"/>
              <a:sym typeface="Arial"/>
            </a:endParaRPr>
          </a:p>
        </p:txBody>
      </p:sp>
      <p:grpSp>
        <p:nvGrpSpPr>
          <p:cNvPr id="83" name="Group 82">
            <a:extLst>
              <a:ext uri="{FF2B5EF4-FFF2-40B4-BE49-F238E27FC236}">
                <a16:creationId xmlns:a16="http://schemas.microsoft.com/office/drawing/2014/main" id="{86F27369-AE8C-46C9-AFFE-2D82ABB78BAA}"/>
              </a:ext>
            </a:extLst>
          </p:cNvPr>
          <p:cNvGrpSpPr>
            <a:grpSpLocks noChangeAspect="1"/>
          </p:cNvGrpSpPr>
          <p:nvPr/>
        </p:nvGrpSpPr>
        <p:grpSpPr>
          <a:xfrm>
            <a:off x="10375805" y="4460398"/>
            <a:ext cx="2160000" cy="64634"/>
            <a:chOff x="25400" y="2473325"/>
            <a:chExt cx="10080625" cy="301625"/>
          </a:xfrm>
        </p:grpSpPr>
        <p:sp>
          <p:nvSpPr>
            <p:cNvPr id="84" name="Freeform 1">
              <a:extLst>
                <a:ext uri="{FF2B5EF4-FFF2-40B4-BE49-F238E27FC236}">
                  <a16:creationId xmlns:a16="http://schemas.microsoft.com/office/drawing/2014/main" id="{207744FF-CAF2-4EB1-9A23-2BD1092E2215}"/>
                </a:ext>
              </a:extLst>
            </p:cNvPr>
            <p:cNvSpPr>
              <a:spLocks noChangeArrowheads="1"/>
            </p:cNvSpPr>
            <p:nvPr/>
          </p:nvSpPr>
          <p:spPr bwMode="auto">
            <a:xfrm>
              <a:off x="6692900" y="2473325"/>
              <a:ext cx="781050" cy="301625"/>
            </a:xfrm>
            <a:custGeom>
              <a:avLst/>
              <a:gdLst>
                <a:gd name="T0" fmla="*/ 2170 w 2171"/>
                <a:gd name="T1" fmla="*/ 837 h 838"/>
                <a:gd name="T2" fmla="*/ 1787 w 2171"/>
                <a:gd name="T3" fmla="*/ 0 h 838"/>
                <a:gd name="T4" fmla="*/ 0 w 2171"/>
                <a:gd name="T5" fmla="*/ 0 h 838"/>
                <a:gd name="T6" fmla="*/ 420 w 2171"/>
                <a:gd name="T7" fmla="*/ 837 h 838"/>
                <a:gd name="T8" fmla="*/ 2170 w 2171"/>
                <a:gd name="T9" fmla="*/ 837 h 838"/>
              </a:gdLst>
              <a:ahLst/>
              <a:cxnLst>
                <a:cxn ang="0">
                  <a:pos x="T0" y="T1"/>
                </a:cxn>
                <a:cxn ang="0">
                  <a:pos x="T2" y="T3"/>
                </a:cxn>
                <a:cxn ang="0">
                  <a:pos x="T4" y="T5"/>
                </a:cxn>
                <a:cxn ang="0">
                  <a:pos x="T6" y="T7"/>
                </a:cxn>
                <a:cxn ang="0">
                  <a:pos x="T8" y="T9"/>
                </a:cxn>
              </a:cxnLst>
              <a:rect l="0" t="0" r="r" b="b"/>
              <a:pathLst>
                <a:path w="2171" h="838">
                  <a:moveTo>
                    <a:pt x="2170" y="837"/>
                  </a:moveTo>
                  <a:lnTo>
                    <a:pt x="1787" y="0"/>
                  </a:lnTo>
                  <a:lnTo>
                    <a:pt x="0" y="0"/>
                  </a:lnTo>
                  <a:lnTo>
                    <a:pt x="420" y="837"/>
                  </a:lnTo>
                  <a:lnTo>
                    <a:pt x="217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sp>
          <p:nvSpPr>
            <p:cNvPr id="85" name="Freeform 2">
              <a:extLst>
                <a:ext uri="{FF2B5EF4-FFF2-40B4-BE49-F238E27FC236}">
                  <a16:creationId xmlns:a16="http://schemas.microsoft.com/office/drawing/2014/main" id="{7DC10B82-DD8E-4954-91DA-36AB5AF735E0}"/>
                </a:ext>
              </a:extLst>
            </p:cNvPr>
            <p:cNvSpPr>
              <a:spLocks noChangeArrowheads="1"/>
            </p:cNvSpPr>
            <p:nvPr/>
          </p:nvSpPr>
          <p:spPr bwMode="auto">
            <a:xfrm>
              <a:off x="7729538" y="2473325"/>
              <a:ext cx="1417637" cy="301625"/>
            </a:xfrm>
            <a:custGeom>
              <a:avLst/>
              <a:gdLst>
                <a:gd name="T0" fmla="*/ 3937 w 3938"/>
                <a:gd name="T1" fmla="*/ 0 h 838"/>
                <a:gd name="T2" fmla="*/ 0 w 3938"/>
                <a:gd name="T3" fmla="*/ 0 h 838"/>
                <a:gd name="T4" fmla="*/ 346 w 3938"/>
                <a:gd name="T5" fmla="*/ 837 h 838"/>
                <a:gd name="T6" fmla="*/ 3555 w 3938"/>
                <a:gd name="T7" fmla="*/ 837 h 838"/>
                <a:gd name="T8" fmla="*/ 3937 w 3938"/>
                <a:gd name="T9" fmla="*/ 0 h 838"/>
              </a:gdLst>
              <a:ahLst/>
              <a:cxnLst>
                <a:cxn ang="0">
                  <a:pos x="T0" y="T1"/>
                </a:cxn>
                <a:cxn ang="0">
                  <a:pos x="T2" y="T3"/>
                </a:cxn>
                <a:cxn ang="0">
                  <a:pos x="T4" y="T5"/>
                </a:cxn>
                <a:cxn ang="0">
                  <a:pos x="T6" y="T7"/>
                </a:cxn>
                <a:cxn ang="0">
                  <a:pos x="T8" y="T9"/>
                </a:cxn>
              </a:cxnLst>
              <a:rect l="0" t="0" r="r" b="b"/>
              <a:pathLst>
                <a:path w="3938" h="838">
                  <a:moveTo>
                    <a:pt x="3937" y="0"/>
                  </a:moveTo>
                  <a:lnTo>
                    <a:pt x="0" y="0"/>
                  </a:lnTo>
                  <a:lnTo>
                    <a:pt x="346" y="837"/>
                  </a:lnTo>
                  <a:lnTo>
                    <a:pt x="3555" y="837"/>
                  </a:lnTo>
                  <a:lnTo>
                    <a:pt x="393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sp>
          <p:nvSpPr>
            <p:cNvPr id="86" name="Freeform 3">
              <a:extLst>
                <a:ext uri="{FF2B5EF4-FFF2-40B4-BE49-F238E27FC236}">
                  <a16:creationId xmlns:a16="http://schemas.microsoft.com/office/drawing/2014/main" id="{0C340B6D-1268-41D4-8AD7-E5C56B8DA83D}"/>
                </a:ext>
              </a:extLst>
            </p:cNvPr>
            <p:cNvSpPr>
              <a:spLocks noChangeArrowheads="1"/>
            </p:cNvSpPr>
            <p:nvPr/>
          </p:nvSpPr>
          <p:spPr bwMode="auto">
            <a:xfrm>
              <a:off x="9390063" y="2473325"/>
              <a:ext cx="715962" cy="301625"/>
            </a:xfrm>
            <a:custGeom>
              <a:avLst/>
              <a:gdLst>
                <a:gd name="T0" fmla="*/ 0 w 1987"/>
                <a:gd name="T1" fmla="*/ 837 h 838"/>
                <a:gd name="T2" fmla="*/ 1586 w 1987"/>
                <a:gd name="T3" fmla="*/ 837 h 838"/>
                <a:gd name="T4" fmla="*/ 1986 w 1987"/>
                <a:gd name="T5" fmla="*/ 0 h 838"/>
                <a:gd name="T6" fmla="*/ 419 w 1987"/>
                <a:gd name="T7" fmla="*/ 0 h 838"/>
                <a:gd name="T8" fmla="*/ 0 w 1987"/>
                <a:gd name="T9" fmla="*/ 837 h 838"/>
              </a:gdLst>
              <a:ahLst/>
              <a:cxnLst>
                <a:cxn ang="0">
                  <a:pos x="T0" y="T1"/>
                </a:cxn>
                <a:cxn ang="0">
                  <a:pos x="T2" y="T3"/>
                </a:cxn>
                <a:cxn ang="0">
                  <a:pos x="T4" y="T5"/>
                </a:cxn>
                <a:cxn ang="0">
                  <a:pos x="T6" y="T7"/>
                </a:cxn>
                <a:cxn ang="0">
                  <a:pos x="T8" y="T9"/>
                </a:cxn>
              </a:cxnLst>
              <a:rect l="0" t="0" r="r" b="b"/>
              <a:pathLst>
                <a:path w="1987" h="838">
                  <a:moveTo>
                    <a:pt x="0" y="837"/>
                  </a:moveTo>
                  <a:lnTo>
                    <a:pt x="1586" y="837"/>
                  </a:lnTo>
                  <a:lnTo>
                    <a:pt x="1986" y="0"/>
                  </a:lnTo>
                  <a:lnTo>
                    <a:pt x="419" y="0"/>
                  </a:lnTo>
                  <a:lnTo>
                    <a:pt x="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sp>
          <p:nvSpPr>
            <p:cNvPr id="87" name="Freeform 4">
              <a:extLst>
                <a:ext uri="{FF2B5EF4-FFF2-40B4-BE49-F238E27FC236}">
                  <a16:creationId xmlns:a16="http://schemas.microsoft.com/office/drawing/2014/main" id="{383B29FC-0BA4-4AE7-A51C-400A57EC475A}"/>
                </a:ext>
              </a:extLst>
            </p:cNvPr>
            <p:cNvSpPr>
              <a:spLocks noChangeArrowheads="1"/>
            </p:cNvSpPr>
            <p:nvPr/>
          </p:nvSpPr>
          <p:spPr bwMode="auto">
            <a:xfrm>
              <a:off x="5675313" y="2473325"/>
              <a:ext cx="747712" cy="301625"/>
            </a:xfrm>
            <a:custGeom>
              <a:avLst/>
              <a:gdLst>
                <a:gd name="T0" fmla="*/ 0 w 2079"/>
                <a:gd name="T1" fmla="*/ 837 h 838"/>
                <a:gd name="T2" fmla="*/ 1677 w 2079"/>
                <a:gd name="T3" fmla="*/ 837 h 838"/>
                <a:gd name="T4" fmla="*/ 2078 w 2079"/>
                <a:gd name="T5" fmla="*/ 0 h 838"/>
                <a:gd name="T6" fmla="*/ 401 w 2079"/>
                <a:gd name="T7" fmla="*/ 0 h 838"/>
                <a:gd name="T8" fmla="*/ 0 w 2079"/>
                <a:gd name="T9" fmla="*/ 837 h 838"/>
              </a:gdLst>
              <a:ahLst/>
              <a:cxnLst>
                <a:cxn ang="0">
                  <a:pos x="T0" y="T1"/>
                </a:cxn>
                <a:cxn ang="0">
                  <a:pos x="T2" y="T3"/>
                </a:cxn>
                <a:cxn ang="0">
                  <a:pos x="T4" y="T5"/>
                </a:cxn>
                <a:cxn ang="0">
                  <a:pos x="T6" y="T7"/>
                </a:cxn>
                <a:cxn ang="0">
                  <a:pos x="T8" y="T9"/>
                </a:cxn>
              </a:cxnLst>
              <a:rect l="0" t="0" r="r" b="b"/>
              <a:pathLst>
                <a:path w="2079" h="838">
                  <a:moveTo>
                    <a:pt x="0" y="837"/>
                  </a:moveTo>
                  <a:lnTo>
                    <a:pt x="1677" y="837"/>
                  </a:lnTo>
                  <a:lnTo>
                    <a:pt x="2078" y="0"/>
                  </a:lnTo>
                  <a:lnTo>
                    <a:pt x="401" y="0"/>
                  </a:lnTo>
                  <a:lnTo>
                    <a:pt x="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sp>
          <p:nvSpPr>
            <p:cNvPr id="88" name="Freeform 5">
              <a:extLst>
                <a:ext uri="{FF2B5EF4-FFF2-40B4-BE49-F238E27FC236}">
                  <a16:creationId xmlns:a16="http://schemas.microsoft.com/office/drawing/2014/main" id="{458A0DA3-5706-4DCB-B728-06336BDF45EC}"/>
                </a:ext>
              </a:extLst>
            </p:cNvPr>
            <p:cNvSpPr>
              <a:spLocks noChangeArrowheads="1"/>
            </p:cNvSpPr>
            <p:nvPr/>
          </p:nvSpPr>
          <p:spPr bwMode="auto">
            <a:xfrm>
              <a:off x="25400" y="2473325"/>
              <a:ext cx="2717800" cy="301625"/>
            </a:xfrm>
            <a:custGeom>
              <a:avLst/>
              <a:gdLst>
                <a:gd name="T0" fmla="*/ 7547 w 7548"/>
                <a:gd name="T1" fmla="*/ 0 h 838"/>
                <a:gd name="T2" fmla="*/ 0 w 7548"/>
                <a:gd name="T3" fmla="*/ 0 h 838"/>
                <a:gd name="T4" fmla="*/ 0 w 7548"/>
                <a:gd name="T5" fmla="*/ 837 h 838"/>
                <a:gd name="T6" fmla="*/ 7146 w 7548"/>
                <a:gd name="T7" fmla="*/ 837 h 838"/>
                <a:gd name="T8" fmla="*/ 7547 w 7548"/>
                <a:gd name="T9" fmla="*/ 0 h 838"/>
              </a:gdLst>
              <a:ahLst/>
              <a:cxnLst>
                <a:cxn ang="0">
                  <a:pos x="T0" y="T1"/>
                </a:cxn>
                <a:cxn ang="0">
                  <a:pos x="T2" y="T3"/>
                </a:cxn>
                <a:cxn ang="0">
                  <a:pos x="T4" y="T5"/>
                </a:cxn>
                <a:cxn ang="0">
                  <a:pos x="T6" y="T7"/>
                </a:cxn>
                <a:cxn ang="0">
                  <a:pos x="T8" y="T9"/>
                </a:cxn>
              </a:cxnLst>
              <a:rect l="0" t="0" r="r" b="b"/>
              <a:pathLst>
                <a:path w="7548" h="838">
                  <a:moveTo>
                    <a:pt x="7547" y="0"/>
                  </a:moveTo>
                  <a:lnTo>
                    <a:pt x="0" y="0"/>
                  </a:lnTo>
                  <a:lnTo>
                    <a:pt x="0" y="837"/>
                  </a:lnTo>
                  <a:lnTo>
                    <a:pt x="7146" y="837"/>
                  </a:lnTo>
                  <a:lnTo>
                    <a:pt x="754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sp>
          <p:nvSpPr>
            <p:cNvPr id="89" name="Freeform 6">
              <a:extLst>
                <a:ext uri="{FF2B5EF4-FFF2-40B4-BE49-F238E27FC236}">
                  <a16:creationId xmlns:a16="http://schemas.microsoft.com/office/drawing/2014/main" id="{1802C43F-6E32-4091-B108-F74F9E0B2886}"/>
                </a:ext>
              </a:extLst>
            </p:cNvPr>
            <p:cNvSpPr>
              <a:spLocks noChangeArrowheads="1"/>
            </p:cNvSpPr>
            <p:nvPr/>
          </p:nvSpPr>
          <p:spPr bwMode="auto">
            <a:xfrm>
              <a:off x="3011488" y="2473325"/>
              <a:ext cx="755650" cy="301625"/>
            </a:xfrm>
            <a:custGeom>
              <a:avLst/>
              <a:gdLst>
                <a:gd name="T0" fmla="*/ 2097 w 2098"/>
                <a:gd name="T1" fmla="*/ 837 h 838"/>
                <a:gd name="T2" fmla="*/ 1695 w 2098"/>
                <a:gd name="T3" fmla="*/ 0 h 838"/>
                <a:gd name="T4" fmla="*/ 0 w 2098"/>
                <a:gd name="T5" fmla="*/ 0 h 838"/>
                <a:gd name="T6" fmla="*/ 420 w 2098"/>
                <a:gd name="T7" fmla="*/ 837 h 838"/>
                <a:gd name="T8" fmla="*/ 2097 w 2098"/>
                <a:gd name="T9" fmla="*/ 837 h 838"/>
              </a:gdLst>
              <a:ahLst/>
              <a:cxnLst>
                <a:cxn ang="0">
                  <a:pos x="T0" y="T1"/>
                </a:cxn>
                <a:cxn ang="0">
                  <a:pos x="T2" y="T3"/>
                </a:cxn>
                <a:cxn ang="0">
                  <a:pos x="T4" y="T5"/>
                </a:cxn>
                <a:cxn ang="0">
                  <a:pos x="T6" y="T7"/>
                </a:cxn>
                <a:cxn ang="0">
                  <a:pos x="T8" y="T9"/>
                </a:cxn>
              </a:cxnLst>
              <a:rect l="0" t="0" r="r" b="b"/>
              <a:pathLst>
                <a:path w="2098" h="838">
                  <a:moveTo>
                    <a:pt x="2097" y="837"/>
                  </a:moveTo>
                  <a:lnTo>
                    <a:pt x="1695" y="0"/>
                  </a:lnTo>
                  <a:lnTo>
                    <a:pt x="0" y="0"/>
                  </a:lnTo>
                  <a:lnTo>
                    <a:pt x="420" y="837"/>
                  </a:lnTo>
                  <a:lnTo>
                    <a:pt x="2097"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sp>
          <p:nvSpPr>
            <p:cNvPr id="90" name="Freeform 7">
              <a:extLst>
                <a:ext uri="{FF2B5EF4-FFF2-40B4-BE49-F238E27FC236}">
                  <a16:creationId xmlns:a16="http://schemas.microsoft.com/office/drawing/2014/main" id="{788F34B3-3705-47D5-A8AE-45A79EAA24DE}"/>
                </a:ext>
              </a:extLst>
            </p:cNvPr>
            <p:cNvSpPr>
              <a:spLocks noChangeArrowheads="1"/>
            </p:cNvSpPr>
            <p:nvPr/>
          </p:nvSpPr>
          <p:spPr bwMode="auto">
            <a:xfrm>
              <a:off x="4008438" y="2473325"/>
              <a:ext cx="1423987" cy="301625"/>
            </a:xfrm>
            <a:custGeom>
              <a:avLst/>
              <a:gdLst>
                <a:gd name="T0" fmla="*/ 0 w 3956"/>
                <a:gd name="T1" fmla="*/ 0 h 838"/>
                <a:gd name="T2" fmla="*/ 383 w 3956"/>
                <a:gd name="T3" fmla="*/ 837 h 838"/>
                <a:gd name="T4" fmla="*/ 3572 w 3956"/>
                <a:gd name="T5" fmla="*/ 837 h 838"/>
                <a:gd name="T6" fmla="*/ 3955 w 3956"/>
                <a:gd name="T7" fmla="*/ 0 h 838"/>
                <a:gd name="T8" fmla="*/ 0 w 3956"/>
                <a:gd name="T9" fmla="*/ 0 h 838"/>
              </a:gdLst>
              <a:ahLst/>
              <a:cxnLst>
                <a:cxn ang="0">
                  <a:pos x="T0" y="T1"/>
                </a:cxn>
                <a:cxn ang="0">
                  <a:pos x="T2" y="T3"/>
                </a:cxn>
                <a:cxn ang="0">
                  <a:pos x="T4" y="T5"/>
                </a:cxn>
                <a:cxn ang="0">
                  <a:pos x="T6" y="T7"/>
                </a:cxn>
                <a:cxn ang="0">
                  <a:pos x="T8" y="T9"/>
                </a:cxn>
              </a:cxnLst>
              <a:rect l="0" t="0" r="r" b="b"/>
              <a:pathLst>
                <a:path w="3956" h="838">
                  <a:moveTo>
                    <a:pt x="0" y="0"/>
                  </a:moveTo>
                  <a:lnTo>
                    <a:pt x="383" y="837"/>
                  </a:lnTo>
                  <a:lnTo>
                    <a:pt x="3572" y="837"/>
                  </a:lnTo>
                  <a:lnTo>
                    <a:pt x="3955" y="0"/>
                  </a:lnTo>
                  <a:lnTo>
                    <a:pt x="0"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grpSp>
      <p:sp>
        <p:nvSpPr>
          <p:cNvPr id="91" name="Rectangle 90">
            <a:extLst>
              <a:ext uri="{FF2B5EF4-FFF2-40B4-BE49-F238E27FC236}">
                <a16:creationId xmlns:a16="http://schemas.microsoft.com/office/drawing/2014/main" id="{4B03ACEF-0B7D-4079-B192-369AEB57503D}"/>
              </a:ext>
            </a:extLst>
          </p:cNvPr>
          <p:cNvSpPr/>
          <p:nvPr/>
        </p:nvSpPr>
        <p:spPr>
          <a:xfrm>
            <a:off x="9670475" y="7258241"/>
            <a:ext cx="3598312" cy="124214"/>
          </a:xfrm>
          <a:prstGeom prst="rect">
            <a:avLst/>
          </a:prstGeom>
          <a:solidFill>
            <a:srgbClr val="DA291C"/>
          </a:solidFill>
          <a:ln>
            <a:solidFill>
              <a:srgbClr val="DA29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97192"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FFFFFF"/>
              </a:solidFill>
              <a:effectLst/>
              <a:uLnTx/>
              <a:uFillTx/>
              <a:latin typeface="Verdana" panose="020B0604030504040204"/>
              <a:ea typeface="+mn-ea"/>
              <a:cs typeface="+mn-cs"/>
              <a:sym typeface="Arial"/>
            </a:endParaRPr>
          </a:p>
        </p:txBody>
      </p:sp>
    </p:spTree>
    <p:extLst>
      <p:ext uri="{BB962C8B-B14F-4D97-AF65-F5344CB8AC3E}">
        <p14:creationId xmlns:p14="http://schemas.microsoft.com/office/powerpoint/2010/main" val="6668864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Thank You</a:t>
            </a:r>
          </a:p>
        </p:txBody>
      </p:sp>
      <p:pic>
        <p:nvPicPr>
          <p:cNvPr id="3" name="Picture 2">
            <a:extLst>
              <a:ext uri="{FF2B5EF4-FFF2-40B4-BE49-F238E27FC236}">
                <a16:creationId xmlns:a16="http://schemas.microsoft.com/office/drawing/2014/main" id="{88354CB8-0F71-4DE7-96BE-40E199C34A0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spTree>
    <p:extLst>
      <p:ext uri="{BB962C8B-B14F-4D97-AF65-F5344CB8AC3E}">
        <p14:creationId xmlns:p14="http://schemas.microsoft.com/office/powerpoint/2010/main" val="16387543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AC6D7D60-E751-254A-AADE-FFF1D4D41D39}"/>
              </a:ext>
            </a:extLst>
          </p:cNvPr>
          <p:cNvSpPr>
            <a:spLocks noChangeAspect="1" noChangeArrowheads="1"/>
          </p:cNvSpPr>
          <p:nvPr/>
        </p:nvSpPr>
        <p:spPr bwMode="auto">
          <a:xfrm>
            <a:off x="5606109" y="3174"/>
            <a:ext cx="2325191" cy="7767360"/>
          </a:xfrm>
          <a:custGeom>
            <a:avLst/>
            <a:gdLst>
              <a:gd name="connsiteX0" fmla="*/ 0 w 1937659"/>
              <a:gd name="connsiteY0" fmla="*/ 6151353 h 6472800"/>
              <a:gd name="connsiteX1" fmla="*/ 320999 w 1937659"/>
              <a:gd name="connsiteY1" fmla="*/ 6472800 h 6472800"/>
              <a:gd name="connsiteX2" fmla="*/ 0 w 1937659"/>
              <a:gd name="connsiteY2" fmla="*/ 6472800 h 6472800"/>
              <a:gd name="connsiteX3" fmla="*/ 1618455 w 1937659"/>
              <a:gd name="connsiteY3" fmla="*/ 6148592 h 6472800"/>
              <a:gd name="connsiteX4" fmla="*/ 1937659 w 1937659"/>
              <a:gd name="connsiteY4" fmla="*/ 6148592 h 6472800"/>
              <a:gd name="connsiteX5" fmla="*/ 1937659 w 1937659"/>
              <a:gd name="connsiteY5" fmla="*/ 6468194 h 6472800"/>
              <a:gd name="connsiteX6" fmla="*/ 1766406 w 1937659"/>
              <a:gd name="connsiteY6" fmla="*/ 6296520 h 6472800"/>
              <a:gd name="connsiteX7" fmla="*/ 1937659 w 1937659"/>
              <a:gd name="connsiteY7" fmla="*/ 5506310 h 6472800"/>
              <a:gd name="connsiteX8" fmla="*/ 1937659 w 1937659"/>
              <a:gd name="connsiteY8" fmla="*/ 5830047 h 6472800"/>
              <a:gd name="connsiteX9" fmla="*/ 1618455 w 1937659"/>
              <a:gd name="connsiteY9" fmla="*/ 6148592 h 6472800"/>
              <a:gd name="connsiteX10" fmla="*/ 1456789 w 1937659"/>
              <a:gd name="connsiteY10" fmla="*/ 6148592 h 6472800"/>
              <a:gd name="connsiteX11" fmla="*/ 1295428 w 1937659"/>
              <a:gd name="connsiteY11" fmla="*/ 6148592 h 6472800"/>
              <a:gd name="connsiteX12" fmla="*/ 1456789 w 1937659"/>
              <a:gd name="connsiteY12" fmla="*/ 5987104 h 6472800"/>
              <a:gd name="connsiteX13" fmla="*/ 1782742 w 1937659"/>
              <a:gd name="connsiteY13" fmla="*/ 5661201 h 6472800"/>
              <a:gd name="connsiteX14" fmla="*/ 0 w 1937659"/>
              <a:gd name="connsiteY14" fmla="*/ 5504474 h 6472800"/>
              <a:gd name="connsiteX15" fmla="*/ 306822 w 1937659"/>
              <a:gd name="connsiteY15" fmla="*/ 5811286 h 6472800"/>
              <a:gd name="connsiteX16" fmla="*/ 968358 w 1937659"/>
              <a:gd name="connsiteY16" fmla="*/ 6472800 h 6472800"/>
              <a:gd name="connsiteX17" fmla="*/ 644601 w 1937659"/>
              <a:gd name="connsiteY17" fmla="*/ 6472800 h 6472800"/>
              <a:gd name="connsiteX18" fmla="*/ 145175 w 1937659"/>
              <a:gd name="connsiteY18" fmla="*/ 5972773 h 6472800"/>
              <a:gd name="connsiteX19" fmla="*/ 0 w 1937659"/>
              <a:gd name="connsiteY19" fmla="*/ 5827754 h 6472800"/>
              <a:gd name="connsiteX20" fmla="*/ 0 w 1937659"/>
              <a:gd name="connsiteY20" fmla="*/ 4856858 h 6472800"/>
              <a:gd name="connsiteX21" fmla="*/ 630676 w 1937659"/>
              <a:gd name="connsiteY21" fmla="*/ 5487346 h 6472800"/>
              <a:gd name="connsiteX22" fmla="*/ 969918 w 1937659"/>
              <a:gd name="connsiteY22" fmla="*/ 5826568 h 6472800"/>
              <a:gd name="connsiteX23" fmla="*/ 1456510 w 1937659"/>
              <a:gd name="connsiteY23" fmla="*/ 5339851 h 6472800"/>
              <a:gd name="connsiteX24" fmla="*/ 1458821 w 1937659"/>
              <a:gd name="connsiteY24" fmla="*/ 5337231 h 6472800"/>
              <a:gd name="connsiteX25" fmla="*/ 1618193 w 1937659"/>
              <a:gd name="connsiteY25" fmla="*/ 5177870 h 6472800"/>
              <a:gd name="connsiteX26" fmla="*/ 1937659 w 1937659"/>
              <a:gd name="connsiteY26" fmla="*/ 5177870 h 6472800"/>
              <a:gd name="connsiteX27" fmla="*/ 1937659 w 1937659"/>
              <a:gd name="connsiteY27" fmla="*/ 5182230 h 6472800"/>
              <a:gd name="connsiteX28" fmla="*/ 1620813 w 1937659"/>
              <a:gd name="connsiteY28" fmla="*/ 5498905 h 6472800"/>
              <a:gd name="connsiteX29" fmla="*/ 1456510 w 1937659"/>
              <a:gd name="connsiteY29" fmla="*/ 5663661 h 6472800"/>
              <a:gd name="connsiteX30" fmla="*/ 973463 w 1937659"/>
              <a:gd name="connsiteY30" fmla="*/ 6146370 h 6472800"/>
              <a:gd name="connsiteX31" fmla="*/ 971306 w 1937659"/>
              <a:gd name="connsiteY31" fmla="*/ 6148528 h 6472800"/>
              <a:gd name="connsiteX32" fmla="*/ 1291898 w 1937659"/>
              <a:gd name="connsiteY32" fmla="*/ 6148528 h 6472800"/>
              <a:gd name="connsiteX33" fmla="*/ 1456510 w 1937659"/>
              <a:gd name="connsiteY33" fmla="*/ 6313284 h 6472800"/>
              <a:gd name="connsiteX34" fmla="*/ 1456510 w 1937659"/>
              <a:gd name="connsiteY34" fmla="*/ 6310202 h 6472800"/>
              <a:gd name="connsiteX35" fmla="*/ 1618655 w 1937659"/>
              <a:gd name="connsiteY35" fmla="*/ 6472800 h 6472800"/>
              <a:gd name="connsiteX36" fmla="*/ 1456510 w 1937659"/>
              <a:gd name="connsiteY36" fmla="*/ 6472800 h 6472800"/>
              <a:gd name="connsiteX37" fmla="*/ 1291898 w 1937659"/>
              <a:gd name="connsiteY37" fmla="*/ 6472800 h 6472800"/>
              <a:gd name="connsiteX38" fmla="*/ 1116034 w 1937659"/>
              <a:gd name="connsiteY38" fmla="*/ 6296485 h 6472800"/>
              <a:gd name="connsiteX39" fmla="*/ 468993 w 1937659"/>
              <a:gd name="connsiteY39" fmla="*/ 5649483 h 6472800"/>
              <a:gd name="connsiteX40" fmla="*/ 0 w 1937659"/>
              <a:gd name="connsiteY40" fmla="*/ 5180518 h 6472800"/>
              <a:gd name="connsiteX41" fmla="*/ 968222 w 1937659"/>
              <a:gd name="connsiteY41" fmla="*/ 3560210 h 6472800"/>
              <a:gd name="connsiteX42" fmla="*/ 968222 w 1937659"/>
              <a:gd name="connsiteY42" fmla="*/ 3883403 h 6472800"/>
              <a:gd name="connsiteX43" fmla="*/ 1456510 w 1937659"/>
              <a:gd name="connsiteY43" fmla="*/ 4371968 h 6472800"/>
              <a:gd name="connsiteX44" fmla="*/ 1456510 w 1937659"/>
              <a:gd name="connsiteY44" fmla="*/ 4368886 h 6472800"/>
              <a:gd name="connsiteX45" fmla="*/ 1927841 w 1937659"/>
              <a:gd name="connsiteY45" fmla="*/ 4840498 h 6472800"/>
              <a:gd name="connsiteX46" fmla="*/ 1937659 w 1937659"/>
              <a:gd name="connsiteY46" fmla="*/ 4850308 h 6472800"/>
              <a:gd name="connsiteX47" fmla="*/ 1937659 w 1937659"/>
              <a:gd name="connsiteY47" fmla="*/ 5173630 h 6472800"/>
              <a:gd name="connsiteX48" fmla="*/ 1766157 w 1937659"/>
              <a:gd name="connsiteY48" fmla="*/ 5002018 h 6472800"/>
              <a:gd name="connsiteX49" fmla="*/ 1456510 w 1937659"/>
              <a:gd name="connsiteY49" fmla="*/ 4692541 h 6472800"/>
              <a:gd name="connsiteX50" fmla="*/ 1456510 w 1937659"/>
              <a:gd name="connsiteY50" fmla="*/ 4695161 h 6472800"/>
              <a:gd name="connsiteX51" fmla="*/ 1439863 w 1937659"/>
              <a:gd name="connsiteY51" fmla="*/ 4678361 h 6472800"/>
              <a:gd name="connsiteX52" fmla="*/ 968222 w 1937659"/>
              <a:gd name="connsiteY52" fmla="*/ 4207212 h 6472800"/>
              <a:gd name="connsiteX53" fmla="*/ 968222 w 1937659"/>
              <a:gd name="connsiteY53" fmla="*/ 3883865 h 6472800"/>
              <a:gd name="connsiteX54" fmla="*/ 644855 w 1937659"/>
              <a:gd name="connsiteY54" fmla="*/ 4207212 h 6472800"/>
              <a:gd name="connsiteX55" fmla="*/ 1277717 w 1937659"/>
              <a:gd name="connsiteY55" fmla="*/ 4840498 h 6472800"/>
              <a:gd name="connsiteX56" fmla="*/ 1456510 w 1937659"/>
              <a:gd name="connsiteY56" fmla="*/ 5018816 h 6472800"/>
              <a:gd name="connsiteX57" fmla="*/ 1456510 w 1937659"/>
              <a:gd name="connsiteY57" fmla="*/ 5016196 h 6472800"/>
              <a:gd name="connsiteX58" fmla="*/ 1604474 w 1937659"/>
              <a:gd name="connsiteY58" fmla="*/ 5163999 h 6472800"/>
              <a:gd name="connsiteX59" fmla="*/ 1618193 w 1937659"/>
              <a:gd name="connsiteY59" fmla="*/ 5177870 h 6472800"/>
              <a:gd name="connsiteX60" fmla="*/ 1590294 w 1937659"/>
              <a:gd name="connsiteY60" fmla="*/ 5177870 h 6472800"/>
              <a:gd name="connsiteX61" fmla="*/ 1456510 w 1937659"/>
              <a:gd name="connsiteY61" fmla="*/ 5177870 h 6472800"/>
              <a:gd name="connsiteX62" fmla="*/ 1294671 w 1937659"/>
              <a:gd name="connsiteY62" fmla="*/ 5177870 h 6472800"/>
              <a:gd name="connsiteX63" fmla="*/ 969918 w 1937659"/>
              <a:gd name="connsiteY63" fmla="*/ 5502912 h 6472800"/>
              <a:gd name="connsiteX64" fmla="*/ 792360 w 1937659"/>
              <a:gd name="connsiteY64" fmla="*/ 5325673 h 6472800"/>
              <a:gd name="connsiteX65" fmla="*/ 145319 w 1937659"/>
              <a:gd name="connsiteY65" fmla="*/ 4678361 h 6472800"/>
              <a:gd name="connsiteX66" fmla="*/ 0 w 1937659"/>
              <a:gd name="connsiteY66" fmla="*/ 4533052 h 6472800"/>
              <a:gd name="connsiteX67" fmla="*/ 0 w 1937659"/>
              <a:gd name="connsiteY67" fmla="*/ 4209858 h 6472800"/>
              <a:gd name="connsiteX68" fmla="*/ 307000 w 1937659"/>
              <a:gd name="connsiteY68" fmla="*/ 4516688 h 6472800"/>
              <a:gd name="connsiteX69" fmla="*/ 954505 w 1937659"/>
              <a:gd name="connsiteY69" fmla="*/ 5163999 h 6472800"/>
              <a:gd name="connsiteX70" fmla="*/ 968685 w 1937659"/>
              <a:gd name="connsiteY70" fmla="*/ 5178178 h 6472800"/>
              <a:gd name="connsiteX71" fmla="*/ 971306 w 1937659"/>
              <a:gd name="connsiteY71" fmla="*/ 5177870 h 6472800"/>
              <a:gd name="connsiteX72" fmla="*/ 1291898 w 1937659"/>
              <a:gd name="connsiteY72" fmla="*/ 5177870 h 6472800"/>
              <a:gd name="connsiteX73" fmla="*/ 1116034 w 1937659"/>
              <a:gd name="connsiteY73" fmla="*/ 5002018 h 6472800"/>
              <a:gd name="connsiteX74" fmla="*/ 468993 w 1937659"/>
              <a:gd name="connsiteY74" fmla="*/ 4355015 h 6472800"/>
              <a:gd name="connsiteX75" fmla="*/ 321182 w 1937659"/>
              <a:gd name="connsiteY75" fmla="*/ 4207212 h 6472800"/>
              <a:gd name="connsiteX76" fmla="*/ 809160 w 1937659"/>
              <a:gd name="connsiteY76" fmla="*/ 3719571 h 6472800"/>
              <a:gd name="connsiteX77" fmla="*/ 0 w 1937659"/>
              <a:gd name="connsiteY77" fmla="*/ 2914953 h 6472800"/>
              <a:gd name="connsiteX78" fmla="*/ 320999 w 1937659"/>
              <a:gd name="connsiteY78" fmla="*/ 3236400 h 6472800"/>
              <a:gd name="connsiteX79" fmla="*/ 321319 w 1937659"/>
              <a:gd name="connsiteY79" fmla="*/ 3236400 h 6472800"/>
              <a:gd name="connsiteX80" fmla="*/ 0 w 1937659"/>
              <a:gd name="connsiteY80" fmla="*/ 3557586 h 6472800"/>
              <a:gd name="connsiteX81" fmla="*/ 1618455 w 1937659"/>
              <a:gd name="connsiteY81" fmla="*/ 2912191 h 6472800"/>
              <a:gd name="connsiteX82" fmla="*/ 1937659 w 1937659"/>
              <a:gd name="connsiteY82" fmla="*/ 2912191 h 6472800"/>
              <a:gd name="connsiteX83" fmla="*/ 1937659 w 1937659"/>
              <a:gd name="connsiteY83" fmla="*/ 3231794 h 6472800"/>
              <a:gd name="connsiteX84" fmla="*/ 1766406 w 1937659"/>
              <a:gd name="connsiteY84" fmla="*/ 3060119 h 6472800"/>
              <a:gd name="connsiteX85" fmla="*/ 1937659 w 1937659"/>
              <a:gd name="connsiteY85" fmla="*/ 2269910 h 6472800"/>
              <a:gd name="connsiteX86" fmla="*/ 1937659 w 1937659"/>
              <a:gd name="connsiteY86" fmla="*/ 2593647 h 6472800"/>
              <a:gd name="connsiteX87" fmla="*/ 1618455 w 1937659"/>
              <a:gd name="connsiteY87" fmla="*/ 2912191 h 6472800"/>
              <a:gd name="connsiteX88" fmla="*/ 1456789 w 1937659"/>
              <a:gd name="connsiteY88" fmla="*/ 2912191 h 6472800"/>
              <a:gd name="connsiteX89" fmla="*/ 1295428 w 1937659"/>
              <a:gd name="connsiteY89" fmla="*/ 2912191 h 6472800"/>
              <a:gd name="connsiteX90" fmla="*/ 1456789 w 1937659"/>
              <a:gd name="connsiteY90" fmla="*/ 2750704 h 6472800"/>
              <a:gd name="connsiteX91" fmla="*/ 1782742 w 1937659"/>
              <a:gd name="connsiteY91" fmla="*/ 2424801 h 6472800"/>
              <a:gd name="connsiteX92" fmla="*/ 0 w 1937659"/>
              <a:gd name="connsiteY92" fmla="*/ 2268074 h 6472800"/>
              <a:gd name="connsiteX93" fmla="*/ 306822 w 1937659"/>
              <a:gd name="connsiteY93" fmla="*/ 2574886 h 6472800"/>
              <a:gd name="connsiteX94" fmla="*/ 968358 w 1937659"/>
              <a:gd name="connsiteY94" fmla="*/ 3236400 h 6472800"/>
              <a:gd name="connsiteX95" fmla="*/ 968685 w 1937659"/>
              <a:gd name="connsiteY95" fmla="*/ 3236400 h 6472800"/>
              <a:gd name="connsiteX96" fmla="*/ 1277717 w 1937659"/>
              <a:gd name="connsiteY96" fmla="*/ 3545876 h 6472800"/>
              <a:gd name="connsiteX97" fmla="*/ 1456510 w 1937659"/>
              <a:gd name="connsiteY97" fmla="*/ 3724503 h 6472800"/>
              <a:gd name="connsiteX98" fmla="*/ 1456510 w 1937659"/>
              <a:gd name="connsiteY98" fmla="*/ 3721729 h 6472800"/>
              <a:gd name="connsiteX99" fmla="*/ 1604474 w 1937659"/>
              <a:gd name="connsiteY99" fmla="*/ 3869686 h 6472800"/>
              <a:gd name="connsiteX100" fmla="*/ 1937659 w 1937659"/>
              <a:gd name="connsiteY100" fmla="*/ 4202849 h 6472800"/>
              <a:gd name="connsiteX101" fmla="*/ 1937659 w 1937659"/>
              <a:gd name="connsiteY101" fmla="*/ 4526195 h 6472800"/>
              <a:gd name="connsiteX102" fmla="*/ 1456510 w 1937659"/>
              <a:gd name="connsiteY102" fmla="*/ 4045076 h 6472800"/>
              <a:gd name="connsiteX103" fmla="*/ 1456510 w 1937659"/>
              <a:gd name="connsiteY103" fmla="*/ 4048158 h 6472800"/>
              <a:gd name="connsiteX104" fmla="*/ 1116034 w 1937659"/>
              <a:gd name="connsiteY104" fmla="*/ 3707550 h 6472800"/>
              <a:gd name="connsiteX105" fmla="*/ 968222 w 1937659"/>
              <a:gd name="connsiteY105" fmla="*/ 3559747 h 6472800"/>
              <a:gd name="connsiteX106" fmla="*/ 968222 w 1937659"/>
              <a:gd name="connsiteY106" fmla="*/ 3236863 h 6472800"/>
              <a:gd name="connsiteX107" fmla="*/ 647169 w 1937659"/>
              <a:gd name="connsiteY107" fmla="*/ 3557435 h 6472800"/>
              <a:gd name="connsiteX108" fmla="*/ 127 w 1937659"/>
              <a:gd name="connsiteY108" fmla="*/ 4204900 h 6472800"/>
              <a:gd name="connsiteX109" fmla="*/ 0 w 1937659"/>
              <a:gd name="connsiteY109" fmla="*/ 4205006 h 6472800"/>
              <a:gd name="connsiteX110" fmla="*/ 0 w 1937659"/>
              <a:gd name="connsiteY110" fmla="*/ 3881218 h 6472800"/>
              <a:gd name="connsiteX111" fmla="*/ 485485 w 1937659"/>
              <a:gd name="connsiteY111" fmla="*/ 3395762 h 6472800"/>
              <a:gd name="connsiteX112" fmla="*/ 644855 w 1937659"/>
              <a:gd name="connsiteY112" fmla="*/ 3236400 h 6472800"/>
              <a:gd name="connsiteX113" fmla="*/ 644601 w 1937659"/>
              <a:gd name="connsiteY113" fmla="*/ 3236400 h 6472800"/>
              <a:gd name="connsiteX114" fmla="*/ 145175 w 1937659"/>
              <a:gd name="connsiteY114" fmla="*/ 2736373 h 6472800"/>
              <a:gd name="connsiteX115" fmla="*/ 0 w 1937659"/>
              <a:gd name="connsiteY115" fmla="*/ 2591354 h 6472800"/>
              <a:gd name="connsiteX116" fmla="*/ 0 w 1937659"/>
              <a:gd name="connsiteY116" fmla="*/ 1620458 h 6472800"/>
              <a:gd name="connsiteX117" fmla="*/ 630676 w 1937659"/>
              <a:gd name="connsiteY117" fmla="*/ 2250946 h 6472800"/>
              <a:gd name="connsiteX118" fmla="*/ 969918 w 1937659"/>
              <a:gd name="connsiteY118" fmla="*/ 2590167 h 6472800"/>
              <a:gd name="connsiteX119" fmla="*/ 1456510 w 1937659"/>
              <a:gd name="connsiteY119" fmla="*/ 2103451 h 6472800"/>
              <a:gd name="connsiteX120" fmla="*/ 1458821 w 1937659"/>
              <a:gd name="connsiteY120" fmla="*/ 2100831 h 6472800"/>
              <a:gd name="connsiteX121" fmla="*/ 1618193 w 1937659"/>
              <a:gd name="connsiteY121" fmla="*/ 1941470 h 6472800"/>
              <a:gd name="connsiteX122" fmla="*/ 1937659 w 1937659"/>
              <a:gd name="connsiteY122" fmla="*/ 1941470 h 6472800"/>
              <a:gd name="connsiteX123" fmla="*/ 1937659 w 1937659"/>
              <a:gd name="connsiteY123" fmla="*/ 1945831 h 6472800"/>
              <a:gd name="connsiteX124" fmla="*/ 1620813 w 1937659"/>
              <a:gd name="connsiteY124" fmla="*/ 2262505 h 6472800"/>
              <a:gd name="connsiteX125" fmla="*/ 1456510 w 1937659"/>
              <a:gd name="connsiteY125" fmla="*/ 2427261 h 6472800"/>
              <a:gd name="connsiteX126" fmla="*/ 973463 w 1937659"/>
              <a:gd name="connsiteY126" fmla="*/ 2909970 h 6472800"/>
              <a:gd name="connsiteX127" fmla="*/ 971306 w 1937659"/>
              <a:gd name="connsiteY127" fmla="*/ 2912128 h 6472800"/>
              <a:gd name="connsiteX128" fmla="*/ 1291898 w 1937659"/>
              <a:gd name="connsiteY128" fmla="*/ 2912128 h 6472800"/>
              <a:gd name="connsiteX129" fmla="*/ 1456510 w 1937659"/>
              <a:gd name="connsiteY129" fmla="*/ 3076884 h 6472800"/>
              <a:gd name="connsiteX130" fmla="*/ 1456510 w 1937659"/>
              <a:gd name="connsiteY130" fmla="*/ 3073802 h 6472800"/>
              <a:gd name="connsiteX131" fmla="*/ 1618655 w 1937659"/>
              <a:gd name="connsiteY131" fmla="*/ 3236400 h 6472800"/>
              <a:gd name="connsiteX132" fmla="*/ 1618717 w 1937659"/>
              <a:gd name="connsiteY132" fmla="*/ 3236400 h 6472800"/>
              <a:gd name="connsiteX133" fmla="*/ 1927836 w 1937659"/>
              <a:gd name="connsiteY133" fmla="*/ 3545820 h 6472800"/>
              <a:gd name="connsiteX134" fmla="*/ 1937659 w 1937659"/>
              <a:gd name="connsiteY134" fmla="*/ 3555429 h 6472800"/>
              <a:gd name="connsiteX135" fmla="*/ 1937659 w 1937659"/>
              <a:gd name="connsiteY135" fmla="*/ 3878930 h 6472800"/>
              <a:gd name="connsiteX136" fmla="*/ 1766189 w 1937659"/>
              <a:gd name="connsiteY136" fmla="*/ 3707464 h 6472800"/>
              <a:gd name="connsiteX137" fmla="*/ 1456607 w 1937659"/>
              <a:gd name="connsiteY137" fmla="*/ 3398044 h 6472800"/>
              <a:gd name="connsiteX138" fmla="*/ 1456607 w 1937659"/>
              <a:gd name="connsiteY138" fmla="*/ 3400663 h 6472800"/>
              <a:gd name="connsiteX139" fmla="*/ 1439964 w 1937659"/>
              <a:gd name="connsiteY139" fmla="*/ 3384175 h 6472800"/>
              <a:gd name="connsiteX140" fmla="*/ 1292030 w 1937659"/>
              <a:gd name="connsiteY140" fmla="*/ 3236400 h 6472800"/>
              <a:gd name="connsiteX141" fmla="*/ 1291898 w 1937659"/>
              <a:gd name="connsiteY141" fmla="*/ 3236400 h 6472800"/>
              <a:gd name="connsiteX142" fmla="*/ 1116034 w 1937659"/>
              <a:gd name="connsiteY142" fmla="*/ 3060085 h 6472800"/>
              <a:gd name="connsiteX143" fmla="*/ 468993 w 1937659"/>
              <a:gd name="connsiteY143" fmla="*/ 2413082 h 6472800"/>
              <a:gd name="connsiteX144" fmla="*/ 0 w 1937659"/>
              <a:gd name="connsiteY144" fmla="*/ 1944118 h 6472800"/>
              <a:gd name="connsiteX145" fmla="*/ 968222 w 1937659"/>
              <a:gd name="connsiteY145" fmla="*/ 323810 h 6472800"/>
              <a:gd name="connsiteX146" fmla="*/ 968222 w 1937659"/>
              <a:gd name="connsiteY146" fmla="*/ 647003 h 6472800"/>
              <a:gd name="connsiteX147" fmla="*/ 1456510 w 1937659"/>
              <a:gd name="connsiteY147" fmla="*/ 1135568 h 6472800"/>
              <a:gd name="connsiteX148" fmla="*/ 1456510 w 1937659"/>
              <a:gd name="connsiteY148" fmla="*/ 1132486 h 6472800"/>
              <a:gd name="connsiteX149" fmla="*/ 1927841 w 1937659"/>
              <a:gd name="connsiteY149" fmla="*/ 1604098 h 6472800"/>
              <a:gd name="connsiteX150" fmla="*/ 1937659 w 1937659"/>
              <a:gd name="connsiteY150" fmla="*/ 1613908 h 6472800"/>
              <a:gd name="connsiteX151" fmla="*/ 1937659 w 1937659"/>
              <a:gd name="connsiteY151" fmla="*/ 1937229 h 6472800"/>
              <a:gd name="connsiteX152" fmla="*/ 1766157 w 1937659"/>
              <a:gd name="connsiteY152" fmla="*/ 1765617 h 6472800"/>
              <a:gd name="connsiteX153" fmla="*/ 1456510 w 1937659"/>
              <a:gd name="connsiteY153" fmla="*/ 1456141 h 6472800"/>
              <a:gd name="connsiteX154" fmla="*/ 1456510 w 1937659"/>
              <a:gd name="connsiteY154" fmla="*/ 1458761 h 6472800"/>
              <a:gd name="connsiteX155" fmla="*/ 1439863 w 1937659"/>
              <a:gd name="connsiteY155" fmla="*/ 1441961 h 6472800"/>
              <a:gd name="connsiteX156" fmla="*/ 968222 w 1937659"/>
              <a:gd name="connsiteY156" fmla="*/ 970812 h 6472800"/>
              <a:gd name="connsiteX157" fmla="*/ 968222 w 1937659"/>
              <a:gd name="connsiteY157" fmla="*/ 647465 h 6472800"/>
              <a:gd name="connsiteX158" fmla="*/ 644855 w 1937659"/>
              <a:gd name="connsiteY158" fmla="*/ 970812 h 6472800"/>
              <a:gd name="connsiteX159" fmla="*/ 1277717 w 1937659"/>
              <a:gd name="connsiteY159" fmla="*/ 1604098 h 6472800"/>
              <a:gd name="connsiteX160" fmla="*/ 1456510 w 1937659"/>
              <a:gd name="connsiteY160" fmla="*/ 1782416 h 6472800"/>
              <a:gd name="connsiteX161" fmla="*/ 1456510 w 1937659"/>
              <a:gd name="connsiteY161" fmla="*/ 1779796 h 6472800"/>
              <a:gd name="connsiteX162" fmla="*/ 1604474 w 1937659"/>
              <a:gd name="connsiteY162" fmla="*/ 1927599 h 6472800"/>
              <a:gd name="connsiteX163" fmla="*/ 1618193 w 1937659"/>
              <a:gd name="connsiteY163" fmla="*/ 1941470 h 6472800"/>
              <a:gd name="connsiteX164" fmla="*/ 1590294 w 1937659"/>
              <a:gd name="connsiteY164" fmla="*/ 1941470 h 6472800"/>
              <a:gd name="connsiteX165" fmla="*/ 1456510 w 1937659"/>
              <a:gd name="connsiteY165" fmla="*/ 1941470 h 6472800"/>
              <a:gd name="connsiteX166" fmla="*/ 1294671 w 1937659"/>
              <a:gd name="connsiteY166" fmla="*/ 1941470 h 6472800"/>
              <a:gd name="connsiteX167" fmla="*/ 969918 w 1937659"/>
              <a:gd name="connsiteY167" fmla="*/ 2266512 h 6472800"/>
              <a:gd name="connsiteX168" fmla="*/ 792360 w 1937659"/>
              <a:gd name="connsiteY168" fmla="*/ 2089273 h 6472800"/>
              <a:gd name="connsiteX169" fmla="*/ 145319 w 1937659"/>
              <a:gd name="connsiteY169" fmla="*/ 1441961 h 6472800"/>
              <a:gd name="connsiteX170" fmla="*/ 0 w 1937659"/>
              <a:gd name="connsiteY170" fmla="*/ 1296652 h 6472800"/>
              <a:gd name="connsiteX171" fmla="*/ 0 w 1937659"/>
              <a:gd name="connsiteY171" fmla="*/ 973458 h 6472800"/>
              <a:gd name="connsiteX172" fmla="*/ 307000 w 1937659"/>
              <a:gd name="connsiteY172" fmla="*/ 1280288 h 6472800"/>
              <a:gd name="connsiteX173" fmla="*/ 954505 w 1937659"/>
              <a:gd name="connsiteY173" fmla="*/ 1927599 h 6472800"/>
              <a:gd name="connsiteX174" fmla="*/ 968685 w 1937659"/>
              <a:gd name="connsiteY174" fmla="*/ 1941778 h 6472800"/>
              <a:gd name="connsiteX175" fmla="*/ 971306 w 1937659"/>
              <a:gd name="connsiteY175" fmla="*/ 1941470 h 6472800"/>
              <a:gd name="connsiteX176" fmla="*/ 1291898 w 1937659"/>
              <a:gd name="connsiteY176" fmla="*/ 1941470 h 6472800"/>
              <a:gd name="connsiteX177" fmla="*/ 1116034 w 1937659"/>
              <a:gd name="connsiteY177" fmla="*/ 1765617 h 6472800"/>
              <a:gd name="connsiteX178" fmla="*/ 468993 w 1937659"/>
              <a:gd name="connsiteY178" fmla="*/ 1118615 h 6472800"/>
              <a:gd name="connsiteX179" fmla="*/ 321182 w 1937659"/>
              <a:gd name="connsiteY179" fmla="*/ 970812 h 6472800"/>
              <a:gd name="connsiteX180" fmla="*/ 809160 w 1937659"/>
              <a:gd name="connsiteY180" fmla="*/ 483171 h 6472800"/>
              <a:gd name="connsiteX181" fmla="*/ 1292030 w 1937659"/>
              <a:gd name="connsiteY181" fmla="*/ 0 h 6472800"/>
              <a:gd name="connsiteX182" fmla="*/ 1456607 w 1937659"/>
              <a:gd name="connsiteY182" fmla="*/ 0 h 6472800"/>
              <a:gd name="connsiteX183" fmla="*/ 1618717 w 1937659"/>
              <a:gd name="connsiteY183" fmla="*/ 0 h 6472800"/>
              <a:gd name="connsiteX184" fmla="*/ 1927836 w 1937659"/>
              <a:gd name="connsiteY184" fmla="*/ 309420 h 6472800"/>
              <a:gd name="connsiteX185" fmla="*/ 1937659 w 1937659"/>
              <a:gd name="connsiteY185" fmla="*/ 319029 h 6472800"/>
              <a:gd name="connsiteX186" fmla="*/ 1937659 w 1937659"/>
              <a:gd name="connsiteY186" fmla="*/ 642530 h 6472800"/>
              <a:gd name="connsiteX187" fmla="*/ 1766189 w 1937659"/>
              <a:gd name="connsiteY187" fmla="*/ 471064 h 6472800"/>
              <a:gd name="connsiteX188" fmla="*/ 1456607 w 1937659"/>
              <a:gd name="connsiteY188" fmla="*/ 161644 h 6472800"/>
              <a:gd name="connsiteX189" fmla="*/ 1456607 w 1937659"/>
              <a:gd name="connsiteY189" fmla="*/ 164263 h 6472800"/>
              <a:gd name="connsiteX190" fmla="*/ 1439964 w 1937659"/>
              <a:gd name="connsiteY190" fmla="*/ 147775 h 6472800"/>
              <a:gd name="connsiteX191" fmla="*/ 644855 w 1937659"/>
              <a:gd name="connsiteY191" fmla="*/ 0 h 6472800"/>
              <a:gd name="connsiteX192" fmla="*/ 968685 w 1937659"/>
              <a:gd name="connsiteY192" fmla="*/ 0 h 6472800"/>
              <a:gd name="connsiteX193" fmla="*/ 1277717 w 1937659"/>
              <a:gd name="connsiteY193" fmla="*/ 309476 h 6472800"/>
              <a:gd name="connsiteX194" fmla="*/ 1456510 w 1937659"/>
              <a:gd name="connsiteY194" fmla="*/ 488103 h 6472800"/>
              <a:gd name="connsiteX195" fmla="*/ 1456510 w 1937659"/>
              <a:gd name="connsiteY195" fmla="*/ 485329 h 6472800"/>
              <a:gd name="connsiteX196" fmla="*/ 1604474 w 1937659"/>
              <a:gd name="connsiteY196" fmla="*/ 633286 h 6472800"/>
              <a:gd name="connsiteX197" fmla="*/ 1937659 w 1937659"/>
              <a:gd name="connsiteY197" fmla="*/ 966449 h 6472800"/>
              <a:gd name="connsiteX198" fmla="*/ 1937659 w 1937659"/>
              <a:gd name="connsiteY198" fmla="*/ 1289795 h 6472800"/>
              <a:gd name="connsiteX199" fmla="*/ 1456510 w 1937659"/>
              <a:gd name="connsiteY199" fmla="*/ 808676 h 6472800"/>
              <a:gd name="connsiteX200" fmla="*/ 1456510 w 1937659"/>
              <a:gd name="connsiteY200" fmla="*/ 811758 h 6472800"/>
              <a:gd name="connsiteX201" fmla="*/ 1116034 w 1937659"/>
              <a:gd name="connsiteY201" fmla="*/ 471150 h 6472800"/>
              <a:gd name="connsiteX202" fmla="*/ 968222 w 1937659"/>
              <a:gd name="connsiteY202" fmla="*/ 323347 h 6472800"/>
              <a:gd name="connsiteX203" fmla="*/ 968222 w 1937659"/>
              <a:gd name="connsiteY203" fmla="*/ 463 h 6472800"/>
              <a:gd name="connsiteX204" fmla="*/ 647169 w 1937659"/>
              <a:gd name="connsiteY204" fmla="*/ 321035 h 6472800"/>
              <a:gd name="connsiteX205" fmla="*/ 127 w 1937659"/>
              <a:gd name="connsiteY205" fmla="*/ 968500 h 6472800"/>
              <a:gd name="connsiteX206" fmla="*/ 0 w 1937659"/>
              <a:gd name="connsiteY206" fmla="*/ 968606 h 6472800"/>
              <a:gd name="connsiteX207" fmla="*/ 0 w 1937659"/>
              <a:gd name="connsiteY207" fmla="*/ 644818 h 6472800"/>
              <a:gd name="connsiteX208" fmla="*/ 485485 w 1937659"/>
              <a:gd name="connsiteY208" fmla="*/ 159362 h 6472800"/>
              <a:gd name="connsiteX209" fmla="*/ 0 w 1937659"/>
              <a:gd name="connsiteY209" fmla="*/ 0 h 6472800"/>
              <a:gd name="connsiteX210" fmla="*/ 321319 w 1937659"/>
              <a:gd name="connsiteY210" fmla="*/ 0 h 6472800"/>
              <a:gd name="connsiteX211" fmla="*/ 0 w 1937659"/>
              <a:gd name="connsiteY211" fmla="*/ 321186 h 647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1937659" h="6472800">
                <a:moveTo>
                  <a:pt x="0" y="6151353"/>
                </a:moveTo>
                <a:lnTo>
                  <a:pt x="320999" y="6472800"/>
                </a:lnTo>
                <a:lnTo>
                  <a:pt x="0" y="6472800"/>
                </a:lnTo>
                <a:close/>
                <a:moveTo>
                  <a:pt x="1618455" y="6148592"/>
                </a:moveTo>
                <a:lnTo>
                  <a:pt x="1937659" y="6148592"/>
                </a:lnTo>
                <a:lnTo>
                  <a:pt x="1937659" y="6468194"/>
                </a:lnTo>
                <a:lnTo>
                  <a:pt x="1766406" y="6296520"/>
                </a:lnTo>
                <a:close/>
                <a:moveTo>
                  <a:pt x="1937659" y="5506310"/>
                </a:moveTo>
                <a:lnTo>
                  <a:pt x="1937659" y="5830047"/>
                </a:lnTo>
                <a:lnTo>
                  <a:pt x="1618455" y="6148592"/>
                </a:lnTo>
                <a:lnTo>
                  <a:pt x="1456789" y="6148592"/>
                </a:lnTo>
                <a:lnTo>
                  <a:pt x="1295428" y="6148592"/>
                </a:lnTo>
                <a:lnTo>
                  <a:pt x="1456789" y="5987104"/>
                </a:lnTo>
                <a:lnTo>
                  <a:pt x="1782742" y="5661201"/>
                </a:lnTo>
                <a:close/>
                <a:moveTo>
                  <a:pt x="0" y="5504474"/>
                </a:moveTo>
                <a:lnTo>
                  <a:pt x="306822" y="5811286"/>
                </a:lnTo>
                <a:lnTo>
                  <a:pt x="968358" y="6472800"/>
                </a:lnTo>
                <a:lnTo>
                  <a:pt x="644601" y="6472800"/>
                </a:lnTo>
                <a:lnTo>
                  <a:pt x="145175" y="5972773"/>
                </a:lnTo>
                <a:lnTo>
                  <a:pt x="0" y="5827754"/>
                </a:lnTo>
                <a:close/>
                <a:moveTo>
                  <a:pt x="0" y="4856858"/>
                </a:moveTo>
                <a:lnTo>
                  <a:pt x="630676" y="5487346"/>
                </a:lnTo>
                <a:lnTo>
                  <a:pt x="969918" y="5826568"/>
                </a:lnTo>
                <a:lnTo>
                  <a:pt x="1456510" y="5339851"/>
                </a:lnTo>
                <a:lnTo>
                  <a:pt x="1458821" y="5337231"/>
                </a:lnTo>
                <a:lnTo>
                  <a:pt x="1618193" y="5177870"/>
                </a:lnTo>
                <a:lnTo>
                  <a:pt x="1937659" y="5177870"/>
                </a:lnTo>
                <a:lnTo>
                  <a:pt x="1937659" y="5182230"/>
                </a:lnTo>
                <a:lnTo>
                  <a:pt x="1620813" y="5498905"/>
                </a:lnTo>
                <a:lnTo>
                  <a:pt x="1456510" y="5663661"/>
                </a:lnTo>
                <a:lnTo>
                  <a:pt x="973463" y="6146370"/>
                </a:lnTo>
                <a:lnTo>
                  <a:pt x="971306" y="6148528"/>
                </a:lnTo>
                <a:lnTo>
                  <a:pt x="1291898" y="6148528"/>
                </a:lnTo>
                <a:lnTo>
                  <a:pt x="1456510" y="6313284"/>
                </a:lnTo>
                <a:lnTo>
                  <a:pt x="1456510" y="6310202"/>
                </a:lnTo>
                <a:lnTo>
                  <a:pt x="1618655" y="6472800"/>
                </a:lnTo>
                <a:lnTo>
                  <a:pt x="1456510" y="6472800"/>
                </a:lnTo>
                <a:lnTo>
                  <a:pt x="1291898" y="6472800"/>
                </a:lnTo>
                <a:lnTo>
                  <a:pt x="1116034" y="6296485"/>
                </a:lnTo>
                <a:lnTo>
                  <a:pt x="468993" y="5649483"/>
                </a:lnTo>
                <a:lnTo>
                  <a:pt x="0" y="5180518"/>
                </a:lnTo>
                <a:close/>
                <a:moveTo>
                  <a:pt x="968222" y="3560210"/>
                </a:moveTo>
                <a:lnTo>
                  <a:pt x="968222" y="3883403"/>
                </a:lnTo>
                <a:lnTo>
                  <a:pt x="1456510" y="4371968"/>
                </a:lnTo>
                <a:lnTo>
                  <a:pt x="1456510" y="4368886"/>
                </a:lnTo>
                <a:lnTo>
                  <a:pt x="1927841" y="4840498"/>
                </a:lnTo>
                <a:lnTo>
                  <a:pt x="1937659" y="4850308"/>
                </a:lnTo>
                <a:lnTo>
                  <a:pt x="1937659" y="5173630"/>
                </a:lnTo>
                <a:lnTo>
                  <a:pt x="1766157" y="5002018"/>
                </a:lnTo>
                <a:lnTo>
                  <a:pt x="1456510" y="4692541"/>
                </a:lnTo>
                <a:lnTo>
                  <a:pt x="1456510" y="4695161"/>
                </a:lnTo>
                <a:lnTo>
                  <a:pt x="1439863" y="4678361"/>
                </a:lnTo>
                <a:lnTo>
                  <a:pt x="968222" y="4207212"/>
                </a:lnTo>
                <a:lnTo>
                  <a:pt x="968222" y="3883865"/>
                </a:lnTo>
                <a:lnTo>
                  <a:pt x="644855" y="4207212"/>
                </a:lnTo>
                <a:lnTo>
                  <a:pt x="1277717" y="4840498"/>
                </a:lnTo>
                <a:lnTo>
                  <a:pt x="1456510" y="5018816"/>
                </a:lnTo>
                <a:lnTo>
                  <a:pt x="1456510" y="5016196"/>
                </a:lnTo>
                <a:lnTo>
                  <a:pt x="1604474" y="5163999"/>
                </a:lnTo>
                <a:lnTo>
                  <a:pt x="1618193" y="5177870"/>
                </a:lnTo>
                <a:lnTo>
                  <a:pt x="1590294" y="5177870"/>
                </a:lnTo>
                <a:lnTo>
                  <a:pt x="1456510" y="5177870"/>
                </a:lnTo>
                <a:lnTo>
                  <a:pt x="1294671" y="5177870"/>
                </a:lnTo>
                <a:lnTo>
                  <a:pt x="969918" y="5502912"/>
                </a:lnTo>
                <a:lnTo>
                  <a:pt x="792360" y="5325673"/>
                </a:lnTo>
                <a:lnTo>
                  <a:pt x="145319" y="4678361"/>
                </a:lnTo>
                <a:lnTo>
                  <a:pt x="0" y="4533052"/>
                </a:lnTo>
                <a:lnTo>
                  <a:pt x="0" y="4209858"/>
                </a:lnTo>
                <a:lnTo>
                  <a:pt x="307000" y="4516688"/>
                </a:lnTo>
                <a:lnTo>
                  <a:pt x="954505" y="5163999"/>
                </a:lnTo>
                <a:lnTo>
                  <a:pt x="968685" y="5178178"/>
                </a:lnTo>
                <a:lnTo>
                  <a:pt x="971306" y="5177870"/>
                </a:lnTo>
                <a:lnTo>
                  <a:pt x="1291898" y="5177870"/>
                </a:lnTo>
                <a:lnTo>
                  <a:pt x="1116034" y="5002018"/>
                </a:lnTo>
                <a:lnTo>
                  <a:pt x="468993" y="4355015"/>
                </a:lnTo>
                <a:lnTo>
                  <a:pt x="321182" y="4207212"/>
                </a:lnTo>
                <a:lnTo>
                  <a:pt x="809160" y="3719571"/>
                </a:lnTo>
                <a:close/>
                <a:moveTo>
                  <a:pt x="0" y="2914953"/>
                </a:moveTo>
                <a:lnTo>
                  <a:pt x="320999" y="3236400"/>
                </a:lnTo>
                <a:lnTo>
                  <a:pt x="321319" y="3236400"/>
                </a:lnTo>
                <a:lnTo>
                  <a:pt x="0" y="3557586"/>
                </a:lnTo>
                <a:close/>
                <a:moveTo>
                  <a:pt x="1618455" y="2912191"/>
                </a:moveTo>
                <a:lnTo>
                  <a:pt x="1937659" y="2912191"/>
                </a:lnTo>
                <a:lnTo>
                  <a:pt x="1937659" y="3231794"/>
                </a:lnTo>
                <a:lnTo>
                  <a:pt x="1766406" y="3060119"/>
                </a:lnTo>
                <a:close/>
                <a:moveTo>
                  <a:pt x="1937659" y="2269910"/>
                </a:moveTo>
                <a:lnTo>
                  <a:pt x="1937659" y="2593647"/>
                </a:lnTo>
                <a:lnTo>
                  <a:pt x="1618455" y="2912191"/>
                </a:lnTo>
                <a:lnTo>
                  <a:pt x="1456789" y="2912191"/>
                </a:lnTo>
                <a:lnTo>
                  <a:pt x="1295428" y="2912191"/>
                </a:lnTo>
                <a:lnTo>
                  <a:pt x="1456789" y="2750704"/>
                </a:lnTo>
                <a:lnTo>
                  <a:pt x="1782742" y="2424801"/>
                </a:lnTo>
                <a:close/>
                <a:moveTo>
                  <a:pt x="0" y="2268074"/>
                </a:moveTo>
                <a:lnTo>
                  <a:pt x="306822" y="2574886"/>
                </a:lnTo>
                <a:lnTo>
                  <a:pt x="968358" y="3236400"/>
                </a:lnTo>
                <a:lnTo>
                  <a:pt x="968685" y="3236400"/>
                </a:lnTo>
                <a:lnTo>
                  <a:pt x="1277717" y="3545876"/>
                </a:lnTo>
                <a:lnTo>
                  <a:pt x="1456510" y="3724503"/>
                </a:lnTo>
                <a:lnTo>
                  <a:pt x="1456510" y="3721729"/>
                </a:lnTo>
                <a:lnTo>
                  <a:pt x="1604474" y="3869686"/>
                </a:lnTo>
                <a:lnTo>
                  <a:pt x="1937659" y="4202849"/>
                </a:lnTo>
                <a:lnTo>
                  <a:pt x="1937659" y="4526195"/>
                </a:lnTo>
                <a:lnTo>
                  <a:pt x="1456510" y="4045076"/>
                </a:lnTo>
                <a:lnTo>
                  <a:pt x="1456510" y="4048158"/>
                </a:lnTo>
                <a:lnTo>
                  <a:pt x="1116034" y="3707550"/>
                </a:lnTo>
                <a:lnTo>
                  <a:pt x="968222" y="3559747"/>
                </a:lnTo>
                <a:lnTo>
                  <a:pt x="968222" y="3236863"/>
                </a:lnTo>
                <a:lnTo>
                  <a:pt x="647169" y="3557435"/>
                </a:lnTo>
                <a:lnTo>
                  <a:pt x="127" y="4204900"/>
                </a:lnTo>
                <a:lnTo>
                  <a:pt x="0" y="4205006"/>
                </a:lnTo>
                <a:lnTo>
                  <a:pt x="0" y="3881218"/>
                </a:lnTo>
                <a:lnTo>
                  <a:pt x="485485" y="3395762"/>
                </a:lnTo>
                <a:lnTo>
                  <a:pt x="644855" y="3236400"/>
                </a:lnTo>
                <a:lnTo>
                  <a:pt x="644601" y="3236400"/>
                </a:lnTo>
                <a:lnTo>
                  <a:pt x="145175" y="2736373"/>
                </a:lnTo>
                <a:lnTo>
                  <a:pt x="0" y="2591354"/>
                </a:lnTo>
                <a:close/>
                <a:moveTo>
                  <a:pt x="0" y="1620458"/>
                </a:moveTo>
                <a:lnTo>
                  <a:pt x="630676" y="2250946"/>
                </a:lnTo>
                <a:lnTo>
                  <a:pt x="969918" y="2590167"/>
                </a:lnTo>
                <a:lnTo>
                  <a:pt x="1456510" y="2103451"/>
                </a:lnTo>
                <a:lnTo>
                  <a:pt x="1458821" y="2100831"/>
                </a:lnTo>
                <a:lnTo>
                  <a:pt x="1618193" y="1941470"/>
                </a:lnTo>
                <a:lnTo>
                  <a:pt x="1937659" y="1941470"/>
                </a:lnTo>
                <a:lnTo>
                  <a:pt x="1937659" y="1945831"/>
                </a:lnTo>
                <a:lnTo>
                  <a:pt x="1620813" y="2262505"/>
                </a:lnTo>
                <a:lnTo>
                  <a:pt x="1456510" y="2427261"/>
                </a:lnTo>
                <a:lnTo>
                  <a:pt x="973463" y="2909970"/>
                </a:lnTo>
                <a:lnTo>
                  <a:pt x="971306" y="2912128"/>
                </a:lnTo>
                <a:lnTo>
                  <a:pt x="1291898" y="2912128"/>
                </a:lnTo>
                <a:lnTo>
                  <a:pt x="1456510" y="3076884"/>
                </a:lnTo>
                <a:lnTo>
                  <a:pt x="1456510" y="3073802"/>
                </a:lnTo>
                <a:lnTo>
                  <a:pt x="1618655" y="3236400"/>
                </a:lnTo>
                <a:lnTo>
                  <a:pt x="1618717" y="3236400"/>
                </a:lnTo>
                <a:lnTo>
                  <a:pt x="1927836" y="3545820"/>
                </a:lnTo>
                <a:lnTo>
                  <a:pt x="1937659" y="3555429"/>
                </a:lnTo>
                <a:lnTo>
                  <a:pt x="1937659" y="3878930"/>
                </a:lnTo>
                <a:lnTo>
                  <a:pt x="1766189" y="3707464"/>
                </a:lnTo>
                <a:lnTo>
                  <a:pt x="1456607" y="3398044"/>
                </a:lnTo>
                <a:lnTo>
                  <a:pt x="1456607" y="3400663"/>
                </a:lnTo>
                <a:lnTo>
                  <a:pt x="1439964" y="3384175"/>
                </a:lnTo>
                <a:lnTo>
                  <a:pt x="1292030" y="3236400"/>
                </a:lnTo>
                <a:lnTo>
                  <a:pt x="1291898" y="3236400"/>
                </a:lnTo>
                <a:lnTo>
                  <a:pt x="1116034" y="3060085"/>
                </a:lnTo>
                <a:lnTo>
                  <a:pt x="468993" y="2413082"/>
                </a:lnTo>
                <a:lnTo>
                  <a:pt x="0" y="1944118"/>
                </a:lnTo>
                <a:close/>
                <a:moveTo>
                  <a:pt x="968222" y="323810"/>
                </a:moveTo>
                <a:lnTo>
                  <a:pt x="968222" y="647003"/>
                </a:lnTo>
                <a:lnTo>
                  <a:pt x="1456510" y="1135568"/>
                </a:lnTo>
                <a:lnTo>
                  <a:pt x="1456510" y="1132486"/>
                </a:lnTo>
                <a:lnTo>
                  <a:pt x="1927841" y="1604098"/>
                </a:lnTo>
                <a:lnTo>
                  <a:pt x="1937659" y="1613908"/>
                </a:lnTo>
                <a:lnTo>
                  <a:pt x="1937659" y="1937229"/>
                </a:lnTo>
                <a:lnTo>
                  <a:pt x="1766157" y="1765617"/>
                </a:lnTo>
                <a:lnTo>
                  <a:pt x="1456510" y="1456141"/>
                </a:lnTo>
                <a:lnTo>
                  <a:pt x="1456510" y="1458761"/>
                </a:lnTo>
                <a:lnTo>
                  <a:pt x="1439863" y="1441961"/>
                </a:lnTo>
                <a:lnTo>
                  <a:pt x="968222" y="970812"/>
                </a:lnTo>
                <a:lnTo>
                  <a:pt x="968222" y="647465"/>
                </a:lnTo>
                <a:lnTo>
                  <a:pt x="644855" y="970812"/>
                </a:lnTo>
                <a:lnTo>
                  <a:pt x="1277717" y="1604098"/>
                </a:lnTo>
                <a:lnTo>
                  <a:pt x="1456510" y="1782416"/>
                </a:lnTo>
                <a:lnTo>
                  <a:pt x="1456510" y="1779796"/>
                </a:lnTo>
                <a:lnTo>
                  <a:pt x="1604474" y="1927599"/>
                </a:lnTo>
                <a:lnTo>
                  <a:pt x="1618193" y="1941470"/>
                </a:lnTo>
                <a:lnTo>
                  <a:pt x="1590294" y="1941470"/>
                </a:lnTo>
                <a:lnTo>
                  <a:pt x="1456510" y="1941470"/>
                </a:lnTo>
                <a:lnTo>
                  <a:pt x="1294671" y="1941470"/>
                </a:lnTo>
                <a:lnTo>
                  <a:pt x="969918" y="2266512"/>
                </a:lnTo>
                <a:lnTo>
                  <a:pt x="792360" y="2089273"/>
                </a:lnTo>
                <a:lnTo>
                  <a:pt x="145319" y="1441961"/>
                </a:lnTo>
                <a:lnTo>
                  <a:pt x="0" y="1296652"/>
                </a:lnTo>
                <a:lnTo>
                  <a:pt x="0" y="973458"/>
                </a:lnTo>
                <a:lnTo>
                  <a:pt x="307000" y="1280288"/>
                </a:lnTo>
                <a:lnTo>
                  <a:pt x="954505" y="1927599"/>
                </a:lnTo>
                <a:lnTo>
                  <a:pt x="968685" y="1941778"/>
                </a:lnTo>
                <a:lnTo>
                  <a:pt x="971306" y="1941470"/>
                </a:lnTo>
                <a:lnTo>
                  <a:pt x="1291898" y="1941470"/>
                </a:lnTo>
                <a:lnTo>
                  <a:pt x="1116034" y="1765617"/>
                </a:lnTo>
                <a:lnTo>
                  <a:pt x="468993" y="1118615"/>
                </a:lnTo>
                <a:lnTo>
                  <a:pt x="321182" y="970812"/>
                </a:lnTo>
                <a:lnTo>
                  <a:pt x="809160" y="483171"/>
                </a:lnTo>
                <a:close/>
                <a:moveTo>
                  <a:pt x="1292030" y="0"/>
                </a:moveTo>
                <a:lnTo>
                  <a:pt x="1456607" y="0"/>
                </a:lnTo>
                <a:lnTo>
                  <a:pt x="1618717" y="0"/>
                </a:lnTo>
                <a:lnTo>
                  <a:pt x="1927836" y="309420"/>
                </a:lnTo>
                <a:lnTo>
                  <a:pt x="1937659" y="319029"/>
                </a:lnTo>
                <a:lnTo>
                  <a:pt x="1937659" y="642530"/>
                </a:lnTo>
                <a:lnTo>
                  <a:pt x="1766189" y="471064"/>
                </a:lnTo>
                <a:lnTo>
                  <a:pt x="1456607" y="161644"/>
                </a:lnTo>
                <a:lnTo>
                  <a:pt x="1456607" y="164263"/>
                </a:lnTo>
                <a:lnTo>
                  <a:pt x="1439964" y="147775"/>
                </a:lnTo>
                <a:close/>
                <a:moveTo>
                  <a:pt x="644855" y="0"/>
                </a:moveTo>
                <a:lnTo>
                  <a:pt x="968685" y="0"/>
                </a:lnTo>
                <a:lnTo>
                  <a:pt x="1277717" y="309476"/>
                </a:lnTo>
                <a:lnTo>
                  <a:pt x="1456510" y="488103"/>
                </a:lnTo>
                <a:lnTo>
                  <a:pt x="1456510" y="485329"/>
                </a:lnTo>
                <a:lnTo>
                  <a:pt x="1604474" y="633286"/>
                </a:lnTo>
                <a:lnTo>
                  <a:pt x="1937659" y="966449"/>
                </a:lnTo>
                <a:lnTo>
                  <a:pt x="1937659" y="1289795"/>
                </a:lnTo>
                <a:lnTo>
                  <a:pt x="1456510" y="808676"/>
                </a:lnTo>
                <a:lnTo>
                  <a:pt x="1456510" y="811758"/>
                </a:lnTo>
                <a:lnTo>
                  <a:pt x="1116034" y="471150"/>
                </a:lnTo>
                <a:lnTo>
                  <a:pt x="968222" y="323347"/>
                </a:lnTo>
                <a:lnTo>
                  <a:pt x="968222" y="463"/>
                </a:lnTo>
                <a:lnTo>
                  <a:pt x="647169" y="321035"/>
                </a:lnTo>
                <a:lnTo>
                  <a:pt x="127" y="968500"/>
                </a:lnTo>
                <a:lnTo>
                  <a:pt x="0" y="968606"/>
                </a:lnTo>
                <a:lnTo>
                  <a:pt x="0" y="644818"/>
                </a:lnTo>
                <a:lnTo>
                  <a:pt x="485485" y="159362"/>
                </a:lnTo>
                <a:close/>
                <a:moveTo>
                  <a:pt x="0" y="0"/>
                </a:moveTo>
                <a:lnTo>
                  <a:pt x="321319" y="0"/>
                </a:lnTo>
                <a:lnTo>
                  <a:pt x="0" y="321186"/>
                </a:lnTo>
                <a:close/>
              </a:path>
            </a:pathLst>
          </a:custGeom>
          <a:solidFill>
            <a:schemeClr val="bg1"/>
          </a:solidFill>
          <a:ln>
            <a:noFill/>
          </a:ln>
          <a:effectLst/>
        </p:spPr>
        <p:txBody>
          <a:bodyPr wrap="square" anchor="ctr">
            <a:noAutofit/>
          </a:bodyPr>
          <a:lstStyle/>
          <a:p>
            <a:pPr defTabSz="1097280">
              <a:buClrTx/>
            </a:pPr>
            <a:endParaRPr lang="en-US" sz="2160" kern="1200">
              <a:latin typeface="Verdana"/>
              <a:ea typeface="+mn-ea"/>
              <a:cs typeface="+mn-cs"/>
            </a:endParaRPr>
          </a:p>
        </p:txBody>
      </p:sp>
      <p:pic>
        <p:nvPicPr>
          <p:cNvPr id="20" name="Picture 19">
            <a:extLst>
              <a:ext uri="{FF2B5EF4-FFF2-40B4-BE49-F238E27FC236}">
                <a16:creationId xmlns:a16="http://schemas.microsoft.com/office/drawing/2014/main" id="{C5E2A5B2-EC81-684E-823D-EDE4859ECAB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7110374" cy="7770534"/>
          </a:xfrm>
          <a:prstGeom prst="rect">
            <a:avLst/>
          </a:prstGeom>
        </p:spPr>
      </p:pic>
      <p:sp>
        <p:nvSpPr>
          <p:cNvPr id="6" name="Freeform 5">
            <a:extLst>
              <a:ext uri="{FF2B5EF4-FFF2-40B4-BE49-F238E27FC236}">
                <a16:creationId xmlns:a16="http://schemas.microsoft.com/office/drawing/2014/main" id="{A7E9D4C0-DA86-534C-9184-43D2BBBB64EA}"/>
              </a:ext>
            </a:extLst>
          </p:cNvPr>
          <p:cNvSpPr>
            <a:spLocks noChangeAspect="1" noChangeArrowheads="1"/>
          </p:cNvSpPr>
          <p:nvPr/>
        </p:nvSpPr>
        <p:spPr bwMode="auto">
          <a:xfrm>
            <a:off x="13963046" y="3174"/>
            <a:ext cx="667354" cy="7767360"/>
          </a:xfrm>
          <a:custGeom>
            <a:avLst/>
            <a:gdLst>
              <a:gd name="connsiteX0" fmla="*/ 0 w 556128"/>
              <a:gd name="connsiteY0" fmla="*/ 6151353 h 6472800"/>
              <a:gd name="connsiteX1" fmla="*/ 320999 w 556128"/>
              <a:gd name="connsiteY1" fmla="*/ 6472800 h 6472800"/>
              <a:gd name="connsiteX2" fmla="*/ 0 w 556128"/>
              <a:gd name="connsiteY2" fmla="*/ 6472800 h 6472800"/>
              <a:gd name="connsiteX3" fmla="*/ 0 w 556128"/>
              <a:gd name="connsiteY3" fmla="*/ 5504474 h 6472800"/>
              <a:gd name="connsiteX4" fmla="*/ 306822 w 556128"/>
              <a:gd name="connsiteY4" fmla="*/ 5811286 h 6472800"/>
              <a:gd name="connsiteX5" fmla="*/ 556128 w 556128"/>
              <a:gd name="connsiteY5" fmla="*/ 6060584 h 6472800"/>
              <a:gd name="connsiteX6" fmla="*/ 556128 w 556128"/>
              <a:gd name="connsiteY6" fmla="*/ 6384221 h 6472800"/>
              <a:gd name="connsiteX7" fmla="*/ 145175 w 556128"/>
              <a:gd name="connsiteY7" fmla="*/ 5972773 h 6472800"/>
              <a:gd name="connsiteX8" fmla="*/ 0 w 556128"/>
              <a:gd name="connsiteY8" fmla="*/ 5827754 h 6472800"/>
              <a:gd name="connsiteX9" fmla="*/ 0 w 556128"/>
              <a:gd name="connsiteY9" fmla="*/ 4856858 h 6472800"/>
              <a:gd name="connsiteX10" fmla="*/ 556128 w 556128"/>
              <a:gd name="connsiteY10" fmla="*/ 5412820 h 6472800"/>
              <a:gd name="connsiteX11" fmla="*/ 556128 w 556128"/>
              <a:gd name="connsiteY11" fmla="*/ 5736613 h 6472800"/>
              <a:gd name="connsiteX12" fmla="*/ 468993 w 556128"/>
              <a:gd name="connsiteY12" fmla="*/ 5649483 h 6472800"/>
              <a:gd name="connsiteX13" fmla="*/ 0 w 556128"/>
              <a:gd name="connsiteY13" fmla="*/ 5180518 h 6472800"/>
              <a:gd name="connsiteX14" fmla="*/ 0 w 556128"/>
              <a:gd name="connsiteY14" fmla="*/ 4209858 h 6472800"/>
              <a:gd name="connsiteX15" fmla="*/ 307000 w 556128"/>
              <a:gd name="connsiteY15" fmla="*/ 4516688 h 6472800"/>
              <a:gd name="connsiteX16" fmla="*/ 556128 w 556128"/>
              <a:gd name="connsiteY16" fmla="*/ 4765742 h 6472800"/>
              <a:gd name="connsiteX17" fmla="*/ 556128 w 556128"/>
              <a:gd name="connsiteY17" fmla="*/ 5089342 h 6472800"/>
              <a:gd name="connsiteX18" fmla="*/ 145319 w 556128"/>
              <a:gd name="connsiteY18" fmla="*/ 4678361 h 6472800"/>
              <a:gd name="connsiteX19" fmla="*/ 0 w 556128"/>
              <a:gd name="connsiteY19" fmla="*/ 4533052 h 6472800"/>
              <a:gd name="connsiteX20" fmla="*/ 556128 w 556128"/>
              <a:gd name="connsiteY20" fmla="*/ 3972428 h 6472800"/>
              <a:gd name="connsiteX21" fmla="*/ 556128 w 556128"/>
              <a:gd name="connsiteY21" fmla="*/ 4442145 h 6472800"/>
              <a:gd name="connsiteX22" fmla="*/ 468993 w 556128"/>
              <a:gd name="connsiteY22" fmla="*/ 4355015 h 6472800"/>
              <a:gd name="connsiteX23" fmla="*/ 321182 w 556128"/>
              <a:gd name="connsiteY23" fmla="*/ 4207212 h 6472800"/>
              <a:gd name="connsiteX24" fmla="*/ 556128 w 556128"/>
              <a:gd name="connsiteY24" fmla="*/ 3325123 h 6472800"/>
              <a:gd name="connsiteX25" fmla="*/ 556128 w 556128"/>
              <a:gd name="connsiteY25" fmla="*/ 3648536 h 6472800"/>
              <a:gd name="connsiteX26" fmla="*/ 127 w 556128"/>
              <a:gd name="connsiteY26" fmla="*/ 4204900 h 6472800"/>
              <a:gd name="connsiteX27" fmla="*/ 0 w 556128"/>
              <a:gd name="connsiteY27" fmla="*/ 4205006 h 6472800"/>
              <a:gd name="connsiteX28" fmla="*/ 0 w 556128"/>
              <a:gd name="connsiteY28" fmla="*/ 3881218 h 6472800"/>
              <a:gd name="connsiteX29" fmla="*/ 485485 w 556128"/>
              <a:gd name="connsiteY29" fmla="*/ 3395762 h 6472800"/>
              <a:gd name="connsiteX30" fmla="*/ 0 w 556128"/>
              <a:gd name="connsiteY30" fmla="*/ 2914953 h 6472800"/>
              <a:gd name="connsiteX31" fmla="*/ 320999 w 556128"/>
              <a:gd name="connsiteY31" fmla="*/ 3236400 h 6472800"/>
              <a:gd name="connsiteX32" fmla="*/ 321319 w 556128"/>
              <a:gd name="connsiteY32" fmla="*/ 3236400 h 6472800"/>
              <a:gd name="connsiteX33" fmla="*/ 0 w 556128"/>
              <a:gd name="connsiteY33" fmla="*/ 3557586 h 6472800"/>
              <a:gd name="connsiteX34" fmla="*/ 0 w 556128"/>
              <a:gd name="connsiteY34" fmla="*/ 2268074 h 6472800"/>
              <a:gd name="connsiteX35" fmla="*/ 306822 w 556128"/>
              <a:gd name="connsiteY35" fmla="*/ 2574886 h 6472800"/>
              <a:gd name="connsiteX36" fmla="*/ 556128 w 556128"/>
              <a:gd name="connsiteY36" fmla="*/ 2824184 h 6472800"/>
              <a:gd name="connsiteX37" fmla="*/ 556128 w 556128"/>
              <a:gd name="connsiteY37" fmla="*/ 3147821 h 6472800"/>
              <a:gd name="connsiteX38" fmla="*/ 145175 w 556128"/>
              <a:gd name="connsiteY38" fmla="*/ 2736373 h 6472800"/>
              <a:gd name="connsiteX39" fmla="*/ 0 w 556128"/>
              <a:gd name="connsiteY39" fmla="*/ 2591354 h 6472800"/>
              <a:gd name="connsiteX40" fmla="*/ 0 w 556128"/>
              <a:gd name="connsiteY40" fmla="*/ 1620458 h 6472800"/>
              <a:gd name="connsiteX41" fmla="*/ 556128 w 556128"/>
              <a:gd name="connsiteY41" fmla="*/ 2176421 h 6472800"/>
              <a:gd name="connsiteX42" fmla="*/ 556128 w 556128"/>
              <a:gd name="connsiteY42" fmla="*/ 2500212 h 6472800"/>
              <a:gd name="connsiteX43" fmla="*/ 468993 w 556128"/>
              <a:gd name="connsiteY43" fmla="*/ 2413082 h 6472800"/>
              <a:gd name="connsiteX44" fmla="*/ 0 w 556128"/>
              <a:gd name="connsiteY44" fmla="*/ 1944118 h 6472800"/>
              <a:gd name="connsiteX45" fmla="*/ 0 w 556128"/>
              <a:gd name="connsiteY45" fmla="*/ 973458 h 6472800"/>
              <a:gd name="connsiteX46" fmla="*/ 307000 w 556128"/>
              <a:gd name="connsiteY46" fmla="*/ 1280288 h 6472800"/>
              <a:gd name="connsiteX47" fmla="*/ 556128 w 556128"/>
              <a:gd name="connsiteY47" fmla="*/ 1529342 h 6472800"/>
              <a:gd name="connsiteX48" fmla="*/ 556128 w 556128"/>
              <a:gd name="connsiteY48" fmla="*/ 1852942 h 6472800"/>
              <a:gd name="connsiteX49" fmla="*/ 145319 w 556128"/>
              <a:gd name="connsiteY49" fmla="*/ 1441961 h 6472800"/>
              <a:gd name="connsiteX50" fmla="*/ 0 w 556128"/>
              <a:gd name="connsiteY50" fmla="*/ 1296652 h 6472800"/>
              <a:gd name="connsiteX51" fmla="*/ 556128 w 556128"/>
              <a:gd name="connsiteY51" fmla="*/ 736028 h 6472800"/>
              <a:gd name="connsiteX52" fmla="*/ 556128 w 556128"/>
              <a:gd name="connsiteY52" fmla="*/ 1205745 h 6472800"/>
              <a:gd name="connsiteX53" fmla="*/ 468993 w 556128"/>
              <a:gd name="connsiteY53" fmla="*/ 1118615 h 6472800"/>
              <a:gd name="connsiteX54" fmla="*/ 321182 w 556128"/>
              <a:gd name="connsiteY54" fmla="*/ 970812 h 6472800"/>
              <a:gd name="connsiteX55" fmla="*/ 556128 w 556128"/>
              <a:gd name="connsiteY55" fmla="*/ 88723 h 6472800"/>
              <a:gd name="connsiteX56" fmla="*/ 556128 w 556128"/>
              <a:gd name="connsiteY56" fmla="*/ 412136 h 6472800"/>
              <a:gd name="connsiteX57" fmla="*/ 127 w 556128"/>
              <a:gd name="connsiteY57" fmla="*/ 968500 h 6472800"/>
              <a:gd name="connsiteX58" fmla="*/ 0 w 556128"/>
              <a:gd name="connsiteY58" fmla="*/ 968606 h 6472800"/>
              <a:gd name="connsiteX59" fmla="*/ 0 w 556128"/>
              <a:gd name="connsiteY59" fmla="*/ 644818 h 6472800"/>
              <a:gd name="connsiteX60" fmla="*/ 485485 w 556128"/>
              <a:gd name="connsiteY60" fmla="*/ 159362 h 6472800"/>
              <a:gd name="connsiteX61" fmla="*/ 0 w 556128"/>
              <a:gd name="connsiteY61" fmla="*/ 0 h 6472800"/>
              <a:gd name="connsiteX62" fmla="*/ 321319 w 556128"/>
              <a:gd name="connsiteY62" fmla="*/ 0 h 6472800"/>
              <a:gd name="connsiteX63" fmla="*/ 0 w 556128"/>
              <a:gd name="connsiteY63" fmla="*/ 321186 h 647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556128" h="6472800">
                <a:moveTo>
                  <a:pt x="0" y="6151353"/>
                </a:moveTo>
                <a:lnTo>
                  <a:pt x="320999" y="6472800"/>
                </a:lnTo>
                <a:lnTo>
                  <a:pt x="0" y="6472800"/>
                </a:lnTo>
                <a:close/>
                <a:moveTo>
                  <a:pt x="0" y="5504474"/>
                </a:moveTo>
                <a:lnTo>
                  <a:pt x="306822" y="5811286"/>
                </a:lnTo>
                <a:lnTo>
                  <a:pt x="556128" y="6060584"/>
                </a:lnTo>
                <a:lnTo>
                  <a:pt x="556128" y="6384221"/>
                </a:lnTo>
                <a:lnTo>
                  <a:pt x="145175" y="5972773"/>
                </a:lnTo>
                <a:lnTo>
                  <a:pt x="0" y="5827754"/>
                </a:lnTo>
                <a:close/>
                <a:moveTo>
                  <a:pt x="0" y="4856858"/>
                </a:moveTo>
                <a:lnTo>
                  <a:pt x="556128" y="5412820"/>
                </a:lnTo>
                <a:lnTo>
                  <a:pt x="556128" y="5736613"/>
                </a:lnTo>
                <a:lnTo>
                  <a:pt x="468993" y="5649483"/>
                </a:lnTo>
                <a:lnTo>
                  <a:pt x="0" y="5180518"/>
                </a:lnTo>
                <a:close/>
                <a:moveTo>
                  <a:pt x="0" y="4209858"/>
                </a:moveTo>
                <a:lnTo>
                  <a:pt x="307000" y="4516688"/>
                </a:lnTo>
                <a:lnTo>
                  <a:pt x="556128" y="4765742"/>
                </a:lnTo>
                <a:lnTo>
                  <a:pt x="556128" y="5089342"/>
                </a:lnTo>
                <a:lnTo>
                  <a:pt x="145319" y="4678361"/>
                </a:lnTo>
                <a:lnTo>
                  <a:pt x="0" y="4533052"/>
                </a:lnTo>
                <a:close/>
                <a:moveTo>
                  <a:pt x="556128" y="3972428"/>
                </a:moveTo>
                <a:lnTo>
                  <a:pt x="556128" y="4442145"/>
                </a:lnTo>
                <a:lnTo>
                  <a:pt x="468993" y="4355015"/>
                </a:lnTo>
                <a:lnTo>
                  <a:pt x="321182" y="4207212"/>
                </a:lnTo>
                <a:close/>
                <a:moveTo>
                  <a:pt x="556128" y="3325123"/>
                </a:moveTo>
                <a:lnTo>
                  <a:pt x="556128" y="3648536"/>
                </a:lnTo>
                <a:lnTo>
                  <a:pt x="127" y="4204900"/>
                </a:lnTo>
                <a:lnTo>
                  <a:pt x="0" y="4205006"/>
                </a:lnTo>
                <a:lnTo>
                  <a:pt x="0" y="3881218"/>
                </a:lnTo>
                <a:lnTo>
                  <a:pt x="485485" y="3395762"/>
                </a:lnTo>
                <a:close/>
                <a:moveTo>
                  <a:pt x="0" y="2914953"/>
                </a:moveTo>
                <a:lnTo>
                  <a:pt x="320999" y="3236400"/>
                </a:lnTo>
                <a:lnTo>
                  <a:pt x="321319" y="3236400"/>
                </a:lnTo>
                <a:lnTo>
                  <a:pt x="0" y="3557586"/>
                </a:lnTo>
                <a:close/>
                <a:moveTo>
                  <a:pt x="0" y="2268074"/>
                </a:moveTo>
                <a:lnTo>
                  <a:pt x="306822" y="2574886"/>
                </a:lnTo>
                <a:lnTo>
                  <a:pt x="556128" y="2824184"/>
                </a:lnTo>
                <a:lnTo>
                  <a:pt x="556128" y="3147821"/>
                </a:lnTo>
                <a:lnTo>
                  <a:pt x="145175" y="2736373"/>
                </a:lnTo>
                <a:lnTo>
                  <a:pt x="0" y="2591354"/>
                </a:lnTo>
                <a:close/>
                <a:moveTo>
                  <a:pt x="0" y="1620458"/>
                </a:moveTo>
                <a:lnTo>
                  <a:pt x="556128" y="2176421"/>
                </a:lnTo>
                <a:lnTo>
                  <a:pt x="556128" y="2500212"/>
                </a:lnTo>
                <a:lnTo>
                  <a:pt x="468993" y="2413082"/>
                </a:lnTo>
                <a:lnTo>
                  <a:pt x="0" y="1944118"/>
                </a:lnTo>
                <a:close/>
                <a:moveTo>
                  <a:pt x="0" y="973458"/>
                </a:moveTo>
                <a:lnTo>
                  <a:pt x="307000" y="1280288"/>
                </a:lnTo>
                <a:lnTo>
                  <a:pt x="556128" y="1529342"/>
                </a:lnTo>
                <a:lnTo>
                  <a:pt x="556128" y="1852942"/>
                </a:lnTo>
                <a:lnTo>
                  <a:pt x="145319" y="1441961"/>
                </a:lnTo>
                <a:lnTo>
                  <a:pt x="0" y="1296652"/>
                </a:lnTo>
                <a:close/>
                <a:moveTo>
                  <a:pt x="556128" y="736028"/>
                </a:moveTo>
                <a:lnTo>
                  <a:pt x="556128" y="1205745"/>
                </a:lnTo>
                <a:lnTo>
                  <a:pt x="468993" y="1118615"/>
                </a:lnTo>
                <a:lnTo>
                  <a:pt x="321182" y="970812"/>
                </a:lnTo>
                <a:close/>
                <a:moveTo>
                  <a:pt x="556128" y="88723"/>
                </a:moveTo>
                <a:lnTo>
                  <a:pt x="556128" y="412136"/>
                </a:lnTo>
                <a:lnTo>
                  <a:pt x="127" y="968500"/>
                </a:lnTo>
                <a:lnTo>
                  <a:pt x="0" y="968606"/>
                </a:lnTo>
                <a:lnTo>
                  <a:pt x="0" y="644818"/>
                </a:lnTo>
                <a:lnTo>
                  <a:pt x="485485" y="159362"/>
                </a:lnTo>
                <a:close/>
                <a:moveTo>
                  <a:pt x="0" y="0"/>
                </a:moveTo>
                <a:lnTo>
                  <a:pt x="321319" y="0"/>
                </a:lnTo>
                <a:lnTo>
                  <a:pt x="0" y="321186"/>
                </a:lnTo>
                <a:close/>
              </a:path>
            </a:pathLst>
          </a:custGeom>
          <a:solidFill>
            <a:schemeClr val="bg1"/>
          </a:solidFill>
          <a:ln>
            <a:noFill/>
          </a:ln>
          <a:effectLst/>
        </p:spPr>
        <p:txBody>
          <a:bodyPr wrap="square" anchor="ctr">
            <a:noAutofit/>
          </a:bodyPr>
          <a:lstStyle/>
          <a:p>
            <a:pPr defTabSz="1097280">
              <a:buClrTx/>
            </a:pPr>
            <a:endParaRPr lang="en-US" sz="2160" kern="1200">
              <a:latin typeface="Verdana"/>
              <a:ea typeface="+mn-ea"/>
              <a:cs typeface="+mn-cs"/>
            </a:endParaRPr>
          </a:p>
        </p:txBody>
      </p:sp>
      <p:grpSp>
        <p:nvGrpSpPr>
          <p:cNvPr id="12" name="Group 11">
            <a:extLst>
              <a:ext uri="{FF2B5EF4-FFF2-40B4-BE49-F238E27FC236}">
                <a16:creationId xmlns:a16="http://schemas.microsoft.com/office/drawing/2014/main" id="{90FB67F1-3EFC-9847-8840-15DF4FF31CEF}"/>
              </a:ext>
            </a:extLst>
          </p:cNvPr>
          <p:cNvGrpSpPr>
            <a:grpSpLocks noChangeAspect="1"/>
          </p:cNvGrpSpPr>
          <p:nvPr/>
        </p:nvGrpSpPr>
        <p:grpSpPr>
          <a:xfrm>
            <a:off x="9382636" y="3949676"/>
            <a:ext cx="2887574" cy="86400"/>
            <a:chOff x="25400" y="2473325"/>
            <a:chExt cx="10080625" cy="301625"/>
          </a:xfrm>
        </p:grpSpPr>
        <p:sp>
          <p:nvSpPr>
            <p:cNvPr id="13" name="Freeform 1">
              <a:extLst>
                <a:ext uri="{FF2B5EF4-FFF2-40B4-BE49-F238E27FC236}">
                  <a16:creationId xmlns:a16="http://schemas.microsoft.com/office/drawing/2014/main" id="{CD305DCB-EBCA-0F46-8EC1-C0A06DBD49FE}"/>
                </a:ext>
              </a:extLst>
            </p:cNvPr>
            <p:cNvSpPr>
              <a:spLocks noChangeArrowheads="1"/>
            </p:cNvSpPr>
            <p:nvPr/>
          </p:nvSpPr>
          <p:spPr bwMode="auto">
            <a:xfrm>
              <a:off x="6692900" y="2473325"/>
              <a:ext cx="781050" cy="301625"/>
            </a:xfrm>
            <a:custGeom>
              <a:avLst/>
              <a:gdLst>
                <a:gd name="T0" fmla="*/ 2170 w 2171"/>
                <a:gd name="T1" fmla="*/ 837 h 838"/>
                <a:gd name="T2" fmla="*/ 1787 w 2171"/>
                <a:gd name="T3" fmla="*/ 0 h 838"/>
                <a:gd name="T4" fmla="*/ 0 w 2171"/>
                <a:gd name="T5" fmla="*/ 0 h 838"/>
                <a:gd name="T6" fmla="*/ 420 w 2171"/>
                <a:gd name="T7" fmla="*/ 837 h 838"/>
                <a:gd name="T8" fmla="*/ 2170 w 2171"/>
                <a:gd name="T9" fmla="*/ 837 h 838"/>
              </a:gdLst>
              <a:ahLst/>
              <a:cxnLst>
                <a:cxn ang="0">
                  <a:pos x="T0" y="T1"/>
                </a:cxn>
                <a:cxn ang="0">
                  <a:pos x="T2" y="T3"/>
                </a:cxn>
                <a:cxn ang="0">
                  <a:pos x="T4" y="T5"/>
                </a:cxn>
                <a:cxn ang="0">
                  <a:pos x="T6" y="T7"/>
                </a:cxn>
                <a:cxn ang="0">
                  <a:pos x="T8" y="T9"/>
                </a:cxn>
              </a:cxnLst>
              <a:rect l="0" t="0" r="r" b="b"/>
              <a:pathLst>
                <a:path w="2171" h="838">
                  <a:moveTo>
                    <a:pt x="2170" y="837"/>
                  </a:moveTo>
                  <a:lnTo>
                    <a:pt x="1787" y="0"/>
                  </a:lnTo>
                  <a:lnTo>
                    <a:pt x="0" y="0"/>
                  </a:lnTo>
                  <a:lnTo>
                    <a:pt x="420" y="837"/>
                  </a:lnTo>
                  <a:lnTo>
                    <a:pt x="217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14" name="Freeform 2">
              <a:extLst>
                <a:ext uri="{FF2B5EF4-FFF2-40B4-BE49-F238E27FC236}">
                  <a16:creationId xmlns:a16="http://schemas.microsoft.com/office/drawing/2014/main" id="{472374D4-4B19-7146-8CE0-7260B668A52B}"/>
                </a:ext>
              </a:extLst>
            </p:cNvPr>
            <p:cNvSpPr>
              <a:spLocks noChangeArrowheads="1"/>
            </p:cNvSpPr>
            <p:nvPr/>
          </p:nvSpPr>
          <p:spPr bwMode="auto">
            <a:xfrm>
              <a:off x="7729538" y="2473325"/>
              <a:ext cx="1417637" cy="301625"/>
            </a:xfrm>
            <a:custGeom>
              <a:avLst/>
              <a:gdLst>
                <a:gd name="T0" fmla="*/ 3937 w 3938"/>
                <a:gd name="T1" fmla="*/ 0 h 838"/>
                <a:gd name="T2" fmla="*/ 0 w 3938"/>
                <a:gd name="T3" fmla="*/ 0 h 838"/>
                <a:gd name="T4" fmla="*/ 346 w 3938"/>
                <a:gd name="T5" fmla="*/ 837 h 838"/>
                <a:gd name="T6" fmla="*/ 3555 w 3938"/>
                <a:gd name="T7" fmla="*/ 837 h 838"/>
                <a:gd name="T8" fmla="*/ 3937 w 3938"/>
                <a:gd name="T9" fmla="*/ 0 h 838"/>
              </a:gdLst>
              <a:ahLst/>
              <a:cxnLst>
                <a:cxn ang="0">
                  <a:pos x="T0" y="T1"/>
                </a:cxn>
                <a:cxn ang="0">
                  <a:pos x="T2" y="T3"/>
                </a:cxn>
                <a:cxn ang="0">
                  <a:pos x="T4" y="T5"/>
                </a:cxn>
                <a:cxn ang="0">
                  <a:pos x="T6" y="T7"/>
                </a:cxn>
                <a:cxn ang="0">
                  <a:pos x="T8" y="T9"/>
                </a:cxn>
              </a:cxnLst>
              <a:rect l="0" t="0" r="r" b="b"/>
              <a:pathLst>
                <a:path w="3938" h="838">
                  <a:moveTo>
                    <a:pt x="3937" y="0"/>
                  </a:moveTo>
                  <a:lnTo>
                    <a:pt x="0" y="0"/>
                  </a:lnTo>
                  <a:lnTo>
                    <a:pt x="346" y="837"/>
                  </a:lnTo>
                  <a:lnTo>
                    <a:pt x="3555" y="837"/>
                  </a:lnTo>
                  <a:lnTo>
                    <a:pt x="393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15" name="Freeform 3">
              <a:extLst>
                <a:ext uri="{FF2B5EF4-FFF2-40B4-BE49-F238E27FC236}">
                  <a16:creationId xmlns:a16="http://schemas.microsoft.com/office/drawing/2014/main" id="{F0D98ED1-CD93-9247-A6B6-30EA98EC7ED9}"/>
                </a:ext>
              </a:extLst>
            </p:cNvPr>
            <p:cNvSpPr>
              <a:spLocks noChangeArrowheads="1"/>
            </p:cNvSpPr>
            <p:nvPr/>
          </p:nvSpPr>
          <p:spPr bwMode="auto">
            <a:xfrm>
              <a:off x="9390063" y="2473325"/>
              <a:ext cx="715962" cy="301625"/>
            </a:xfrm>
            <a:custGeom>
              <a:avLst/>
              <a:gdLst>
                <a:gd name="T0" fmla="*/ 0 w 1987"/>
                <a:gd name="T1" fmla="*/ 837 h 838"/>
                <a:gd name="T2" fmla="*/ 1586 w 1987"/>
                <a:gd name="T3" fmla="*/ 837 h 838"/>
                <a:gd name="T4" fmla="*/ 1986 w 1987"/>
                <a:gd name="T5" fmla="*/ 0 h 838"/>
                <a:gd name="T6" fmla="*/ 419 w 1987"/>
                <a:gd name="T7" fmla="*/ 0 h 838"/>
                <a:gd name="T8" fmla="*/ 0 w 1987"/>
                <a:gd name="T9" fmla="*/ 837 h 838"/>
              </a:gdLst>
              <a:ahLst/>
              <a:cxnLst>
                <a:cxn ang="0">
                  <a:pos x="T0" y="T1"/>
                </a:cxn>
                <a:cxn ang="0">
                  <a:pos x="T2" y="T3"/>
                </a:cxn>
                <a:cxn ang="0">
                  <a:pos x="T4" y="T5"/>
                </a:cxn>
                <a:cxn ang="0">
                  <a:pos x="T6" y="T7"/>
                </a:cxn>
                <a:cxn ang="0">
                  <a:pos x="T8" y="T9"/>
                </a:cxn>
              </a:cxnLst>
              <a:rect l="0" t="0" r="r" b="b"/>
              <a:pathLst>
                <a:path w="1987" h="838">
                  <a:moveTo>
                    <a:pt x="0" y="837"/>
                  </a:moveTo>
                  <a:lnTo>
                    <a:pt x="1586" y="837"/>
                  </a:lnTo>
                  <a:lnTo>
                    <a:pt x="1986" y="0"/>
                  </a:lnTo>
                  <a:lnTo>
                    <a:pt x="419" y="0"/>
                  </a:lnTo>
                  <a:lnTo>
                    <a:pt x="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16" name="Freeform 4">
              <a:extLst>
                <a:ext uri="{FF2B5EF4-FFF2-40B4-BE49-F238E27FC236}">
                  <a16:creationId xmlns:a16="http://schemas.microsoft.com/office/drawing/2014/main" id="{03F03146-2C74-984D-BABB-CE1E649390E2}"/>
                </a:ext>
              </a:extLst>
            </p:cNvPr>
            <p:cNvSpPr>
              <a:spLocks noChangeArrowheads="1"/>
            </p:cNvSpPr>
            <p:nvPr/>
          </p:nvSpPr>
          <p:spPr bwMode="auto">
            <a:xfrm>
              <a:off x="5675313" y="2473325"/>
              <a:ext cx="747712" cy="301625"/>
            </a:xfrm>
            <a:custGeom>
              <a:avLst/>
              <a:gdLst>
                <a:gd name="T0" fmla="*/ 0 w 2079"/>
                <a:gd name="T1" fmla="*/ 837 h 838"/>
                <a:gd name="T2" fmla="*/ 1677 w 2079"/>
                <a:gd name="T3" fmla="*/ 837 h 838"/>
                <a:gd name="T4" fmla="*/ 2078 w 2079"/>
                <a:gd name="T5" fmla="*/ 0 h 838"/>
                <a:gd name="T6" fmla="*/ 401 w 2079"/>
                <a:gd name="T7" fmla="*/ 0 h 838"/>
                <a:gd name="T8" fmla="*/ 0 w 2079"/>
                <a:gd name="T9" fmla="*/ 837 h 838"/>
              </a:gdLst>
              <a:ahLst/>
              <a:cxnLst>
                <a:cxn ang="0">
                  <a:pos x="T0" y="T1"/>
                </a:cxn>
                <a:cxn ang="0">
                  <a:pos x="T2" y="T3"/>
                </a:cxn>
                <a:cxn ang="0">
                  <a:pos x="T4" y="T5"/>
                </a:cxn>
                <a:cxn ang="0">
                  <a:pos x="T6" y="T7"/>
                </a:cxn>
                <a:cxn ang="0">
                  <a:pos x="T8" y="T9"/>
                </a:cxn>
              </a:cxnLst>
              <a:rect l="0" t="0" r="r" b="b"/>
              <a:pathLst>
                <a:path w="2079" h="838">
                  <a:moveTo>
                    <a:pt x="0" y="837"/>
                  </a:moveTo>
                  <a:lnTo>
                    <a:pt x="1677" y="837"/>
                  </a:lnTo>
                  <a:lnTo>
                    <a:pt x="2078" y="0"/>
                  </a:lnTo>
                  <a:lnTo>
                    <a:pt x="401" y="0"/>
                  </a:lnTo>
                  <a:lnTo>
                    <a:pt x="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17" name="Freeform 5">
              <a:extLst>
                <a:ext uri="{FF2B5EF4-FFF2-40B4-BE49-F238E27FC236}">
                  <a16:creationId xmlns:a16="http://schemas.microsoft.com/office/drawing/2014/main" id="{4CF74EFB-64A2-6940-8B56-E4468B7299E1}"/>
                </a:ext>
              </a:extLst>
            </p:cNvPr>
            <p:cNvSpPr>
              <a:spLocks noChangeArrowheads="1"/>
            </p:cNvSpPr>
            <p:nvPr/>
          </p:nvSpPr>
          <p:spPr bwMode="auto">
            <a:xfrm>
              <a:off x="25400" y="2473325"/>
              <a:ext cx="2717800" cy="301625"/>
            </a:xfrm>
            <a:custGeom>
              <a:avLst/>
              <a:gdLst>
                <a:gd name="T0" fmla="*/ 7547 w 7548"/>
                <a:gd name="T1" fmla="*/ 0 h 838"/>
                <a:gd name="T2" fmla="*/ 0 w 7548"/>
                <a:gd name="T3" fmla="*/ 0 h 838"/>
                <a:gd name="T4" fmla="*/ 0 w 7548"/>
                <a:gd name="T5" fmla="*/ 837 h 838"/>
                <a:gd name="T6" fmla="*/ 7146 w 7548"/>
                <a:gd name="T7" fmla="*/ 837 h 838"/>
                <a:gd name="T8" fmla="*/ 7547 w 7548"/>
                <a:gd name="T9" fmla="*/ 0 h 838"/>
              </a:gdLst>
              <a:ahLst/>
              <a:cxnLst>
                <a:cxn ang="0">
                  <a:pos x="T0" y="T1"/>
                </a:cxn>
                <a:cxn ang="0">
                  <a:pos x="T2" y="T3"/>
                </a:cxn>
                <a:cxn ang="0">
                  <a:pos x="T4" y="T5"/>
                </a:cxn>
                <a:cxn ang="0">
                  <a:pos x="T6" y="T7"/>
                </a:cxn>
                <a:cxn ang="0">
                  <a:pos x="T8" y="T9"/>
                </a:cxn>
              </a:cxnLst>
              <a:rect l="0" t="0" r="r" b="b"/>
              <a:pathLst>
                <a:path w="7548" h="838">
                  <a:moveTo>
                    <a:pt x="7547" y="0"/>
                  </a:moveTo>
                  <a:lnTo>
                    <a:pt x="0" y="0"/>
                  </a:lnTo>
                  <a:lnTo>
                    <a:pt x="0" y="837"/>
                  </a:lnTo>
                  <a:lnTo>
                    <a:pt x="7146" y="837"/>
                  </a:lnTo>
                  <a:lnTo>
                    <a:pt x="754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18" name="Freeform 6">
              <a:extLst>
                <a:ext uri="{FF2B5EF4-FFF2-40B4-BE49-F238E27FC236}">
                  <a16:creationId xmlns:a16="http://schemas.microsoft.com/office/drawing/2014/main" id="{18FFF5F4-D28E-304B-82F4-6A01D168B63C}"/>
                </a:ext>
              </a:extLst>
            </p:cNvPr>
            <p:cNvSpPr>
              <a:spLocks noChangeArrowheads="1"/>
            </p:cNvSpPr>
            <p:nvPr/>
          </p:nvSpPr>
          <p:spPr bwMode="auto">
            <a:xfrm>
              <a:off x="3011488" y="2473325"/>
              <a:ext cx="755650" cy="301625"/>
            </a:xfrm>
            <a:custGeom>
              <a:avLst/>
              <a:gdLst>
                <a:gd name="T0" fmla="*/ 2097 w 2098"/>
                <a:gd name="T1" fmla="*/ 837 h 838"/>
                <a:gd name="T2" fmla="*/ 1695 w 2098"/>
                <a:gd name="T3" fmla="*/ 0 h 838"/>
                <a:gd name="T4" fmla="*/ 0 w 2098"/>
                <a:gd name="T5" fmla="*/ 0 h 838"/>
                <a:gd name="T6" fmla="*/ 420 w 2098"/>
                <a:gd name="T7" fmla="*/ 837 h 838"/>
                <a:gd name="T8" fmla="*/ 2097 w 2098"/>
                <a:gd name="T9" fmla="*/ 837 h 838"/>
              </a:gdLst>
              <a:ahLst/>
              <a:cxnLst>
                <a:cxn ang="0">
                  <a:pos x="T0" y="T1"/>
                </a:cxn>
                <a:cxn ang="0">
                  <a:pos x="T2" y="T3"/>
                </a:cxn>
                <a:cxn ang="0">
                  <a:pos x="T4" y="T5"/>
                </a:cxn>
                <a:cxn ang="0">
                  <a:pos x="T6" y="T7"/>
                </a:cxn>
                <a:cxn ang="0">
                  <a:pos x="T8" y="T9"/>
                </a:cxn>
              </a:cxnLst>
              <a:rect l="0" t="0" r="r" b="b"/>
              <a:pathLst>
                <a:path w="2098" h="838">
                  <a:moveTo>
                    <a:pt x="2097" y="837"/>
                  </a:moveTo>
                  <a:lnTo>
                    <a:pt x="1695" y="0"/>
                  </a:lnTo>
                  <a:lnTo>
                    <a:pt x="0" y="0"/>
                  </a:lnTo>
                  <a:lnTo>
                    <a:pt x="420" y="837"/>
                  </a:lnTo>
                  <a:lnTo>
                    <a:pt x="2097"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19" name="Freeform 7">
              <a:extLst>
                <a:ext uri="{FF2B5EF4-FFF2-40B4-BE49-F238E27FC236}">
                  <a16:creationId xmlns:a16="http://schemas.microsoft.com/office/drawing/2014/main" id="{72DD50F3-8AF8-CF48-B5DC-71F078D01728}"/>
                </a:ext>
              </a:extLst>
            </p:cNvPr>
            <p:cNvSpPr>
              <a:spLocks noChangeArrowheads="1"/>
            </p:cNvSpPr>
            <p:nvPr/>
          </p:nvSpPr>
          <p:spPr bwMode="auto">
            <a:xfrm>
              <a:off x="4008438" y="2473325"/>
              <a:ext cx="1423987" cy="301625"/>
            </a:xfrm>
            <a:custGeom>
              <a:avLst/>
              <a:gdLst>
                <a:gd name="T0" fmla="*/ 0 w 3956"/>
                <a:gd name="T1" fmla="*/ 0 h 838"/>
                <a:gd name="T2" fmla="*/ 383 w 3956"/>
                <a:gd name="T3" fmla="*/ 837 h 838"/>
                <a:gd name="T4" fmla="*/ 3572 w 3956"/>
                <a:gd name="T5" fmla="*/ 837 h 838"/>
                <a:gd name="T6" fmla="*/ 3955 w 3956"/>
                <a:gd name="T7" fmla="*/ 0 h 838"/>
                <a:gd name="T8" fmla="*/ 0 w 3956"/>
                <a:gd name="T9" fmla="*/ 0 h 838"/>
              </a:gdLst>
              <a:ahLst/>
              <a:cxnLst>
                <a:cxn ang="0">
                  <a:pos x="T0" y="T1"/>
                </a:cxn>
                <a:cxn ang="0">
                  <a:pos x="T2" y="T3"/>
                </a:cxn>
                <a:cxn ang="0">
                  <a:pos x="T4" y="T5"/>
                </a:cxn>
                <a:cxn ang="0">
                  <a:pos x="T6" y="T7"/>
                </a:cxn>
                <a:cxn ang="0">
                  <a:pos x="T8" y="T9"/>
                </a:cxn>
              </a:cxnLst>
              <a:rect l="0" t="0" r="r" b="b"/>
              <a:pathLst>
                <a:path w="3956" h="838">
                  <a:moveTo>
                    <a:pt x="0" y="0"/>
                  </a:moveTo>
                  <a:lnTo>
                    <a:pt x="383" y="837"/>
                  </a:lnTo>
                  <a:lnTo>
                    <a:pt x="3572" y="837"/>
                  </a:lnTo>
                  <a:lnTo>
                    <a:pt x="3955" y="0"/>
                  </a:lnTo>
                  <a:lnTo>
                    <a:pt x="0"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grpSp>
      <p:sp>
        <p:nvSpPr>
          <p:cNvPr id="10" name="TextBox 9">
            <a:extLst>
              <a:ext uri="{FF2B5EF4-FFF2-40B4-BE49-F238E27FC236}">
                <a16:creationId xmlns:a16="http://schemas.microsoft.com/office/drawing/2014/main" id="{4D4C40E1-1F2D-48A2-900A-238E37E10C99}"/>
              </a:ext>
            </a:extLst>
          </p:cNvPr>
          <p:cNvSpPr txBox="1"/>
          <p:nvPr/>
        </p:nvSpPr>
        <p:spPr>
          <a:xfrm>
            <a:off x="8314469" y="1483697"/>
            <a:ext cx="5023908" cy="2086725"/>
          </a:xfrm>
          <a:prstGeom prst="rect">
            <a:avLst/>
          </a:prstGeom>
          <a:noFill/>
        </p:spPr>
        <p:txBody>
          <a:bodyPr wrap="square" rtlCol="0">
            <a:spAutoFit/>
          </a:bodyPr>
          <a:lstStyle/>
          <a:p>
            <a:pPr algn="ctr" defTabSz="1097280">
              <a:buClrTx/>
            </a:pPr>
            <a:r>
              <a:rPr lang="en-US" sz="4320" b="1" kern="1200" dirty="0">
                <a:latin typeface="Times New Roman" panose="02020603050405020304" pitchFamily="18" charset="0"/>
                <a:ea typeface="+mn-ea"/>
                <a:cs typeface="Times New Roman" panose="02020603050405020304" pitchFamily="18" charset="0"/>
              </a:rPr>
              <a:t>The Playbook for </a:t>
            </a:r>
            <a:br>
              <a:rPr lang="en-US" sz="4320" b="1" kern="1200" dirty="0">
                <a:latin typeface="Times New Roman" panose="02020603050405020304" pitchFamily="18" charset="0"/>
                <a:ea typeface="+mn-ea"/>
                <a:cs typeface="Times New Roman" panose="02020603050405020304" pitchFamily="18" charset="0"/>
              </a:rPr>
            </a:br>
            <a:r>
              <a:rPr lang="en-US" sz="4320" b="1" kern="1200" dirty="0">
                <a:latin typeface="Times New Roman" panose="02020603050405020304" pitchFamily="18" charset="0"/>
                <a:ea typeface="+mn-ea"/>
                <a:cs typeface="Times New Roman" panose="02020603050405020304" pitchFamily="18" charset="0"/>
              </a:rPr>
              <a:t>Businesses is Being Rewritten </a:t>
            </a:r>
            <a:endParaRPr lang="en-US" sz="4320" b="1" kern="1200" dirty="0">
              <a:latin typeface="Times New Roman" panose="02020603050405020304" pitchFamily="18" charset="0"/>
              <a:ea typeface="Verdana" panose="020B0604030504040204" pitchFamily="34" charset="0"/>
              <a:cs typeface="Times New Roman" panose="02020603050405020304" pitchFamily="18" charset="0"/>
            </a:endParaRPr>
          </a:p>
        </p:txBody>
      </p:sp>
      <p:sp>
        <p:nvSpPr>
          <p:cNvPr id="21" name="Google Shape;567;p83">
            <a:extLst>
              <a:ext uri="{FF2B5EF4-FFF2-40B4-BE49-F238E27FC236}">
                <a16:creationId xmlns:a16="http://schemas.microsoft.com/office/drawing/2014/main" id="{B53332E5-5803-764D-971E-D75448B84ADA}"/>
              </a:ext>
            </a:extLst>
          </p:cNvPr>
          <p:cNvSpPr txBox="1">
            <a:spLocks/>
          </p:cNvSpPr>
          <p:nvPr/>
        </p:nvSpPr>
        <p:spPr>
          <a:xfrm>
            <a:off x="8352018" y="4340192"/>
            <a:ext cx="4948810" cy="2254096"/>
          </a:xfrm>
          <a:prstGeom prst="rect">
            <a:avLst/>
          </a:prstGeom>
          <a:noFill/>
          <a:ln>
            <a:noFill/>
          </a:ln>
        </p:spPr>
        <p:txBody>
          <a:bodyPr spcFirstLastPara="1" vert="horz" wrap="square" lIns="109726" tIns="109726" rIns="109726" bIns="109726" rtlCol="0" anchor="t" anchorCtr="0">
            <a:noAutofit/>
          </a:bodyPr>
          <a:lstStyle>
            <a:lvl1pPr marL="228600" indent="-228600" algn="l" defTabSz="914400" rtl="0" eaLnBrk="1" latinLnBrk="0" hangingPunct="1">
              <a:lnSpc>
                <a:spcPct val="100000"/>
              </a:lnSpc>
              <a:spcBef>
                <a:spcPts val="1000"/>
              </a:spcBef>
              <a:buFont typeface="Arial"/>
              <a:buChar char="•"/>
              <a:defRPr sz="1800" kern="1200" baseline="0">
                <a:solidFill>
                  <a:schemeClr val="accent6"/>
                </a:solidFill>
                <a:latin typeface="+mn-lt"/>
                <a:ea typeface="+mn-ea"/>
                <a:cs typeface="+mn-cs"/>
              </a:defRPr>
            </a:lvl1pPr>
            <a:lvl2pPr marL="685800" indent="-228600" algn="l" defTabSz="914400" rtl="0" eaLnBrk="1" latinLnBrk="0" hangingPunct="1">
              <a:lnSpc>
                <a:spcPct val="100000"/>
              </a:lnSpc>
              <a:spcBef>
                <a:spcPts val="500"/>
              </a:spcBef>
              <a:buFont typeface="Arial"/>
              <a:buChar char="•"/>
              <a:defRPr sz="1600" kern="1200" baseline="0">
                <a:solidFill>
                  <a:schemeClr val="accent6"/>
                </a:solidFill>
                <a:latin typeface="+mn-lt"/>
                <a:ea typeface="+mn-ea"/>
                <a:cs typeface="+mn-cs"/>
              </a:defRPr>
            </a:lvl2pPr>
            <a:lvl3pPr marL="1143000" indent="-228600" algn="l" defTabSz="914400" rtl="0" eaLnBrk="1" latinLnBrk="0" hangingPunct="1">
              <a:lnSpc>
                <a:spcPct val="100000"/>
              </a:lnSpc>
              <a:spcBef>
                <a:spcPts val="500"/>
              </a:spcBef>
              <a:buFont typeface="Arial"/>
              <a:buChar char="•"/>
              <a:defRPr sz="1400" kern="1200" baseline="0">
                <a:solidFill>
                  <a:schemeClr val="accent6"/>
                </a:solidFill>
                <a:latin typeface="+mn-lt"/>
                <a:ea typeface="+mn-ea"/>
                <a:cs typeface="+mn-cs"/>
              </a:defRPr>
            </a:lvl3pPr>
            <a:lvl4pPr marL="16002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4pPr>
            <a:lvl5pPr marL="20574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ctr" defTabSz="1097280">
              <a:spcBef>
                <a:spcPts val="1200"/>
              </a:spcBef>
              <a:buClrTx/>
              <a:buNone/>
            </a:pPr>
            <a:r>
              <a:rPr lang="en-US" sz="3000" dirty="0">
                <a:solidFill>
                  <a:srgbClr val="000000"/>
                </a:solidFill>
                <a:latin typeface="Verdana"/>
              </a:rPr>
              <a:t>Companies must constantly adapt to changing employee and customer expectations</a:t>
            </a:r>
          </a:p>
        </p:txBody>
      </p:sp>
      <p:pic>
        <p:nvPicPr>
          <p:cNvPr id="5" name="Picture 4">
            <a:extLst>
              <a:ext uri="{FF2B5EF4-FFF2-40B4-BE49-F238E27FC236}">
                <a16:creationId xmlns:a16="http://schemas.microsoft.com/office/drawing/2014/main" id="{4D59FFAD-9E62-4B0A-A69B-EE10C8172DB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spTree>
    <p:extLst>
      <p:ext uri="{BB962C8B-B14F-4D97-AF65-F5344CB8AC3E}">
        <p14:creationId xmlns:p14="http://schemas.microsoft.com/office/powerpoint/2010/main" val="37340943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73"/>
        <p:cNvGrpSpPr/>
        <p:nvPr/>
      </p:nvGrpSpPr>
      <p:grpSpPr>
        <a:xfrm>
          <a:off x="0" y="0"/>
          <a:ext cx="0" cy="0"/>
          <a:chOff x="0" y="0"/>
          <a:chExt cx="0" cy="0"/>
        </a:xfrm>
      </p:grpSpPr>
      <p:grpSp>
        <p:nvGrpSpPr>
          <p:cNvPr id="521" name="Group 520">
            <a:extLst>
              <a:ext uri="{FF2B5EF4-FFF2-40B4-BE49-F238E27FC236}">
                <a16:creationId xmlns:a16="http://schemas.microsoft.com/office/drawing/2014/main" id="{7077D0A3-7F90-3044-8056-0FC2C2CBBA5C}"/>
              </a:ext>
            </a:extLst>
          </p:cNvPr>
          <p:cNvGrpSpPr/>
          <p:nvPr/>
        </p:nvGrpSpPr>
        <p:grpSpPr>
          <a:xfrm>
            <a:off x="-15828" y="3193556"/>
            <a:ext cx="14640988" cy="4579338"/>
            <a:chOff x="-8823" y="2661295"/>
            <a:chExt cx="12200823" cy="3816115"/>
          </a:xfrm>
        </p:grpSpPr>
        <p:grpSp>
          <p:nvGrpSpPr>
            <p:cNvPr id="4" name="Group 3">
              <a:extLst>
                <a:ext uri="{FF2B5EF4-FFF2-40B4-BE49-F238E27FC236}">
                  <a16:creationId xmlns:a16="http://schemas.microsoft.com/office/drawing/2014/main" id="{AE18BE14-284D-C14C-B803-579B9A0ED550}"/>
                </a:ext>
              </a:extLst>
            </p:cNvPr>
            <p:cNvGrpSpPr/>
            <p:nvPr/>
          </p:nvGrpSpPr>
          <p:grpSpPr>
            <a:xfrm rot="10800000">
              <a:off x="-8823" y="2661295"/>
              <a:ext cx="12200823" cy="2855301"/>
              <a:chOff x="-29060" y="2799204"/>
              <a:chExt cx="12200823" cy="2855301"/>
            </a:xfrm>
            <a:solidFill>
              <a:schemeClr val="bg1"/>
            </a:solidFill>
          </p:grpSpPr>
          <p:sp>
            <p:nvSpPr>
              <p:cNvPr id="5" name="Freeform 32">
                <a:extLst>
                  <a:ext uri="{FF2B5EF4-FFF2-40B4-BE49-F238E27FC236}">
                    <a16:creationId xmlns:a16="http://schemas.microsoft.com/office/drawing/2014/main" id="{35E1B46C-0EEA-364F-AB15-1886DB57650B}"/>
                  </a:ext>
                </a:extLst>
              </p:cNvPr>
              <p:cNvSpPr>
                <a:spLocks noChangeArrowheads="1"/>
              </p:cNvSpPr>
              <p:nvPr/>
            </p:nvSpPr>
            <p:spPr bwMode="auto">
              <a:xfrm rot="10800000">
                <a:off x="6264539" y="3070249"/>
                <a:ext cx="126872" cy="130716"/>
              </a:xfrm>
              <a:custGeom>
                <a:avLst/>
                <a:gdLst>
                  <a:gd name="T0" fmla="*/ 145 w 291"/>
                  <a:gd name="T1" fmla="*/ 0 h 299"/>
                  <a:gd name="T2" fmla="*/ 0 w 291"/>
                  <a:gd name="T3" fmla="*/ 298 h 299"/>
                  <a:gd name="T4" fmla="*/ 290 w 291"/>
                  <a:gd name="T5" fmla="*/ 298 h 299"/>
                  <a:gd name="T6" fmla="*/ 145 w 291"/>
                  <a:gd name="T7" fmla="*/ 0 h 299"/>
                </a:gdLst>
                <a:ahLst/>
                <a:cxnLst>
                  <a:cxn ang="0">
                    <a:pos x="T0" y="T1"/>
                  </a:cxn>
                  <a:cxn ang="0">
                    <a:pos x="T2" y="T3"/>
                  </a:cxn>
                  <a:cxn ang="0">
                    <a:pos x="T4" y="T5"/>
                  </a:cxn>
                  <a:cxn ang="0">
                    <a:pos x="T6" y="T7"/>
                  </a:cxn>
                </a:cxnLst>
                <a:rect l="0" t="0" r="r" b="b"/>
                <a:pathLst>
                  <a:path w="291" h="299">
                    <a:moveTo>
                      <a:pt x="145" y="0"/>
                    </a:moveTo>
                    <a:lnTo>
                      <a:pt x="0" y="298"/>
                    </a:lnTo>
                    <a:lnTo>
                      <a:pt x="290" y="298"/>
                    </a:lnTo>
                    <a:lnTo>
                      <a:pt x="14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6" name="Freeform 33">
                <a:extLst>
                  <a:ext uri="{FF2B5EF4-FFF2-40B4-BE49-F238E27FC236}">
                    <a16:creationId xmlns:a16="http://schemas.microsoft.com/office/drawing/2014/main" id="{66B30DED-28C3-3948-8CD6-80628564FCBA}"/>
                  </a:ext>
                </a:extLst>
              </p:cNvPr>
              <p:cNvSpPr>
                <a:spLocks noChangeArrowheads="1"/>
              </p:cNvSpPr>
              <p:nvPr/>
            </p:nvSpPr>
            <p:spPr bwMode="auto">
              <a:xfrm rot="10800000">
                <a:off x="6391410" y="3072171"/>
                <a:ext cx="253743" cy="390227"/>
              </a:xfrm>
              <a:custGeom>
                <a:avLst/>
                <a:gdLst>
                  <a:gd name="T0" fmla="*/ 583 w 584"/>
                  <a:gd name="T1" fmla="*/ 298 h 896"/>
                  <a:gd name="T2" fmla="*/ 438 w 584"/>
                  <a:gd name="T3" fmla="*/ 0 h 896"/>
                  <a:gd name="T4" fmla="*/ 0 w 584"/>
                  <a:gd name="T5" fmla="*/ 895 h 896"/>
                  <a:gd name="T6" fmla="*/ 291 w 584"/>
                  <a:gd name="T7" fmla="*/ 895 h 896"/>
                  <a:gd name="T8" fmla="*/ 583 w 584"/>
                  <a:gd name="T9" fmla="*/ 298 h 896"/>
                </a:gdLst>
                <a:ahLst/>
                <a:cxnLst>
                  <a:cxn ang="0">
                    <a:pos x="T0" y="T1"/>
                  </a:cxn>
                  <a:cxn ang="0">
                    <a:pos x="T2" y="T3"/>
                  </a:cxn>
                  <a:cxn ang="0">
                    <a:pos x="T4" y="T5"/>
                  </a:cxn>
                  <a:cxn ang="0">
                    <a:pos x="T6" y="T7"/>
                  </a:cxn>
                  <a:cxn ang="0">
                    <a:pos x="T8" y="T9"/>
                  </a:cxn>
                </a:cxnLst>
                <a:rect l="0" t="0" r="r" b="b"/>
                <a:pathLst>
                  <a:path w="584" h="896">
                    <a:moveTo>
                      <a:pt x="583" y="298"/>
                    </a:moveTo>
                    <a:lnTo>
                      <a:pt x="438" y="0"/>
                    </a:lnTo>
                    <a:lnTo>
                      <a:pt x="0" y="895"/>
                    </a:lnTo>
                    <a:lnTo>
                      <a:pt x="291" y="895"/>
                    </a:lnTo>
                    <a:lnTo>
                      <a:pt x="583" y="29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7" name="Freeform 34">
                <a:extLst>
                  <a:ext uri="{FF2B5EF4-FFF2-40B4-BE49-F238E27FC236}">
                    <a16:creationId xmlns:a16="http://schemas.microsoft.com/office/drawing/2014/main" id="{EE11D9FB-8922-B443-A8C2-B516DFD11B40}"/>
                  </a:ext>
                </a:extLst>
              </p:cNvPr>
              <p:cNvSpPr>
                <a:spLocks noChangeArrowheads="1"/>
              </p:cNvSpPr>
              <p:nvPr/>
            </p:nvSpPr>
            <p:spPr bwMode="auto">
              <a:xfrm rot="10800000">
                <a:off x="6518282" y="3070249"/>
                <a:ext cx="382536" cy="651659"/>
              </a:xfrm>
              <a:custGeom>
                <a:avLst/>
                <a:gdLst>
                  <a:gd name="T0" fmla="*/ 730 w 876"/>
                  <a:gd name="T1" fmla="*/ 0 h 1493"/>
                  <a:gd name="T2" fmla="*/ 0 w 876"/>
                  <a:gd name="T3" fmla="*/ 1492 h 1493"/>
                  <a:gd name="T4" fmla="*/ 290 w 876"/>
                  <a:gd name="T5" fmla="*/ 1492 h 1493"/>
                  <a:gd name="T6" fmla="*/ 875 w 876"/>
                  <a:gd name="T7" fmla="*/ 296 h 1493"/>
                  <a:gd name="T8" fmla="*/ 862 w 876"/>
                  <a:gd name="T9" fmla="*/ 271 h 1493"/>
                  <a:gd name="T10" fmla="*/ 730 w 876"/>
                  <a:gd name="T11" fmla="*/ 0 h 1493"/>
                </a:gdLst>
                <a:ahLst/>
                <a:cxnLst>
                  <a:cxn ang="0">
                    <a:pos x="T0" y="T1"/>
                  </a:cxn>
                  <a:cxn ang="0">
                    <a:pos x="T2" y="T3"/>
                  </a:cxn>
                  <a:cxn ang="0">
                    <a:pos x="T4" y="T5"/>
                  </a:cxn>
                  <a:cxn ang="0">
                    <a:pos x="T6" y="T7"/>
                  </a:cxn>
                  <a:cxn ang="0">
                    <a:pos x="T8" y="T9"/>
                  </a:cxn>
                  <a:cxn ang="0">
                    <a:pos x="T10" y="T11"/>
                  </a:cxn>
                </a:cxnLst>
                <a:rect l="0" t="0" r="r" b="b"/>
                <a:pathLst>
                  <a:path w="876" h="1493">
                    <a:moveTo>
                      <a:pt x="730" y="0"/>
                    </a:moveTo>
                    <a:lnTo>
                      <a:pt x="0" y="1492"/>
                    </a:lnTo>
                    <a:lnTo>
                      <a:pt x="290" y="1492"/>
                    </a:lnTo>
                    <a:lnTo>
                      <a:pt x="875" y="296"/>
                    </a:lnTo>
                    <a:lnTo>
                      <a:pt x="862" y="271"/>
                    </a:lnTo>
                    <a:lnTo>
                      <a:pt x="73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8" name="Freeform 35">
                <a:extLst>
                  <a:ext uri="{FF2B5EF4-FFF2-40B4-BE49-F238E27FC236}">
                    <a16:creationId xmlns:a16="http://schemas.microsoft.com/office/drawing/2014/main" id="{185A0FB9-46D4-D840-BC42-EA712475FBF6}"/>
                  </a:ext>
                </a:extLst>
              </p:cNvPr>
              <p:cNvSpPr>
                <a:spLocks noChangeArrowheads="1"/>
              </p:cNvSpPr>
              <p:nvPr/>
            </p:nvSpPr>
            <p:spPr bwMode="auto">
              <a:xfrm rot="10800000">
                <a:off x="6647074" y="3072172"/>
                <a:ext cx="507487" cy="911170"/>
              </a:xfrm>
              <a:custGeom>
                <a:avLst/>
                <a:gdLst>
                  <a:gd name="T0" fmla="*/ 1019 w 1166"/>
                  <a:gd name="T1" fmla="*/ 0 h 2092"/>
                  <a:gd name="T2" fmla="*/ 0 w 1166"/>
                  <a:gd name="T3" fmla="*/ 2091 h 2092"/>
                  <a:gd name="T4" fmla="*/ 290 w 1166"/>
                  <a:gd name="T5" fmla="*/ 2091 h 2092"/>
                  <a:gd name="T6" fmla="*/ 1165 w 1166"/>
                  <a:gd name="T7" fmla="*/ 298 h 2092"/>
                  <a:gd name="T8" fmla="*/ 1146 w 1166"/>
                  <a:gd name="T9" fmla="*/ 260 h 2092"/>
                  <a:gd name="T10" fmla="*/ 1019 w 1166"/>
                  <a:gd name="T11" fmla="*/ 0 h 2092"/>
                </a:gdLst>
                <a:ahLst/>
                <a:cxnLst>
                  <a:cxn ang="0">
                    <a:pos x="T0" y="T1"/>
                  </a:cxn>
                  <a:cxn ang="0">
                    <a:pos x="T2" y="T3"/>
                  </a:cxn>
                  <a:cxn ang="0">
                    <a:pos x="T4" y="T5"/>
                  </a:cxn>
                  <a:cxn ang="0">
                    <a:pos x="T6" y="T7"/>
                  </a:cxn>
                  <a:cxn ang="0">
                    <a:pos x="T8" y="T9"/>
                  </a:cxn>
                  <a:cxn ang="0">
                    <a:pos x="T10" y="T11"/>
                  </a:cxn>
                </a:cxnLst>
                <a:rect l="0" t="0" r="r" b="b"/>
                <a:pathLst>
                  <a:path w="1166" h="2092">
                    <a:moveTo>
                      <a:pt x="1019" y="0"/>
                    </a:moveTo>
                    <a:lnTo>
                      <a:pt x="0" y="2091"/>
                    </a:lnTo>
                    <a:lnTo>
                      <a:pt x="290" y="2091"/>
                    </a:lnTo>
                    <a:lnTo>
                      <a:pt x="1165" y="298"/>
                    </a:lnTo>
                    <a:lnTo>
                      <a:pt x="1146" y="260"/>
                    </a:lnTo>
                    <a:lnTo>
                      <a:pt x="1019"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9" name="Freeform 36">
                <a:extLst>
                  <a:ext uri="{FF2B5EF4-FFF2-40B4-BE49-F238E27FC236}">
                    <a16:creationId xmlns:a16="http://schemas.microsoft.com/office/drawing/2014/main" id="{70980AAA-510C-914F-AEF4-D1605CEAE59F}"/>
                  </a:ext>
                </a:extLst>
              </p:cNvPr>
              <p:cNvSpPr>
                <a:spLocks noChangeArrowheads="1"/>
              </p:cNvSpPr>
              <p:nvPr/>
            </p:nvSpPr>
            <p:spPr bwMode="auto">
              <a:xfrm rot="10800000">
                <a:off x="6773947" y="3070249"/>
                <a:ext cx="636281" cy="1174524"/>
              </a:xfrm>
              <a:custGeom>
                <a:avLst/>
                <a:gdLst>
                  <a:gd name="T0" fmla="*/ 0 w 1460"/>
                  <a:gd name="T1" fmla="*/ 2692 h 2693"/>
                  <a:gd name="T2" fmla="*/ 291 w 1460"/>
                  <a:gd name="T3" fmla="*/ 2692 h 2693"/>
                  <a:gd name="T4" fmla="*/ 1459 w 1460"/>
                  <a:gd name="T5" fmla="*/ 298 h 2693"/>
                  <a:gd name="T6" fmla="*/ 1459 w 1460"/>
                  <a:gd name="T7" fmla="*/ 298 h 2693"/>
                  <a:gd name="T8" fmla="*/ 1314 w 1460"/>
                  <a:gd name="T9" fmla="*/ 0 h 2693"/>
                  <a:gd name="T10" fmla="*/ 0 w 1460"/>
                  <a:gd name="T11" fmla="*/ 2692 h 2693"/>
                </a:gdLst>
                <a:ahLst/>
                <a:cxnLst>
                  <a:cxn ang="0">
                    <a:pos x="T0" y="T1"/>
                  </a:cxn>
                  <a:cxn ang="0">
                    <a:pos x="T2" y="T3"/>
                  </a:cxn>
                  <a:cxn ang="0">
                    <a:pos x="T4" y="T5"/>
                  </a:cxn>
                  <a:cxn ang="0">
                    <a:pos x="T6" y="T7"/>
                  </a:cxn>
                  <a:cxn ang="0">
                    <a:pos x="T8" y="T9"/>
                  </a:cxn>
                  <a:cxn ang="0">
                    <a:pos x="T10" y="T11"/>
                  </a:cxn>
                </a:cxnLst>
                <a:rect l="0" t="0" r="r" b="b"/>
                <a:pathLst>
                  <a:path w="1460" h="2693">
                    <a:moveTo>
                      <a:pt x="0" y="2692"/>
                    </a:moveTo>
                    <a:lnTo>
                      <a:pt x="291" y="2692"/>
                    </a:lnTo>
                    <a:lnTo>
                      <a:pt x="1459" y="298"/>
                    </a:lnTo>
                    <a:lnTo>
                      <a:pt x="1459" y="298"/>
                    </a:lnTo>
                    <a:lnTo>
                      <a:pt x="1314" y="0"/>
                    </a:lnTo>
                    <a:lnTo>
                      <a:pt x="0" y="26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10" name="Freeform 37">
                <a:extLst>
                  <a:ext uri="{FF2B5EF4-FFF2-40B4-BE49-F238E27FC236}">
                    <a16:creationId xmlns:a16="http://schemas.microsoft.com/office/drawing/2014/main" id="{83FCF254-DF3A-7A43-9839-866DB26608B9}"/>
                  </a:ext>
                </a:extLst>
              </p:cNvPr>
              <p:cNvSpPr>
                <a:spLocks noChangeArrowheads="1"/>
              </p:cNvSpPr>
              <p:nvPr/>
            </p:nvSpPr>
            <p:spPr bwMode="auto">
              <a:xfrm rot="10800000">
                <a:off x="6898897" y="3070249"/>
                <a:ext cx="763152" cy="1434035"/>
              </a:xfrm>
              <a:custGeom>
                <a:avLst/>
                <a:gdLst>
                  <a:gd name="T0" fmla="*/ 0 w 1750"/>
                  <a:gd name="T1" fmla="*/ 3287 h 3288"/>
                  <a:gd name="T2" fmla="*/ 290 w 1750"/>
                  <a:gd name="T3" fmla="*/ 3287 h 3288"/>
                  <a:gd name="T4" fmla="*/ 1749 w 1750"/>
                  <a:gd name="T5" fmla="*/ 298 h 3288"/>
                  <a:gd name="T6" fmla="*/ 1604 w 1750"/>
                  <a:gd name="T7" fmla="*/ 0 h 3288"/>
                  <a:gd name="T8" fmla="*/ 0 w 1750"/>
                  <a:gd name="T9" fmla="*/ 3287 h 3288"/>
                </a:gdLst>
                <a:ahLst/>
                <a:cxnLst>
                  <a:cxn ang="0">
                    <a:pos x="T0" y="T1"/>
                  </a:cxn>
                  <a:cxn ang="0">
                    <a:pos x="T2" y="T3"/>
                  </a:cxn>
                  <a:cxn ang="0">
                    <a:pos x="T4" y="T5"/>
                  </a:cxn>
                  <a:cxn ang="0">
                    <a:pos x="T6" y="T7"/>
                  </a:cxn>
                  <a:cxn ang="0">
                    <a:pos x="T8" y="T9"/>
                  </a:cxn>
                </a:cxnLst>
                <a:rect l="0" t="0" r="r" b="b"/>
                <a:pathLst>
                  <a:path w="1750" h="3288">
                    <a:moveTo>
                      <a:pt x="0" y="3287"/>
                    </a:moveTo>
                    <a:lnTo>
                      <a:pt x="290" y="3287"/>
                    </a:lnTo>
                    <a:lnTo>
                      <a:pt x="1749" y="298"/>
                    </a:lnTo>
                    <a:lnTo>
                      <a:pt x="1604" y="0"/>
                    </a:lnTo>
                    <a:lnTo>
                      <a:pt x="0" y="3287"/>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11" name="Freeform 38">
                <a:extLst>
                  <a:ext uri="{FF2B5EF4-FFF2-40B4-BE49-F238E27FC236}">
                    <a16:creationId xmlns:a16="http://schemas.microsoft.com/office/drawing/2014/main" id="{DAA2D0CE-0005-EB43-A923-6DACAD278995}"/>
                  </a:ext>
                </a:extLst>
              </p:cNvPr>
              <p:cNvSpPr>
                <a:spLocks noChangeArrowheads="1"/>
              </p:cNvSpPr>
              <p:nvPr/>
            </p:nvSpPr>
            <p:spPr bwMode="auto">
              <a:xfrm rot="10800000">
                <a:off x="7025769" y="3070249"/>
                <a:ext cx="890024" cy="1693545"/>
              </a:xfrm>
              <a:custGeom>
                <a:avLst/>
                <a:gdLst>
                  <a:gd name="T0" fmla="*/ 0 w 2041"/>
                  <a:gd name="T1" fmla="*/ 3882 h 3883"/>
                  <a:gd name="T2" fmla="*/ 290 w 2041"/>
                  <a:gd name="T3" fmla="*/ 3882 h 3883"/>
                  <a:gd name="T4" fmla="*/ 2040 w 2041"/>
                  <a:gd name="T5" fmla="*/ 298 h 3883"/>
                  <a:gd name="T6" fmla="*/ 1895 w 2041"/>
                  <a:gd name="T7" fmla="*/ 0 h 3883"/>
                  <a:gd name="T8" fmla="*/ 0 w 2041"/>
                  <a:gd name="T9" fmla="*/ 3882 h 3883"/>
                </a:gdLst>
                <a:ahLst/>
                <a:cxnLst>
                  <a:cxn ang="0">
                    <a:pos x="T0" y="T1"/>
                  </a:cxn>
                  <a:cxn ang="0">
                    <a:pos x="T2" y="T3"/>
                  </a:cxn>
                  <a:cxn ang="0">
                    <a:pos x="T4" y="T5"/>
                  </a:cxn>
                  <a:cxn ang="0">
                    <a:pos x="T6" y="T7"/>
                  </a:cxn>
                  <a:cxn ang="0">
                    <a:pos x="T8" y="T9"/>
                  </a:cxn>
                </a:cxnLst>
                <a:rect l="0" t="0" r="r" b="b"/>
                <a:pathLst>
                  <a:path w="2041" h="3883">
                    <a:moveTo>
                      <a:pt x="0" y="3882"/>
                    </a:moveTo>
                    <a:lnTo>
                      <a:pt x="290" y="3882"/>
                    </a:lnTo>
                    <a:lnTo>
                      <a:pt x="2040" y="298"/>
                    </a:lnTo>
                    <a:lnTo>
                      <a:pt x="1895" y="0"/>
                    </a:lnTo>
                    <a:lnTo>
                      <a:pt x="0" y="388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12" name="Freeform 39">
                <a:extLst>
                  <a:ext uri="{FF2B5EF4-FFF2-40B4-BE49-F238E27FC236}">
                    <a16:creationId xmlns:a16="http://schemas.microsoft.com/office/drawing/2014/main" id="{0DDE8459-91C0-AD47-8156-6BD17FCAA8A8}"/>
                  </a:ext>
                </a:extLst>
              </p:cNvPr>
              <p:cNvSpPr>
                <a:spLocks noChangeArrowheads="1"/>
              </p:cNvSpPr>
              <p:nvPr/>
            </p:nvSpPr>
            <p:spPr bwMode="auto">
              <a:xfrm rot="10800000">
                <a:off x="7152641" y="3072171"/>
                <a:ext cx="1016895" cy="1951134"/>
              </a:xfrm>
              <a:custGeom>
                <a:avLst/>
                <a:gdLst>
                  <a:gd name="T0" fmla="*/ 0 w 2331"/>
                  <a:gd name="T1" fmla="*/ 4477 h 4478"/>
                  <a:gd name="T2" fmla="*/ 291 w 2331"/>
                  <a:gd name="T3" fmla="*/ 4477 h 4478"/>
                  <a:gd name="T4" fmla="*/ 2330 w 2331"/>
                  <a:gd name="T5" fmla="*/ 297 h 4478"/>
                  <a:gd name="T6" fmla="*/ 2330 w 2331"/>
                  <a:gd name="T7" fmla="*/ 297 h 4478"/>
                  <a:gd name="T8" fmla="*/ 2185 w 2331"/>
                  <a:gd name="T9" fmla="*/ 0 h 4478"/>
                  <a:gd name="T10" fmla="*/ 0 w 2331"/>
                  <a:gd name="T11" fmla="*/ 4477 h 4478"/>
                </a:gdLst>
                <a:ahLst/>
                <a:cxnLst>
                  <a:cxn ang="0">
                    <a:pos x="T0" y="T1"/>
                  </a:cxn>
                  <a:cxn ang="0">
                    <a:pos x="T2" y="T3"/>
                  </a:cxn>
                  <a:cxn ang="0">
                    <a:pos x="T4" y="T5"/>
                  </a:cxn>
                  <a:cxn ang="0">
                    <a:pos x="T6" y="T7"/>
                  </a:cxn>
                  <a:cxn ang="0">
                    <a:pos x="T8" y="T9"/>
                  </a:cxn>
                  <a:cxn ang="0">
                    <a:pos x="T10" y="T11"/>
                  </a:cxn>
                </a:cxnLst>
                <a:rect l="0" t="0" r="r" b="b"/>
                <a:pathLst>
                  <a:path w="2331" h="4478">
                    <a:moveTo>
                      <a:pt x="0" y="4477"/>
                    </a:moveTo>
                    <a:lnTo>
                      <a:pt x="291" y="4477"/>
                    </a:lnTo>
                    <a:lnTo>
                      <a:pt x="2330" y="297"/>
                    </a:lnTo>
                    <a:lnTo>
                      <a:pt x="2330" y="297"/>
                    </a:lnTo>
                    <a:lnTo>
                      <a:pt x="2185" y="0"/>
                    </a:lnTo>
                    <a:lnTo>
                      <a:pt x="0" y="4477"/>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13" name="Freeform 40">
                <a:extLst>
                  <a:ext uri="{FF2B5EF4-FFF2-40B4-BE49-F238E27FC236}">
                    <a16:creationId xmlns:a16="http://schemas.microsoft.com/office/drawing/2014/main" id="{3ED3F27F-A6C1-8440-8AE5-BFAE713BF043}"/>
                  </a:ext>
                </a:extLst>
              </p:cNvPr>
              <p:cNvSpPr>
                <a:spLocks noChangeArrowheads="1"/>
              </p:cNvSpPr>
              <p:nvPr/>
            </p:nvSpPr>
            <p:spPr bwMode="auto">
              <a:xfrm rot="10800000">
                <a:off x="7277589" y="3070249"/>
                <a:ext cx="1143768" cy="2210644"/>
              </a:xfrm>
              <a:custGeom>
                <a:avLst/>
                <a:gdLst>
                  <a:gd name="T0" fmla="*/ 0 w 2622"/>
                  <a:gd name="T1" fmla="*/ 5071 h 5072"/>
                  <a:gd name="T2" fmla="*/ 291 w 2622"/>
                  <a:gd name="T3" fmla="*/ 5071 h 5072"/>
                  <a:gd name="T4" fmla="*/ 2621 w 2622"/>
                  <a:gd name="T5" fmla="*/ 296 h 5072"/>
                  <a:gd name="T6" fmla="*/ 2476 w 2622"/>
                  <a:gd name="T7" fmla="*/ 0 h 5072"/>
                  <a:gd name="T8" fmla="*/ 0 w 2622"/>
                  <a:gd name="T9" fmla="*/ 5071 h 5072"/>
                </a:gdLst>
                <a:ahLst/>
                <a:cxnLst>
                  <a:cxn ang="0">
                    <a:pos x="T0" y="T1"/>
                  </a:cxn>
                  <a:cxn ang="0">
                    <a:pos x="T2" y="T3"/>
                  </a:cxn>
                  <a:cxn ang="0">
                    <a:pos x="T4" y="T5"/>
                  </a:cxn>
                  <a:cxn ang="0">
                    <a:pos x="T6" y="T7"/>
                  </a:cxn>
                  <a:cxn ang="0">
                    <a:pos x="T8" y="T9"/>
                  </a:cxn>
                </a:cxnLst>
                <a:rect l="0" t="0" r="r" b="b"/>
                <a:pathLst>
                  <a:path w="2622" h="5072">
                    <a:moveTo>
                      <a:pt x="0" y="5071"/>
                    </a:moveTo>
                    <a:lnTo>
                      <a:pt x="291" y="5071"/>
                    </a:lnTo>
                    <a:lnTo>
                      <a:pt x="2621" y="296"/>
                    </a:lnTo>
                    <a:lnTo>
                      <a:pt x="2476" y="0"/>
                    </a:lnTo>
                    <a:lnTo>
                      <a:pt x="0" y="507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14" name="Freeform 41">
                <a:extLst>
                  <a:ext uri="{FF2B5EF4-FFF2-40B4-BE49-F238E27FC236}">
                    <a16:creationId xmlns:a16="http://schemas.microsoft.com/office/drawing/2014/main" id="{FC7C7923-6C2B-6D43-9308-31EAE4A73D89}"/>
                  </a:ext>
                </a:extLst>
              </p:cNvPr>
              <p:cNvSpPr>
                <a:spLocks noChangeArrowheads="1"/>
              </p:cNvSpPr>
              <p:nvPr/>
            </p:nvSpPr>
            <p:spPr bwMode="auto">
              <a:xfrm rot="10800000">
                <a:off x="6318363" y="2843419"/>
                <a:ext cx="2468231" cy="2696985"/>
              </a:xfrm>
              <a:custGeom>
                <a:avLst/>
                <a:gdLst>
                  <a:gd name="T0" fmla="*/ 252 w 5661"/>
                  <a:gd name="T1" fmla="*/ 6187 h 6188"/>
                  <a:gd name="T2" fmla="*/ 290 w 5661"/>
                  <a:gd name="T3" fmla="*/ 6187 h 6188"/>
                  <a:gd name="T4" fmla="*/ 5533 w 5661"/>
                  <a:gd name="T5" fmla="*/ 6187 h 6188"/>
                  <a:gd name="T6" fmla="*/ 5660 w 5661"/>
                  <a:gd name="T7" fmla="*/ 5925 h 6188"/>
                  <a:gd name="T8" fmla="*/ 417 w 5661"/>
                  <a:gd name="T9" fmla="*/ 5925 h 6188"/>
                  <a:gd name="T10" fmla="*/ 3165 w 5661"/>
                  <a:gd name="T11" fmla="*/ 298 h 6188"/>
                  <a:gd name="T12" fmla="*/ 3019 w 5661"/>
                  <a:gd name="T13" fmla="*/ 0 h 6188"/>
                  <a:gd name="T14" fmla="*/ 0 w 5661"/>
                  <a:gd name="T15" fmla="*/ 6187 h 6188"/>
                  <a:gd name="T16" fmla="*/ 252 w 5661"/>
                  <a:gd name="T17" fmla="*/ 6187 h 6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61" h="6188">
                    <a:moveTo>
                      <a:pt x="252" y="6187"/>
                    </a:moveTo>
                    <a:lnTo>
                      <a:pt x="290" y="6187"/>
                    </a:lnTo>
                    <a:lnTo>
                      <a:pt x="5533" y="6187"/>
                    </a:lnTo>
                    <a:lnTo>
                      <a:pt x="5660" y="5925"/>
                    </a:lnTo>
                    <a:lnTo>
                      <a:pt x="417" y="5925"/>
                    </a:lnTo>
                    <a:lnTo>
                      <a:pt x="3165" y="298"/>
                    </a:lnTo>
                    <a:lnTo>
                      <a:pt x="3019" y="0"/>
                    </a:lnTo>
                    <a:lnTo>
                      <a:pt x="0" y="6187"/>
                    </a:lnTo>
                    <a:lnTo>
                      <a:pt x="252" y="6187"/>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15" name="Freeform 14">
                <a:extLst>
                  <a:ext uri="{FF2B5EF4-FFF2-40B4-BE49-F238E27FC236}">
                    <a16:creationId xmlns:a16="http://schemas.microsoft.com/office/drawing/2014/main" id="{DBAA5293-9E75-AF48-81B8-A4F0F0DADA0E}"/>
                  </a:ext>
                </a:extLst>
              </p:cNvPr>
              <p:cNvSpPr>
                <a:spLocks noChangeArrowheads="1"/>
              </p:cNvSpPr>
              <p:nvPr/>
            </p:nvSpPr>
            <p:spPr bwMode="auto">
              <a:xfrm rot="10800000">
                <a:off x="7564449" y="2819665"/>
                <a:ext cx="1496633" cy="2811086"/>
              </a:xfrm>
              <a:custGeom>
                <a:avLst/>
                <a:gdLst>
                  <a:gd name="connsiteX0" fmla="*/ 126852 w 1496633"/>
                  <a:gd name="connsiteY0" fmla="*/ 2811086 h 2811086"/>
                  <a:gd name="connsiteX1" fmla="*/ 0 w 1496633"/>
                  <a:gd name="connsiteY1" fmla="*/ 2811086 h 2811086"/>
                  <a:gd name="connsiteX2" fmla="*/ 1370201 w 1496633"/>
                  <a:gd name="connsiteY2" fmla="*/ 0 h 2811086"/>
                  <a:gd name="connsiteX3" fmla="*/ 1496633 w 1496633"/>
                  <a:gd name="connsiteY3" fmla="*/ 0 h 2811086"/>
                </a:gdLst>
                <a:ahLst/>
                <a:cxnLst>
                  <a:cxn ang="0">
                    <a:pos x="connsiteX0" y="connsiteY0"/>
                  </a:cxn>
                  <a:cxn ang="0">
                    <a:pos x="connsiteX1" y="connsiteY1"/>
                  </a:cxn>
                  <a:cxn ang="0">
                    <a:pos x="connsiteX2" y="connsiteY2"/>
                  </a:cxn>
                  <a:cxn ang="0">
                    <a:pos x="connsiteX3" y="connsiteY3"/>
                  </a:cxn>
                </a:cxnLst>
                <a:rect l="l" t="t" r="r" b="b"/>
                <a:pathLst>
                  <a:path w="1496633" h="2811086">
                    <a:moveTo>
                      <a:pt x="126852" y="2811086"/>
                    </a:moveTo>
                    <a:lnTo>
                      <a:pt x="0" y="2811086"/>
                    </a:lnTo>
                    <a:lnTo>
                      <a:pt x="1370201" y="0"/>
                    </a:lnTo>
                    <a:lnTo>
                      <a:pt x="1496633"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80">
                  <a:buClrTx/>
                </a:pPr>
                <a:endParaRPr lang="en-US" sz="2160" kern="1200">
                  <a:latin typeface="Verdana"/>
                  <a:ea typeface="+mn-ea"/>
                  <a:cs typeface="+mn-cs"/>
                </a:endParaRPr>
              </a:p>
            </p:txBody>
          </p:sp>
          <p:sp>
            <p:nvSpPr>
              <p:cNvPr id="16" name="Freeform 15">
                <a:extLst>
                  <a:ext uri="{FF2B5EF4-FFF2-40B4-BE49-F238E27FC236}">
                    <a16:creationId xmlns:a16="http://schemas.microsoft.com/office/drawing/2014/main" id="{87325040-C27F-3A4E-9D49-673BA19D3DF1}"/>
                  </a:ext>
                </a:extLst>
              </p:cNvPr>
              <p:cNvSpPr>
                <a:spLocks noChangeArrowheads="1"/>
              </p:cNvSpPr>
              <p:nvPr/>
            </p:nvSpPr>
            <p:spPr bwMode="auto">
              <a:xfrm rot="10800000">
                <a:off x="7816269" y="2843418"/>
                <a:ext cx="1491310" cy="2811086"/>
              </a:xfrm>
              <a:custGeom>
                <a:avLst/>
                <a:gdLst>
                  <a:gd name="connsiteX0" fmla="*/ 126020 w 1491310"/>
                  <a:gd name="connsiteY0" fmla="*/ 2811086 h 2811086"/>
                  <a:gd name="connsiteX1" fmla="*/ 0 w 1491310"/>
                  <a:gd name="connsiteY1" fmla="*/ 2811086 h 2811086"/>
                  <a:gd name="connsiteX2" fmla="*/ 1364462 w 1491310"/>
                  <a:gd name="connsiteY2" fmla="*/ 0 h 2811086"/>
                  <a:gd name="connsiteX3" fmla="*/ 1491310 w 1491310"/>
                  <a:gd name="connsiteY3" fmla="*/ 0 h 2811086"/>
                </a:gdLst>
                <a:ahLst/>
                <a:cxnLst>
                  <a:cxn ang="0">
                    <a:pos x="connsiteX0" y="connsiteY0"/>
                  </a:cxn>
                  <a:cxn ang="0">
                    <a:pos x="connsiteX1" y="connsiteY1"/>
                  </a:cxn>
                  <a:cxn ang="0">
                    <a:pos x="connsiteX2" y="connsiteY2"/>
                  </a:cxn>
                  <a:cxn ang="0">
                    <a:pos x="connsiteX3" y="connsiteY3"/>
                  </a:cxn>
                </a:cxnLst>
                <a:rect l="l" t="t" r="r" b="b"/>
                <a:pathLst>
                  <a:path w="1491310" h="2811086">
                    <a:moveTo>
                      <a:pt x="126020" y="2811086"/>
                    </a:moveTo>
                    <a:lnTo>
                      <a:pt x="0" y="2811086"/>
                    </a:lnTo>
                    <a:lnTo>
                      <a:pt x="1364462" y="0"/>
                    </a:lnTo>
                    <a:lnTo>
                      <a:pt x="1491310"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80">
                  <a:buClrTx/>
                </a:pPr>
                <a:endParaRPr lang="en-US" sz="2160" kern="1200">
                  <a:latin typeface="Verdana"/>
                  <a:ea typeface="+mn-ea"/>
                  <a:cs typeface="+mn-cs"/>
                </a:endParaRPr>
              </a:p>
            </p:txBody>
          </p:sp>
          <p:sp>
            <p:nvSpPr>
              <p:cNvPr id="17" name="Freeform 44">
                <a:extLst>
                  <a:ext uri="{FF2B5EF4-FFF2-40B4-BE49-F238E27FC236}">
                    <a16:creationId xmlns:a16="http://schemas.microsoft.com/office/drawing/2014/main" id="{7EB9E4BE-9DA4-9D48-8216-B31A7DCE4695}"/>
                  </a:ext>
                </a:extLst>
              </p:cNvPr>
              <p:cNvSpPr>
                <a:spLocks noChangeArrowheads="1"/>
              </p:cNvSpPr>
              <p:nvPr/>
            </p:nvSpPr>
            <p:spPr bwMode="auto">
              <a:xfrm rot="10800000">
                <a:off x="9171054" y="3252867"/>
                <a:ext cx="1966512" cy="115338"/>
              </a:xfrm>
              <a:custGeom>
                <a:avLst/>
                <a:gdLst>
                  <a:gd name="T0" fmla="*/ 0 w 4512"/>
                  <a:gd name="T1" fmla="*/ 262 h 263"/>
                  <a:gd name="T2" fmla="*/ 4384 w 4512"/>
                  <a:gd name="T3" fmla="*/ 262 h 263"/>
                  <a:gd name="T4" fmla="*/ 4511 w 4512"/>
                  <a:gd name="T5" fmla="*/ 0 h 263"/>
                  <a:gd name="T6" fmla="*/ 127 w 4512"/>
                  <a:gd name="T7" fmla="*/ 0 h 263"/>
                  <a:gd name="T8" fmla="*/ 0 w 4512"/>
                  <a:gd name="T9" fmla="*/ 262 h 263"/>
                </a:gdLst>
                <a:ahLst/>
                <a:cxnLst>
                  <a:cxn ang="0">
                    <a:pos x="T0" y="T1"/>
                  </a:cxn>
                  <a:cxn ang="0">
                    <a:pos x="T2" y="T3"/>
                  </a:cxn>
                  <a:cxn ang="0">
                    <a:pos x="T4" y="T5"/>
                  </a:cxn>
                  <a:cxn ang="0">
                    <a:pos x="T6" y="T7"/>
                  </a:cxn>
                  <a:cxn ang="0">
                    <a:pos x="T8" y="T9"/>
                  </a:cxn>
                </a:cxnLst>
                <a:rect l="0" t="0" r="r" b="b"/>
                <a:pathLst>
                  <a:path w="4512" h="263">
                    <a:moveTo>
                      <a:pt x="0" y="262"/>
                    </a:moveTo>
                    <a:lnTo>
                      <a:pt x="4384" y="262"/>
                    </a:lnTo>
                    <a:lnTo>
                      <a:pt x="4511" y="0"/>
                    </a:lnTo>
                    <a:lnTo>
                      <a:pt x="127" y="0"/>
                    </a:lnTo>
                    <a:lnTo>
                      <a:pt x="0" y="26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18" name="Freeform 45">
                <a:extLst>
                  <a:ext uri="{FF2B5EF4-FFF2-40B4-BE49-F238E27FC236}">
                    <a16:creationId xmlns:a16="http://schemas.microsoft.com/office/drawing/2014/main" id="{E20104CF-E29B-D244-9AE2-F70623731E73}"/>
                  </a:ext>
                </a:extLst>
              </p:cNvPr>
              <p:cNvSpPr>
                <a:spLocks noChangeArrowheads="1"/>
              </p:cNvSpPr>
              <p:nvPr/>
            </p:nvSpPr>
            <p:spPr bwMode="auto">
              <a:xfrm rot="10800000">
                <a:off x="10899201" y="3483544"/>
                <a:ext cx="126872" cy="128795"/>
              </a:xfrm>
              <a:custGeom>
                <a:avLst/>
                <a:gdLst>
                  <a:gd name="T0" fmla="*/ 0 w 292"/>
                  <a:gd name="T1" fmla="*/ 295 h 296"/>
                  <a:gd name="T2" fmla="*/ 291 w 292"/>
                  <a:gd name="T3" fmla="*/ 295 h 296"/>
                  <a:gd name="T4" fmla="*/ 145 w 292"/>
                  <a:gd name="T5" fmla="*/ 0 h 296"/>
                  <a:gd name="T6" fmla="*/ 0 w 292"/>
                  <a:gd name="T7" fmla="*/ 295 h 296"/>
                </a:gdLst>
                <a:ahLst/>
                <a:cxnLst>
                  <a:cxn ang="0">
                    <a:pos x="T0" y="T1"/>
                  </a:cxn>
                  <a:cxn ang="0">
                    <a:pos x="T2" y="T3"/>
                  </a:cxn>
                  <a:cxn ang="0">
                    <a:pos x="T4" y="T5"/>
                  </a:cxn>
                  <a:cxn ang="0">
                    <a:pos x="T6" y="T7"/>
                  </a:cxn>
                </a:cxnLst>
                <a:rect l="0" t="0" r="r" b="b"/>
                <a:pathLst>
                  <a:path w="292" h="296">
                    <a:moveTo>
                      <a:pt x="0" y="295"/>
                    </a:moveTo>
                    <a:lnTo>
                      <a:pt x="291" y="295"/>
                    </a:lnTo>
                    <a:lnTo>
                      <a:pt x="145" y="0"/>
                    </a:lnTo>
                    <a:lnTo>
                      <a:pt x="0" y="29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19" name="Freeform 46">
                <a:extLst>
                  <a:ext uri="{FF2B5EF4-FFF2-40B4-BE49-F238E27FC236}">
                    <a16:creationId xmlns:a16="http://schemas.microsoft.com/office/drawing/2014/main" id="{AC390064-E4A8-6841-866D-47EDBBFDFF72}"/>
                  </a:ext>
                </a:extLst>
              </p:cNvPr>
              <p:cNvSpPr>
                <a:spLocks noChangeArrowheads="1"/>
              </p:cNvSpPr>
              <p:nvPr/>
            </p:nvSpPr>
            <p:spPr bwMode="auto">
              <a:xfrm rot="10800000">
                <a:off x="9626638" y="3483543"/>
                <a:ext cx="763152" cy="1432113"/>
              </a:xfrm>
              <a:custGeom>
                <a:avLst/>
                <a:gdLst>
                  <a:gd name="T0" fmla="*/ 31 w 1751"/>
                  <a:gd name="T1" fmla="*/ 232 h 3285"/>
                  <a:gd name="T2" fmla="*/ 0 w 1751"/>
                  <a:gd name="T3" fmla="*/ 296 h 3285"/>
                  <a:gd name="T4" fmla="*/ 1459 w 1751"/>
                  <a:gd name="T5" fmla="*/ 3284 h 3285"/>
                  <a:gd name="T6" fmla="*/ 1750 w 1751"/>
                  <a:gd name="T7" fmla="*/ 3284 h 3285"/>
                  <a:gd name="T8" fmla="*/ 146 w 1751"/>
                  <a:gd name="T9" fmla="*/ 0 h 3285"/>
                  <a:gd name="T10" fmla="*/ 31 w 1751"/>
                  <a:gd name="T11" fmla="*/ 232 h 3285"/>
                </a:gdLst>
                <a:ahLst/>
                <a:cxnLst>
                  <a:cxn ang="0">
                    <a:pos x="T0" y="T1"/>
                  </a:cxn>
                  <a:cxn ang="0">
                    <a:pos x="T2" y="T3"/>
                  </a:cxn>
                  <a:cxn ang="0">
                    <a:pos x="T4" y="T5"/>
                  </a:cxn>
                  <a:cxn ang="0">
                    <a:pos x="T6" y="T7"/>
                  </a:cxn>
                  <a:cxn ang="0">
                    <a:pos x="T8" y="T9"/>
                  </a:cxn>
                  <a:cxn ang="0">
                    <a:pos x="T10" y="T11"/>
                  </a:cxn>
                </a:cxnLst>
                <a:rect l="0" t="0" r="r" b="b"/>
                <a:pathLst>
                  <a:path w="1751" h="3285">
                    <a:moveTo>
                      <a:pt x="31" y="232"/>
                    </a:moveTo>
                    <a:lnTo>
                      <a:pt x="0" y="296"/>
                    </a:lnTo>
                    <a:lnTo>
                      <a:pt x="1459" y="3284"/>
                    </a:lnTo>
                    <a:lnTo>
                      <a:pt x="1750" y="3284"/>
                    </a:lnTo>
                    <a:lnTo>
                      <a:pt x="146" y="0"/>
                    </a:lnTo>
                    <a:lnTo>
                      <a:pt x="31" y="23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20" name="Freeform 47">
                <a:extLst>
                  <a:ext uri="{FF2B5EF4-FFF2-40B4-BE49-F238E27FC236}">
                    <a16:creationId xmlns:a16="http://schemas.microsoft.com/office/drawing/2014/main" id="{DAC71041-4795-0741-9D9F-2F1486E4BBCB}"/>
                  </a:ext>
                </a:extLst>
              </p:cNvPr>
              <p:cNvSpPr>
                <a:spLocks noChangeArrowheads="1"/>
              </p:cNvSpPr>
              <p:nvPr/>
            </p:nvSpPr>
            <p:spPr bwMode="auto">
              <a:xfrm rot="10800000">
                <a:off x="9372897" y="3483543"/>
                <a:ext cx="890024" cy="1693546"/>
              </a:xfrm>
              <a:custGeom>
                <a:avLst/>
                <a:gdLst>
                  <a:gd name="T0" fmla="*/ 2041 w 2042"/>
                  <a:gd name="T1" fmla="*/ 3883 h 3884"/>
                  <a:gd name="T2" fmla="*/ 145 w 2042"/>
                  <a:gd name="T3" fmla="*/ 0 h 3884"/>
                  <a:gd name="T4" fmla="*/ 38 w 2042"/>
                  <a:gd name="T5" fmla="*/ 221 h 3884"/>
                  <a:gd name="T6" fmla="*/ 0 w 2042"/>
                  <a:gd name="T7" fmla="*/ 298 h 3884"/>
                  <a:gd name="T8" fmla="*/ 1751 w 2042"/>
                  <a:gd name="T9" fmla="*/ 3883 h 3884"/>
                  <a:gd name="T10" fmla="*/ 2041 w 2042"/>
                  <a:gd name="T11" fmla="*/ 3883 h 3884"/>
                </a:gdLst>
                <a:ahLst/>
                <a:cxnLst>
                  <a:cxn ang="0">
                    <a:pos x="T0" y="T1"/>
                  </a:cxn>
                  <a:cxn ang="0">
                    <a:pos x="T2" y="T3"/>
                  </a:cxn>
                  <a:cxn ang="0">
                    <a:pos x="T4" y="T5"/>
                  </a:cxn>
                  <a:cxn ang="0">
                    <a:pos x="T6" y="T7"/>
                  </a:cxn>
                  <a:cxn ang="0">
                    <a:pos x="T8" y="T9"/>
                  </a:cxn>
                  <a:cxn ang="0">
                    <a:pos x="T10" y="T11"/>
                  </a:cxn>
                </a:cxnLst>
                <a:rect l="0" t="0" r="r" b="b"/>
                <a:pathLst>
                  <a:path w="2042" h="3884">
                    <a:moveTo>
                      <a:pt x="2041" y="3883"/>
                    </a:moveTo>
                    <a:lnTo>
                      <a:pt x="145" y="0"/>
                    </a:lnTo>
                    <a:lnTo>
                      <a:pt x="38" y="221"/>
                    </a:lnTo>
                    <a:lnTo>
                      <a:pt x="0" y="298"/>
                    </a:lnTo>
                    <a:lnTo>
                      <a:pt x="1751" y="3883"/>
                    </a:lnTo>
                    <a:lnTo>
                      <a:pt x="2041" y="3883"/>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21" name="Freeform 48">
                <a:extLst>
                  <a:ext uri="{FF2B5EF4-FFF2-40B4-BE49-F238E27FC236}">
                    <a16:creationId xmlns:a16="http://schemas.microsoft.com/office/drawing/2014/main" id="{12768057-1B5E-1D4A-A098-420DA026B067}"/>
                  </a:ext>
                </a:extLst>
              </p:cNvPr>
              <p:cNvSpPr>
                <a:spLocks noChangeArrowheads="1"/>
              </p:cNvSpPr>
              <p:nvPr/>
            </p:nvSpPr>
            <p:spPr bwMode="auto">
              <a:xfrm rot="10800000">
                <a:off x="9882305" y="3483543"/>
                <a:ext cx="636281" cy="1172602"/>
              </a:xfrm>
              <a:custGeom>
                <a:avLst/>
                <a:gdLst>
                  <a:gd name="T0" fmla="*/ 26 w 1458"/>
                  <a:gd name="T1" fmla="*/ 247 h 2688"/>
                  <a:gd name="T2" fmla="*/ 0 w 1458"/>
                  <a:gd name="T3" fmla="*/ 297 h 2688"/>
                  <a:gd name="T4" fmla="*/ 1167 w 1458"/>
                  <a:gd name="T5" fmla="*/ 2687 h 2688"/>
                  <a:gd name="T6" fmla="*/ 1457 w 1458"/>
                  <a:gd name="T7" fmla="*/ 2687 h 2688"/>
                  <a:gd name="T8" fmla="*/ 145 w 1458"/>
                  <a:gd name="T9" fmla="*/ 0 h 2688"/>
                  <a:gd name="T10" fmla="*/ 26 w 1458"/>
                  <a:gd name="T11" fmla="*/ 247 h 2688"/>
                </a:gdLst>
                <a:ahLst/>
                <a:cxnLst>
                  <a:cxn ang="0">
                    <a:pos x="T0" y="T1"/>
                  </a:cxn>
                  <a:cxn ang="0">
                    <a:pos x="T2" y="T3"/>
                  </a:cxn>
                  <a:cxn ang="0">
                    <a:pos x="T4" y="T5"/>
                  </a:cxn>
                  <a:cxn ang="0">
                    <a:pos x="T6" y="T7"/>
                  </a:cxn>
                  <a:cxn ang="0">
                    <a:pos x="T8" y="T9"/>
                  </a:cxn>
                  <a:cxn ang="0">
                    <a:pos x="T10" y="T11"/>
                  </a:cxn>
                </a:cxnLst>
                <a:rect l="0" t="0" r="r" b="b"/>
                <a:pathLst>
                  <a:path w="1458" h="2688">
                    <a:moveTo>
                      <a:pt x="26" y="247"/>
                    </a:moveTo>
                    <a:lnTo>
                      <a:pt x="0" y="297"/>
                    </a:lnTo>
                    <a:lnTo>
                      <a:pt x="1167" y="2687"/>
                    </a:lnTo>
                    <a:lnTo>
                      <a:pt x="1457" y="2687"/>
                    </a:lnTo>
                    <a:lnTo>
                      <a:pt x="145" y="0"/>
                    </a:lnTo>
                    <a:lnTo>
                      <a:pt x="26" y="247"/>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22" name="Freeform 49">
                <a:extLst>
                  <a:ext uri="{FF2B5EF4-FFF2-40B4-BE49-F238E27FC236}">
                    <a16:creationId xmlns:a16="http://schemas.microsoft.com/office/drawing/2014/main" id="{064E31A3-C866-FD42-B469-D67BEBF12B2A}"/>
                  </a:ext>
                </a:extLst>
              </p:cNvPr>
              <p:cNvSpPr>
                <a:spLocks noChangeArrowheads="1"/>
              </p:cNvSpPr>
              <p:nvPr/>
            </p:nvSpPr>
            <p:spPr bwMode="auto">
              <a:xfrm rot="10800000">
                <a:off x="10136048" y="3483544"/>
                <a:ext cx="509410" cy="911170"/>
              </a:xfrm>
              <a:custGeom>
                <a:avLst/>
                <a:gdLst>
                  <a:gd name="T0" fmla="*/ 20 w 1168"/>
                  <a:gd name="T1" fmla="*/ 257 h 2089"/>
                  <a:gd name="T2" fmla="*/ 0 w 1168"/>
                  <a:gd name="T3" fmla="*/ 296 h 2089"/>
                  <a:gd name="T4" fmla="*/ 877 w 1168"/>
                  <a:gd name="T5" fmla="*/ 2088 h 2089"/>
                  <a:gd name="T6" fmla="*/ 1167 w 1168"/>
                  <a:gd name="T7" fmla="*/ 2088 h 2089"/>
                  <a:gd name="T8" fmla="*/ 145 w 1168"/>
                  <a:gd name="T9" fmla="*/ 0 h 2089"/>
                  <a:gd name="T10" fmla="*/ 20 w 1168"/>
                  <a:gd name="T11" fmla="*/ 257 h 2089"/>
                </a:gdLst>
                <a:ahLst/>
                <a:cxnLst>
                  <a:cxn ang="0">
                    <a:pos x="T0" y="T1"/>
                  </a:cxn>
                  <a:cxn ang="0">
                    <a:pos x="T2" y="T3"/>
                  </a:cxn>
                  <a:cxn ang="0">
                    <a:pos x="T4" y="T5"/>
                  </a:cxn>
                  <a:cxn ang="0">
                    <a:pos x="T6" y="T7"/>
                  </a:cxn>
                  <a:cxn ang="0">
                    <a:pos x="T8" y="T9"/>
                  </a:cxn>
                  <a:cxn ang="0">
                    <a:pos x="T10" y="T11"/>
                  </a:cxn>
                </a:cxnLst>
                <a:rect l="0" t="0" r="r" b="b"/>
                <a:pathLst>
                  <a:path w="1168" h="2089">
                    <a:moveTo>
                      <a:pt x="20" y="257"/>
                    </a:moveTo>
                    <a:lnTo>
                      <a:pt x="0" y="296"/>
                    </a:lnTo>
                    <a:lnTo>
                      <a:pt x="877" y="2088"/>
                    </a:lnTo>
                    <a:lnTo>
                      <a:pt x="1167" y="2088"/>
                    </a:lnTo>
                    <a:lnTo>
                      <a:pt x="145" y="0"/>
                    </a:lnTo>
                    <a:lnTo>
                      <a:pt x="20" y="257"/>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23" name="Freeform 50">
                <a:extLst>
                  <a:ext uri="{FF2B5EF4-FFF2-40B4-BE49-F238E27FC236}">
                    <a16:creationId xmlns:a16="http://schemas.microsoft.com/office/drawing/2014/main" id="{41338242-2C7F-744C-BD06-2B46B4E4EA87}"/>
                  </a:ext>
                </a:extLst>
              </p:cNvPr>
              <p:cNvSpPr>
                <a:spLocks noChangeArrowheads="1"/>
              </p:cNvSpPr>
              <p:nvPr/>
            </p:nvSpPr>
            <p:spPr bwMode="auto">
              <a:xfrm rot="10800000">
                <a:off x="10391714" y="3483543"/>
                <a:ext cx="380615" cy="649737"/>
              </a:xfrm>
              <a:custGeom>
                <a:avLst/>
                <a:gdLst>
                  <a:gd name="T0" fmla="*/ 11 w 874"/>
                  <a:gd name="T1" fmla="*/ 272 h 1492"/>
                  <a:gd name="T2" fmla="*/ 0 w 874"/>
                  <a:gd name="T3" fmla="*/ 297 h 1492"/>
                  <a:gd name="T4" fmla="*/ 582 w 874"/>
                  <a:gd name="T5" fmla="*/ 1491 h 1492"/>
                  <a:gd name="T6" fmla="*/ 873 w 874"/>
                  <a:gd name="T7" fmla="*/ 1491 h 1492"/>
                  <a:gd name="T8" fmla="*/ 143 w 874"/>
                  <a:gd name="T9" fmla="*/ 0 h 1492"/>
                  <a:gd name="T10" fmla="*/ 11 w 874"/>
                  <a:gd name="T11" fmla="*/ 272 h 1492"/>
                </a:gdLst>
                <a:ahLst/>
                <a:cxnLst>
                  <a:cxn ang="0">
                    <a:pos x="T0" y="T1"/>
                  </a:cxn>
                  <a:cxn ang="0">
                    <a:pos x="T2" y="T3"/>
                  </a:cxn>
                  <a:cxn ang="0">
                    <a:pos x="T4" y="T5"/>
                  </a:cxn>
                  <a:cxn ang="0">
                    <a:pos x="T6" y="T7"/>
                  </a:cxn>
                  <a:cxn ang="0">
                    <a:pos x="T8" y="T9"/>
                  </a:cxn>
                  <a:cxn ang="0">
                    <a:pos x="T10" y="T11"/>
                  </a:cxn>
                </a:cxnLst>
                <a:rect l="0" t="0" r="r" b="b"/>
                <a:pathLst>
                  <a:path w="874" h="1492">
                    <a:moveTo>
                      <a:pt x="11" y="272"/>
                    </a:moveTo>
                    <a:lnTo>
                      <a:pt x="0" y="297"/>
                    </a:lnTo>
                    <a:lnTo>
                      <a:pt x="582" y="1491"/>
                    </a:lnTo>
                    <a:lnTo>
                      <a:pt x="873" y="1491"/>
                    </a:lnTo>
                    <a:lnTo>
                      <a:pt x="143" y="0"/>
                    </a:lnTo>
                    <a:lnTo>
                      <a:pt x="11" y="27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24" name="Freeform 51">
                <a:extLst>
                  <a:ext uri="{FF2B5EF4-FFF2-40B4-BE49-F238E27FC236}">
                    <a16:creationId xmlns:a16="http://schemas.microsoft.com/office/drawing/2014/main" id="{D383EE89-54E0-2044-B8AA-80692FFB2236}"/>
                  </a:ext>
                </a:extLst>
              </p:cNvPr>
              <p:cNvSpPr>
                <a:spLocks noChangeArrowheads="1"/>
              </p:cNvSpPr>
              <p:nvPr/>
            </p:nvSpPr>
            <p:spPr bwMode="auto">
              <a:xfrm rot="10800000">
                <a:off x="10645458" y="3483543"/>
                <a:ext cx="253743" cy="390227"/>
              </a:xfrm>
              <a:custGeom>
                <a:avLst/>
                <a:gdLst>
                  <a:gd name="T0" fmla="*/ 0 w 581"/>
                  <a:gd name="T1" fmla="*/ 297 h 895"/>
                  <a:gd name="T2" fmla="*/ 292 w 581"/>
                  <a:gd name="T3" fmla="*/ 894 h 895"/>
                  <a:gd name="T4" fmla="*/ 580 w 581"/>
                  <a:gd name="T5" fmla="*/ 894 h 895"/>
                  <a:gd name="T6" fmla="*/ 145 w 581"/>
                  <a:gd name="T7" fmla="*/ 0 h 895"/>
                  <a:gd name="T8" fmla="*/ 0 w 581"/>
                  <a:gd name="T9" fmla="*/ 297 h 895"/>
                </a:gdLst>
                <a:ahLst/>
                <a:cxnLst>
                  <a:cxn ang="0">
                    <a:pos x="T0" y="T1"/>
                  </a:cxn>
                  <a:cxn ang="0">
                    <a:pos x="T2" y="T3"/>
                  </a:cxn>
                  <a:cxn ang="0">
                    <a:pos x="T4" y="T5"/>
                  </a:cxn>
                  <a:cxn ang="0">
                    <a:pos x="T6" y="T7"/>
                  </a:cxn>
                  <a:cxn ang="0">
                    <a:pos x="T8" y="T9"/>
                  </a:cxn>
                </a:cxnLst>
                <a:rect l="0" t="0" r="r" b="b"/>
                <a:pathLst>
                  <a:path w="581" h="895">
                    <a:moveTo>
                      <a:pt x="0" y="297"/>
                    </a:moveTo>
                    <a:lnTo>
                      <a:pt x="292" y="894"/>
                    </a:lnTo>
                    <a:lnTo>
                      <a:pt x="580" y="894"/>
                    </a:lnTo>
                    <a:lnTo>
                      <a:pt x="145" y="0"/>
                    </a:lnTo>
                    <a:lnTo>
                      <a:pt x="0" y="297"/>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25" name="Freeform 52">
                <a:extLst>
                  <a:ext uri="{FF2B5EF4-FFF2-40B4-BE49-F238E27FC236}">
                    <a16:creationId xmlns:a16="http://schemas.microsoft.com/office/drawing/2014/main" id="{7B0DCF43-0D4C-CA45-A19D-4D931BD039E0}"/>
                  </a:ext>
                </a:extLst>
              </p:cNvPr>
              <p:cNvSpPr>
                <a:spLocks noChangeArrowheads="1"/>
              </p:cNvSpPr>
              <p:nvPr/>
            </p:nvSpPr>
            <p:spPr bwMode="auto">
              <a:xfrm rot="10800000">
                <a:off x="9284470" y="3027959"/>
                <a:ext cx="1964589" cy="113415"/>
              </a:xfrm>
              <a:custGeom>
                <a:avLst/>
                <a:gdLst>
                  <a:gd name="T0" fmla="*/ 0 w 4505"/>
                  <a:gd name="T1" fmla="*/ 261 h 262"/>
                  <a:gd name="T2" fmla="*/ 4380 w 4505"/>
                  <a:gd name="T3" fmla="*/ 261 h 262"/>
                  <a:gd name="T4" fmla="*/ 4504 w 4505"/>
                  <a:gd name="T5" fmla="*/ 0 h 262"/>
                  <a:gd name="T6" fmla="*/ 127 w 4505"/>
                  <a:gd name="T7" fmla="*/ 0 h 262"/>
                  <a:gd name="T8" fmla="*/ 0 w 4505"/>
                  <a:gd name="T9" fmla="*/ 261 h 262"/>
                </a:gdLst>
                <a:ahLst/>
                <a:cxnLst>
                  <a:cxn ang="0">
                    <a:pos x="T0" y="T1"/>
                  </a:cxn>
                  <a:cxn ang="0">
                    <a:pos x="T2" y="T3"/>
                  </a:cxn>
                  <a:cxn ang="0">
                    <a:pos x="T4" y="T5"/>
                  </a:cxn>
                  <a:cxn ang="0">
                    <a:pos x="T6" y="T7"/>
                  </a:cxn>
                  <a:cxn ang="0">
                    <a:pos x="T8" y="T9"/>
                  </a:cxn>
                </a:cxnLst>
                <a:rect l="0" t="0" r="r" b="b"/>
                <a:pathLst>
                  <a:path w="4505" h="262">
                    <a:moveTo>
                      <a:pt x="0" y="261"/>
                    </a:moveTo>
                    <a:lnTo>
                      <a:pt x="4380" y="261"/>
                    </a:lnTo>
                    <a:lnTo>
                      <a:pt x="4504" y="0"/>
                    </a:lnTo>
                    <a:lnTo>
                      <a:pt x="127" y="0"/>
                    </a:lnTo>
                    <a:lnTo>
                      <a:pt x="0" y="26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26" name="Freeform 53">
                <a:extLst>
                  <a:ext uri="{FF2B5EF4-FFF2-40B4-BE49-F238E27FC236}">
                    <a16:creationId xmlns:a16="http://schemas.microsoft.com/office/drawing/2014/main" id="{6A5B8366-4D22-4F42-9645-2EBF139D2D1D}"/>
                  </a:ext>
                </a:extLst>
              </p:cNvPr>
              <p:cNvSpPr>
                <a:spLocks noChangeArrowheads="1"/>
              </p:cNvSpPr>
              <p:nvPr/>
            </p:nvSpPr>
            <p:spPr bwMode="auto">
              <a:xfrm rot="10800000">
                <a:off x="9394041" y="2799204"/>
                <a:ext cx="1966512" cy="113416"/>
              </a:xfrm>
              <a:custGeom>
                <a:avLst/>
                <a:gdLst>
                  <a:gd name="T0" fmla="*/ 0 w 4513"/>
                  <a:gd name="T1" fmla="*/ 261 h 262"/>
                  <a:gd name="T2" fmla="*/ 4387 w 4513"/>
                  <a:gd name="T3" fmla="*/ 261 h 262"/>
                  <a:gd name="T4" fmla="*/ 4512 w 4513"/>
                  <a:gd name="T5" fmla="*/ 0 h 262"/>
                  <a:gd name="T6" fmla="*/ 127 w 4513"/>
                  <a:gd name="T7" fmla="*/ 0 h 262"/>
                  <a:gd name="T8" fmla="*/ 0 w 4513"/>
                  <a:gd name="T9" fmla="*/ 261 h 262"/>
                </a:gdLst>
                <a:ahLst/>
                <a:cxnLst>
                  <a:cxn ang="0">
                    <a:pos x="T0" y="T1"/>
                  </a:cxn>
                  <a:cxn ang="0">
                    <a:pos x="T2" y="T3"/>
                  </a:cxn>
                  <a:cxn ang="0">
                    <a:pos x="T4" y="T5"/>
                  </a:cxn>
                  <a:cxn ang="0">
                    <a:pos x="T6" y="T7"/>
                  </a:cxn>
                  <a:cxn ang="0">
                    <a:pos x="T8" y="T9"/>
                  </a:cxn>
                </a:cxnLst>
                <a:rect l="0" t="0" r="r" b="b"/>
                <a:pathLst>
                  <a:path w="4513" h="262">
                    <a:moveTo>
                      <a:pt x="0" y="261"/>
                    </a:moveTo>
                    <a:lnTo>
                      <a:pt x="4387" y="261"/>
                    </a:lnTo>
                    <a:lnTo>
                      <a:pt x="4512" y="0"/>
                    </a:lnTo>
                    <a:lnTo>
                      <a:pt x="127" y="0"/>
                    </a:lnTo>
                    <a:lnTo>
                      <a:pt x="0" y="26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27" name="Freeform 55">
                <a:extLst>
                  <a:ext uri="{FF2B5EF4-FFF2-40B4-BE49-F238E27FC236}">
                    <a16:creationId xmlns:a16="http://schemas.microsoft.com/office/drawing/2014/main" id="{F3B47872-6512-274D-AD27-F8B1450D4466}"/>
                  </a:ext>
                </a:extLst>
              </p:cNvPr>
              <p:cNvSpPr>
                <a:spLocks noChangeArrowheads="1"/>
              </p:cNvSpPr>
              <p:nvPr/>
            </p:nvSpPr>
            <p:spPr bwMode="auto">
              <a:xfrm rot="10800000">
                <a:off x="8069576" y="3614259"/>
                <a:ext cx="1047653" cy="2016492"/>
              </a:xfrm>
              <a:custGeom>
                <a:avLst/>
                <a:gdLst>
                  <a:gd name="T0" fmla="*/ 0 w 2404"/>
                  <a:gd name="T1" fmla="*/ 4328 h 4625"/>
                  <a:gd name="T2" fmla="*/ 146 w 2404"/>
                  <a:gd name="T3" fmla="*/ 4624 h 4625"/>
                  <a:gd name="T4" fmla="*/ 2403 w 2404"/>
                  <a:gd name="T5" fmla="*/ 0 h 4625"/>
                  <a:gd name="T6" fmla="*/ 2113 w 2404"/>
                  <a:gd name="T7" fmla="*/ 0 h 4625"/>
                  <a:gd name="T8" fmla="*/ 0 w 2404"/>
                  <a:gd name="T9" fmla="*/ 4328 h 4625"/>
                </a:gdLst>
                <a:ahLst/>
                <a:cxnLst>
                  <a:cxn ang="0">
                    <a:pos x="T0" y="T1"/>
                  </a:cxn>
                  <a:cxn ang="0">
                    <a:pos x="T2" y="T3"/>
                  </a:cxn>
                  <a:cxn ang="0">
                    <a:pos x="T4" y="T5"/>
                  </a:cxn>
                  <a:cxn ang="0">
                    <a:pos x="T6" y="T7"/>
                  </a:cxn>
                  <a:cxn ang="0">
                    <a:pos x="T8" y="T9"/>
                  </a:cxn>
                </a:cxnLst>
                <a:rect l="0" t="0" r="r" b="b"/>
                <a:pathLst>
                  <a:path w="2404" h="4625">
                    <a:moveTo>
                      <a:pt x="0" y="4328"/>
                    </a:moveTo>
                    <a:lnTo>
                      <a:pt x="146" y="4624"/>
                    </a:lnTo>
                    <a:lnTo>
                      <a:pt x="2403" y="0"/>
                    </a:lnTo>
                    <a:lnTo>
                      <a:pt x="2113" y="0"/>
                    </a:lnTo>
                    <a:lnTo>
                      <a:pt x="0" y="432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28" name="Freeform 56">
                <a:extLst>
                  <a:ext uri="{FF2B5EF4-FFF2-40B4-BE49-F238E27FC236}">
                    <a16:creationId xmlns:a16="http://schemas.microsoft.com/office/drawing/2014/main" id="{88FA8080-53B1-9346-9C25-3E22C6836192}"/>
                  </a:ext>
                </a:extLst>
              </p:cNvPr>
              <p:cNvSpPr>
                <a:spLocks noChangeArrowheads="1"/>
              </p:cNvSpPr>
              <p:nvPr/>
            </p:nvSpPr>
            <p:spPr bwMode="auto">
              <a:xfrm rot="10800000">
                <a:off x="8323320" y="3873770"/>
                <a:ext cx="920782" cy="1756981"/>
              </a:xfrm>
              <a:custGeom>
                <a:avLst/>
                <a:gdLst>
                  <a:gd name="T0" fmla="*/ 145 w 2113"/>
                  <a:gd name="T1" fmla="*/ 4029 h 4030"/>
                  <a:gd name="T2" fmla="*/ 2112 w 2113"/>
                  <a:gd name="T3" fmla="*/ 0 h 4030"/>
                  <a:gd name="T4" fmla="*/ 1822 w 2113"/>
                  <a:gd name="T5" fmla="*/ 0 h 4030"/>
                  <a:gd name="T6" fmla="*/ 0 w 2113"/>
                  <a:gd name="T7" fmla="*/ 3733 h 4030"/>
                  <a:gd name="T8" fmla="*/ 145 w 2113"/>
                  <a:gd name="T9" fmla="*/ 4029 h 4030"/>
                </a:gdLst>
                <a:ahLst/>
                <a:cxnLst>
                  <a:cxn ang="0">
                    <a:pos x="T0" y="T1"/>
                  </a:cxn>
                  <a:cxn ang="0">
                    <a:pos x="T2" y="T3"/>
                  </a:cxn>
                  <a:cxn ang="0">
                    <a:pos x="T4" y="T5"/>
                  </a:cxn>
                  <a:cxn ang="0">
                    <a:pos x="T6" y="T7"/>
                  </a:cxn>
                  <a:cxn ang="0">
                    <a:pos x="T8" y="T9"/>
                  </a:cxn>
                </a:cxnLst>
                <a:rect l="0" t="0" r="r" b="b"/>
                <a:pathLst>
                  <a:path w="2113" h="4030">
                    <a:moveTo>
                      <a:pt x="145" y="4029"/>
                    </a:moveTo>
                    <a:lnTo>
                      <a:pt x="2112" y="0"/>
                    </a:lnTo>
                    <a:lnTo>
                      <a:pt x="1822" y="0"/>
                    </a:lnTo>
                    <a:lnTo>
                      <a:pt x="0" y="3733"/>
                    </a:lnTo>
                    <a:lnTo>
                      <a:pt x="145" y="4029"/>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29" name="Freeform 57">
                <a:extLst>
                  <a:ext uri="{FF2B5EF4-FFF2-40B4-BE49-F238E27FC236}">
                    <a16:creationId xmlns:a16="http://schemas.microsoft.com/office/drawing/2014/main" id="{821DA5D9-0F26-054B-95E3-C3CC88D54D81}"/>
                  </a:ext>
                </a:extLst>
              </p:cNvPr>
              <p:cNvSpPr>
                <a:spLocks noChangeArrowheads="1"/>
              </p:cNvSpPr>
              <p:nvPr/>
            </p:nvSpPr>
            <p:spPr bwMode="auto">
              <a:xfrm rot="10800000">
                <a:off x="8577062" y="4133280"/>
                <a:ext cx="793910" cy="1497471"/>
              </a:xfrm>
              <a:custGeom>
                <a:avLst/>
                <a:gdLst>
                  <a:gd name="T0" fmla="*/ 145 w 1823"/>
                  <a:gd name="T1" fmla="*/ 3435 h 3436"/>
                  <a:gd name="T2" fmla="*/ 1822 w 1823"/>
                  <a:gd name="T3" fmla="*/ 0 h 3436"/>
                  <a:gd name="T4" fmla="*/ 1533 w 1823"/>
                  <a:gd name="T5" fmla="*/ 0 h 3436"/>
                  <a:gd name="T6" fmla="*/ 0 w 1823"/>
                  <a:gd name="T7" fmla="*/ 3138 h 3436"/>
                  <a:gd name="T8" fmla="*/ 145 w 1823"/>
                  <a:gd name="T9" fmla="*/ 3435 h 3436"/>
                </a:gdLst>
                <a:ahLst/>
                <a:cxnLst>
                  <a:cxn ang="0">
                    <a:pos x="T0" y="T1"/>
                  </a:cxn>
                  <a:cxn ang="0">
                    <a:pos x="T2" y="T3"/>
                  </a:cxn>
                  <a:cxn ang="0">
                    <a:pos x="T4" y="T5"/>
                  </a:cxn>
                  <a:cxn ang="0">
                    <a:pos x="T6" y="T7"/>
                  </a:cxn>
                  <a:cxn ang="0">
                    <a:pos x="T8" y="T9"/>
                  </a:cxn>
                </a:cxnLst>
                <a:rect l="0" t="0" r="r" b="b"/>
                <a:pathLst>
                  <a:path w="1823" h="3436">
                    <a:moveTo>
                      <a:pt x="145" y="3435"/>
                    </a:moveTo>
                    <a:lnTo>
                      <a:pt x="1822" y="0"/>
                    </a:lnTo>
                    <a:lnTo>
                      <a:pt x="1533" y="0"/>
                    </a:lnTo>
                    <a:lnTo>
                      <a:pt x="0" y="3138"/>
                    </a:lnTo>
                    <a:lnTo>
                      <a:pt x="145" y="343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30" name="Freeform 58">
                <a:extLst>
                  <a:ext uri="{FF2B5EF4-FFF2-40B4-BE49-F238E27FC236}">
                    <a16:creationId xmlns:a16="http://schemas.microsoft.com/office/drawing/2014/main" id="{6A7CF86B-B24C-5241-83C0-B1EA7091B992}"/>
                  </a:ext>
                </a:extLst>
              </p:cNvPr>
              <p:cNvSpPr>
                <a:spLocks noChangeArrowheads="1"/>
              </p:cNvSpPr>
              <p:nvPr/>
            </p:nvSpPr>
            <p:spPr bwMode="auto">
              <a:xfrm rot="10800000">
                <a:off x="8828885" y="4392791"/>
                <a:ext cx="668960" cy="1237960"/>
              </a:xfrm>
              <a:custGeom>
                <a:avLst/>
                <a:gdLst>
                  <a:gd name="T0" fmla="*/ 0 w 1533"/>
                  <a:gd name="T1" fmla="*/ 2543 h 2841"/>
                  <a:gd name="T2" fmla="*/ 145 w 1533"/>
                  <a:gd name="T3" fmla="*/ 2840 h 2841"/>
                  <a:gd name="T4" fmla="*/ 1532 w 1533"/>
                  <a:gd name="T5" fmla="*/ 0 h 2841"/>
                  <a:gd name="T6" fmla="*/ 1243 w 1533"/>
                  <a:gd name="T7" fmla="*/ 0 h 2841"/>
                  <a:gd name="T8" fmla="*/ 0 w 1533"/>
                  <a:gd name="T9" fmla="*/ 2543 h 2841"/>
                </a:gdLst>
                <a:ahLst/>
                <a:cxnLst>
                  <a:cxn ang="0">
                    <a:pos x="T0" y="T1"/>
                  </a:cxn>
                  <a:cxn ang="0">
                    <a:pos x="T2" y="T3"/>
                  </a:cxn>
                  <a:cxn ang="0">
                    <a:pos x="T4" y="T5"/>
                  </a:cxn>
                  <a:cxn ang="0">
                    <a:pos x="T6" y="T7"/>
                  </a:cxn>
                  <a:cxn ang="0">
                    <a:pos x="T8" y="T9"/>
                  </a:cxn>
                </a:cxnLst>
                <a:rect l="0" t="0" r="r" b="b"/>
                <a:pathLst>
                  <a:path w="1533" h="2841">
                    <a:moveTo>
                      <a:pt x="0" y="2543"/>
                    </a:moveTo>
                    <a:lnTo>
                      <a:pt x="145" y="2840"/>
                    </a:lnTo>
                    <a:lnTo>
                      <a:pt x="1532" y="0"/>
                    </a:lnTo>
                    <a:lnTo>
                      <a:pt x="1243" y="0"/>
                    </a:lnTo>
                    <a:lnTo>
                      <a:pt x="0" y="2543"/>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31" name="Freeform 59">
                <a:extLst>
                  <a:ext uri="{FF2B5EF4-FFF2-40B4-BE49-F238E27FC236}">
                    <a16:creationId xmlns:a16="http://schemas.microsoft.com/office/drawing/2014/main" id="{92CDFA87-BFBE-4C42-BEEF-2A07CDA3A08E}"/>
                  </a:ext>
                </a:extLst>
              </p:cNvPr>
              <p:cNvSpPr>
                <a:spLocks noChangeArrowheads="1"/>
              </p:cNvSpPr>
              <p:nvPr/>
            </p:nvSpPr>
            <p:spPr bwMode="auto">
              <a:xfrm rot="10800000">
                <a:off x="9084550" y="4654223"/>
                <a:ext cx="540167" cy="976528"/>
              </a:xfrm>
              <a:custGeom>
                <a:avLst/>
                <a:gdLst>
                  <a:gd name="T0" fmla="*/ 20 w 1241"/>
                  <a:gd name="T1" fmla="*/ 1982 h 2242"/>
                  <a:gd name="T2" fmla="*/ 145 w 1241"/>
                  <a:gd name="T3" fmla="*/ 2241 h 2242"/>
                  <a:gd name="T4" fmla="*/ 1240 w 1241"/>
                  <a:gd name="T5" fmla="*/ 0 h 2242"/>
                  <a:gd name="T6" fmla="*/ 949 w 1241"/>
                  <a:gd name="T7" fmla="*/ 0 h 2242"/>
                  <a:gd name="T8" fmla="*/ 0 w 1241"/>
                  <a:gd name="T9" fmla="*/ 1944 h 2242"/>
                  <a:gd name="T10" fmla="*/ 20 w 1241"/>
                  <a:gd name="T11" fmla="*/ 1982 h 2242"/>
                </a:gdLst>
                <a:ahLst/>
                <a:cxnLst>
                  <a:cxn ang="0">
                    <a:pos x="T0" y="T1"/>
                  </a:cxn>
                  <a:cxn ang="0">
                    <a:pos x="T2" y="T3"/>
                  </a:cxn>
                  <a:cxn ang="0">
                    <a:pos x="T4" y="T5"/>
                  </a:cxn>
                  <a:cxn ang="0">
                    <a:pos x="T6" y="T7"/>
                  </a:cxn>
                  <a:cxn ang="0">
                    <a:pos x="T8" y="T9"/>
                  </a:cxn>
                  <a:cxn ang="0">
                    <a:pos x="T10" y="T11"/>
                  </a:cxn>
                </a:cxnLst>
                <a:rect l="0" t="0" r="r" b="b"/>
                <a:pathLst>
                  <a:path w="1241" h="2242">
                    <a:moveTo>
                      <a:pt x="20" y="1982"/>
                    </a:moveTo>
                    <a:lnTo>
                      <a:pt x="145" y="2241"/>
                    </a:lnTo>
                    <a:lnTo>
                      <a:pt x="1240" y="0"/>
                    </a:lnTo>
                    <a:lnTo>
                      <a:pt x="949" y="0"/>
                    </a:lnTo>
                    <a:lnTo>
                      <a:pt x="0" y="1944"/>
                    </a:lnTo>
                    <a:lnTo>
                      <a:pt x="20" y="198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32" name="Freeform 60">
                <a:extLst>
                  <a:ext uri="{FF2B5EF4-FFF2-40B4-BE49-F238E27FC236}">
                    <a16:creationId xmlns:a16="http://schemas.microsoft.com/office/drawing/2014/main" id="{766361B3-0AA8-2543-A789-7DADAA2F38D1}"/>
                  </a:ext>
                </a:extLst>
              </p:cNvPr>
              <p:cNvSpPr>
                <a:spLocks noChangeArrowheads="1"/>
              </p:cNvSpPr>
              <p:nvPr/>
            </p:nvSpPr>
            <p:spPr bwMode="auto">
              <a:xfrm rot="10800000">
                <a:off x="9338295" y="4913733"/>
                <a:ext cx="413294" cy="717018"/>
              </a:xfrm>
              <a:custGeom>
                <a:avLst/>
                <a:gdLst>
                  <a:gd name="T0" fmla="*/ 11 w 946"/>
                  <a:gd name="T1" fmla="*/ 1370 h 1643"/>
                  <a:gd name="T2" fmla="*/ 145 w 946"/>
                  <a:gd name="T3" fmla="*/ 1642 h 1643"/>
                  <a:gd name="T4" fmla="*/ 945 w 946"/>
                  <a:gd name="T5" fmla="*/ 0 h 1643"/>
                  <a:gd name="T6" fmla="*/ 655 w 946"/>
                  <a:gd name="T7" fmla="*/ 0 h 1643"/>
                  <a:gd name="T8" fmla="*/ 0 w 946"/>
                  <a:gd name="T9" fmla="*/ 1345 h 1643"/>
                  <a:gd name="T10" fmla="*/ 11 w 946"/>
                  <a:gd name="T11" fmla="*/ 1370 h 1643"/>
                </a:gdLst>
                <a:ahLst/>
                <a:cxnLst>
                  <a:cxn ang="0">
                    <a:pos x="T0" y="T1"/>
                  </a:cxn>
                  <a:cxn ang="0">
                    <a:pos x="T2" y="T3"/>
                  </a:cxn>
                  <a:cxn ang="0">
                    <a:pos x="T4" y="T5"/>
                  </a:cxn>
                  <a:cxn ang="0">
                    <a:pos x="T6" y="T7"/>
                  </a:cxn>
                  <a:cxn ang="0">
                    <a:pos x="T8" y="T9"/>
                  </a:cxn>
                  <a:cxn ang="0">
                    <a:pos x="T10" y="T11"/>
                  </a:cxn>
                </a:cxnLst>
                <a:rect l="0" t="0" r="r" b="b"/>
                <a:pathLst>
                  <a:path w="946" h="1643">
                    <a:moveTo>
                      <a:pt x="11" y="1370"/>
                    </a:moveTo>
                    <a:lnTo>
                      <a:pt x="145" y="1642"/>
                    </a:lnTo>
                    <a:lnTo>
                      <a:pt x="945" y="0"/>
                    </a:lnTo>
                    <a:lnTo>
                      <a:pt x="655" y="0"/>
                    </a:lnTo>
                    <a:lnTo>
                      <a:pt x="0" y="1345"/>
                    </a:lnTo>
                    <a:lnTo>
                      <a:pt x="11" y="137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33" name="Freeform 61">
                <a:extLst>
                  <a:ext uri="{FF2B5EF4-FFF2-40B4-BE49-F238E27FC236}">
                    <a16:creationId xmlns:a16="http://schemas.microsoft.com/office/drawing/2014/main" id="{F132C727-06CA-EF43-8261-9D895944ACD7}"/>
                  </a:ext>
                </a:extLst>
              </p:cNvPr>
              <p:cNvSpPr>
                <a:spLocks noChangeArrowheads="1"/>
              </p:cNvSpPr>
              <p:nvPr/>
            </p:nvSpPr>
            <p:spPr bwMode="auto">
              <a:xfrm rot="10800000">
                <a:off x="9592038" y="5175166"/>
                <a:ext cx="286422" cy="455585"/>
              </a:xfrm>
              <a:custGeom>
                <a:avLst/>
                <a:gdLst>
                  <a:gd name="T0" fmla="*/ 145 w 656"/>
                  <a:gd name="T1" fmla="*/ 1045 h 1046"/>
                  <a:gd name="T2" fmla="*/ 655 w 656"/>
                  <a:gd name="T3" fmla="*/ 0 h 1046"/>
                  <a:gd name="T4" fmla="*/ 364 w 656"/>
                  <a:gd name="T5" fmla="*/ 0 h 1046"/>
                  <a:gd name="T6" fmla="*/ 0 w 656"/>
                  <a:gd name="T7" fmla="*/ 748 h 1046"/>
                  <a:gd name="T8" fmla="*/ 145 w 656"/>
                  <a:gd name="T9" fmla="*/ 1045 h 1046"/>
                </a:gdLst>
                <a:ahLst/>
                <a:cxnLst>
                  <a:cxn ang="0">
                    <a:pos x="T0" y="T1"/>
                  </a:cxn>
                  <a:cxn ang="0">
                    <a:pos x="T2" y="T3"/>
                  </a:cxn>
                  <a:cxn ang="0">
                    <a:pos x="T4" y="T5"/>
                  </a:cxn>
                  <a:cxn ang="0">
                    <a:pos x="T6" y="T7"/>
                  </a:cxn>
                  <a:cxn ang="0">
                    <a:pos x="T8" y="T9"/>
                  </a:cxn>
                </a:cxnLst>
                <a:rect l="0" t="0" r="r" b="b"/>
                <a:pathLst>
                  <a:path w="656" h="1046">
                    <a:moveTo>
                      <a:pt x="145" y="1045"/>
                    </a:moveTo>
                    <a:lnTo>
                      <a:pt x="655" y="0"/>
                    </a:lnTo>
                    <a:lnTo>
                      <a:pt x="364" y="0"/>
                    </a:lnTo>
                    <a:lnTo>
                      <a:pt x="0" y="748"/>
                    </a:lnTo>
                    <a:lnTo>
                      <a:pt x="145" y="104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34" name="Freeform 62">
                <a:extLst>
                  <a:ext uri="{FF2B5EF4-FFF2-40B4-BE49-F238E27FC236}">
                    <a16:creationId xmlns:a16="http://schemas.microsoft.com/office/drawing/2014/main" id="{82FF2EEE-D228-B840-B00B-B618AE2774F0}"/>
                  </a:ext>
                </a:extLst>
              </p:cNvPr>
              <p:cNvSpPr>
                <a:spLocks noChangeArrowheads="1"/>
              </p:cNvSpPr>
              <p:nvPr/>
            </p:nvSpPr>
            <p:spPr bwMode="auto">
              <a:xfrm rot="10800000">
                <a:off x="9117231" y="3483543"/>
                <a:ext cx="1016897" cy="2147208"/>
              </a:xfrm>
              <a:custGeom>
                <a:avLst/>
                <a:gdLst>
                  <a:gd name="T0" fmla="*/ 2040 w 2331"/>
                  <a:gd name="T1" fmla="*/ 4923 h 4924"/>
                  <a:gd name="T2" fmla="*/ 2330 w 2331"/>
                  <a:gd name="T3" fmla="*/ 4923 h 4924"/>
                  <a:gd name="T4" fmla="*/ 289 w 2331"/>
                  <a:gd name="T5" fmla="*/ 744 h 4924"/>
                  <a:gd name="T6" fmla="*/ 652 w 2331"/>
                  <a:gd name="T7" fmla="*/ 0 h 4924"/>
                  <a:gd name="T8" fmla="*/ 361 w 2331"/>
                  <a:gd name="T9" fmla="*/ 0 h 4924"/>
                  <a:gd name="T10" fmla="*/ 0 w 2331"/>
                  <a:gd name="T11" fmla="*/ 746 h 4924"/>
                  <a:gd name="T12" fmla="*/ 2040 w 2331"/>
                  <a:gd name="T13" fmla="*/ 4923 h 4924"/>
                </a:gdLst>
                <a:ahLst/>
                <a:cxnLst>
                  <a:cxn ang="0">
                    <a:pos x="T0" y="T1"/>
                  </a:cxn>
                  <a:cxn ang="0">
                    <a:pos x="T2" y="T3"/>
                  </a:cxn>
                  <a:cxn ang="0">
                    <a:pos x="T4" y="T5"/>
                  </a:cxn>
                  <a:cxn ang="0">
                    <a:pos x="T6" y="T7"/>
                  </a:cxn>
                  <a:cxn ang="0">
                    <a:pos x="T8" y="T9"/>
                  </a:cxn>
                  <a:cxn ang="0">
                    <a:pos x="T10" y="T11"/>
                  </a:cxn>
                  <a:cxn ang="0">
                    <a:pos x="T12" y="T13"/>
                  </a:cxn>
                </a:cxnLst>
                <a:rect l="0" t="0" r="r" b="b"/>
                <a:pathLst>
                  <a:path w="2331" h="4924">
                    <a:moveTo>
                      <a:pt x="2040" y="4923"/>
                    </a:moveTo>
                    <a:lnTo>
                      <a:pt x="2330" y="4923"/>
                    </a:lnTo>
                    <a:lnTo>
                      <a:pt x="289" y="744"/>
                    </a:lnTo>
                    <a:lnTo>
                      <a:pt x="652" y="0"/>
                    </a:lnTo>
                    <a:lnTo>
                      <a:pt x="361" y="0"/>
                    </a:lnTo>
                    <a:lnTo>
                      <a:pt x="0" y="746"/>
                    </a:lnTo>
                    <a:lnTo>
                      <a:pt x="2040" y="4923"/>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35" name="Freeform 34">
                <a:extLst>
                  <a:ext uri="{FF2B5EF4-FFF2-40B4-BE49-F238E27FC236}">
                    <a16:creationId xmlns:a16="http://schemas.microsoft.com/office/drawing/2014/main" id="{453365A8-328D-CC47-8B4F-98E56BF41DAB}"/>
                  </a:ext>
                </a:extLst>
              </p:cNvPr>
              <p:cNvSpPr>
                <a:spLocks noChangeArrowheads="1"/>
              </p:cNvSpPr>
              <p:nvPr/>
            </p:nvSpPr>
            <p:spPr bwMode="auto">
              <a:xfrm rot="10800000">
                <a:off x="10103804" y="2819665"/>
                <a:ext cx="1499195" cy="2811086"/>
              </a:xfrm>
              <a:custGeom>
                <a:avLst/>
                <a:gdLst>
                  <a:gd name="connsiteX0" fmla="*/ 126387 w 1499195"/>
                  <a:gd name="connsiteY0" fmla="*/ 2811086 h 2811086"/>
                  <a:gd name="connsiteX1" fmla="*/ 0 w 1499195"/>
                  <a:gd name="connsiteY1" fmla="*/ 2811086 h 2811086"/>
                  <a:gd name="connsiteX2" fmla="*/ 1372292 w 1499195"/>
                  <a:gd name="connsiteY2" fmla="*/ 0 h 2811086"/>
                  <a:gd name="connsiteX3" fmla="*/ 1499195 w 1499195"/>
                  <a:gd name="connsiteY3" fmla="*/ 0 h 2811086"/>
                </a:gdLst>
                <a:ahLst/>
                <a:cxnLst>
                  <a:cxn ang="0">
                    <a:pos x="connsiteX0" y="connsiteY0"/>
                  </a:cxn>
                  <a:cxn ang="0">
                    <a:pos x="connsiteX1" y="connsiteY1"/>
                  </a:cxn>
                  <a:cxn ang="0">
                    <a:pos x="connsiteX2" y="connsiteY2"/>
                  </a:cxn>
                  <a:cxn ang="0">
                    <a:pos x="connsiteX3" y="connsiteY3"/>
                  </a:cxn>
                </a:cxnLst>
                <a:rect l="l" t="t" r="r" b="b"/>
                <a:pathLst>
                  <a:path w="1499195" h="2811086">
                    <a:moveTo>
                      <a:pt x="126387" y="2811086"/>
                    </a:moveTo>
                    <a:lnTo>
                      <a:pt x="0" y="2811086"/>
                    </a:lnTo>
                    <a:lnTo>
                      <a:pt x="1372292" y="0"/>
                    </a:lnTo>
                    <a:lnTo>
                      <a:pt x="1499195"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80">
                  <a:buClrTx/>
                </a:pPr>
                <a:endParaRPr lang="en-US" sz="2160" kern="1200">
                  <a:latin typeface="Verdana"/>
                  <a:ea typeface="+mn-ea"/>
                  <a:cs typeface="+mn-cs"/>
                </a:endParaRPr>
              </a:p>
            </p:txBody>
          </p:sp>
          <p:sp>
            <p:nvSpPr>
              <p:cNvPr id="36" name="Freeform 35">
                <a:extLst>
                  <a:ext uri="{FF2B5EF4-FFF2-40B4-BE49-F238E27FC236}">
                    <a16:creationId xmlns:a16="http://schemas.microsoft.com/office/drawing/2014/main" id="{104C8D8A-75BE-E04D-925A-AC032C9BB7D4}"/>
                  </a:ext>
                </a:extLst>
              </p:cNvPr>
              <p:cNvSpPr>
                <a:spLocks noChangeArrowheads="1"/>
              </p:cNvSpPr>
              <p:nvPr/>
            </p:nvSpPr>
            <p:spPr bwMode="auto">
              <a:xfrm rot="10800000">
                <a:off x="10351781" y="2819664"/>
                <a:ext cx="1506066" cy="2811086"/>
              </a:xfrm>
              <a:custGeom>
                <a:avLst/>
                <a:gdLst>
                  <a:gd name="connsiteX0" fmla="*/ 126819 w 1506066"/>
                  <a:gd name="connsiteY0" fmla="*/ 2811086 h 2811086"/>
                  <a:gd name="connsiteX1" fmla="*/ 0 w 1506066"/>
                  <a:gd name="connsiteY1" fmla="*/ 2811086 h 2811086"/>
                  <a:gd name="connsiteX2" fmla="*/ 1379702 w 1506066"/>
                  <a:gd name="connsiteY2" fmla="*/ 0 h 2811086"/>
                  <a:gd name="connsiteX3" fmla="*/ 1506066 w 1506066"/>
                  <a:gd name="connsiteY3" fmla="*/ 0 h 2811086"/>
                </a:gdLst>
                <a:ahLst/>
                <a:cxnLst>
                  <a:cxn ang="0">
                    <a:pos x="connsiteX0" y="connsiteY0"/>
                  </a:cxn>
                  <a:cxn ang="0">
                    <a:pos x="connsiteX1" y="connsiteY1"/>
                  </a:cxn>
                  <a:cxn ang="0">
                    <a:pos x="connsiteX2" y="connsiteY2"/>
                  </a:cxn>
                  <a:cxn ang="0">
                    <a:pos x="connsiteX3" y="connsiteY3"/>
                  </a:cxn>
                </a:cxnLst>
                <a:rect l="l" t="t" r="r" b="b"/>
                <a:pathLst>
                  <a:path w="1506066" h="2811086">
                    <a:moveTo>
                      <a:pt x="126819" y="2811086"/>
                    </a:moveTo>
                    <a:lnTo>
                      <a:pt x="0" y="2811086"/>
                    </a:lnTo>
                    <a:lnTo>
                      <a:pt x="1379702" y="0"/>
                    </a:lnTo>
                    <a:lnTo>
                      <a:pt x="1506066"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80">
                  <a:buClrTx/>
                </a:pPr>
                <a:endParaRPr lang="en-US" sz="2160" kern="1200">
                  <a:latin typeface="Verdana"/>
                  <a:ea typeface="+mn-ea"/>
                  <a:cs typeface="+mn-cs"/>
                </a:endParaRPr>
              </a:p>
            </p:txBody>
          </p:sp>
          <p:sp>
            <p:nvSpPr>
              <p:cNvPr id="37" name="Freeform 75">
                <a:extLst>
                  <a:ext uri="{FF2B5EF4-FFF2-40B4-BE49-F238E27FC236}">
                    <a16:creationId xmlns:a16="http://schemas.microsoft.com/office/drawing/2014/main" id="{49A62730-62AE-4147-B8B0-230650032F12}"/>
                  </a:ext>
                </a:extLst>
              </p:cNvPr>
              <p:cNvSpPr>
                <a:spLocks noChangeArrowheads="1"/>
              </p:cNvSpPr>
              <p:nvPr/>
            </p:nvSpPr>
            <p:spPr bwMode="auto">
              <a:xfrm rot="10800000">
                <a:off x="10599794" y="2822106"/>
                <a:ext cx="1571968" cy="2808646"/>
              </a:xfrm>
              <a:custGeom>
                <a:avLst/>
                <a:gdLst>
                  <a:gd name="T0" fmla="*/ 294 w 3607"/>
                  <a:gd name="T1" fmla="*/ 6174 h 6472"/>
                  <a:gd name="T2" fmla="*/ 439 w 3607"/>
                  <a:gd name="T3" fmla="*/ 6471 h 6472"/>
                  <a:gd name="T4" fmla="*/ 3606 w 3607"/>
                  <a:gd name="T5" fmla="*/ 0 h 6472"/>
                  <a:gd name="T6" fmla="*/ 3591 w 3607"/>
                  <a:gd name="T7" fmla="*/ 0 h 6472"/>
                  <a:gd name="T8" fmla="*/ 3315 w 3607"/>
                  <a:gd name="T9" fmla="*/ 0 h 6472"/>
                  <a:gd name="T10" fmla="*/ 0 w 3607"/>
                  <a:gd name="T11" fmla="*/ 0 h 6472"/>
                  <a:gd name="T12" fmla="*/ 0 w 3607"/>
                  <a:gd name="T13" fmla="*/ 261 h 6472"/>
                  <a:gd name="T14" fmla="*/ 3186 w 3607"/>
                  <a:gd name="T15" fmla="*/ 261 h 6472"/>
                  <a:gd name="T16" fmla="*/ 294 w 3607"/>
                  <a:gd name="T17" fmla="*/ 6174 h 6472"/>
                  <a:gd name="connsiteX0" fmla="*/ 815 w 9997"/>
                  <a:gd name="connsiteY0" fmla="*/ 9540 h 10031"/>
                  <a:gd name="connsiteX1" fmla="*/ 1217 w 9997"/>
                  <a:gd name="connsiteY1" fmla="*/ 9998 h 10031"/>
                  <a:gd name="connsiteX2" fmla="*/ 9997 w 9997"/>
                  <a:gd name="connsiteY2" fmla="*/ 0 h 10031"/>
                  <a:gd name="connsiteX3" fmla="*/ 9956 w 9997"/>
                  <a:gd name="connsiteY3" fmla="*/ 0 h 10031"/>
                  <a:gd name="connsiteX4" fmla="*/ 9190 w 9997"/>
                  <a:gd name="connsiteY4" fmla="*/ 0 h 10031"/>
                  <a:gd name="connsiteX5" fmla="*/ 0 w 9997"/>
                  <a:gd name="connsiteY5" fmla="*/ 0 h 10031"/>
                  <a:gd name="connsiteX6" fmla="*/ 0 w 9997"/>
                  <a:gd name="connsiteY6" fmla="*/ 403 h 10031"/>
                  <a:gd name="connsiteX7" fmla="*/ 8833 w 9997"/>
                  <a:gd name="connsiteY7" fmla="*/ 403 h 10031"/>
                  <a:gd name="connsiteX8" fmla="*/ 257 w 9997"/>
                  <a:gd name="connsiteY8" fmla="*/ 10031 h 10031"/>
                  <a:gd name="connsiteX0" fmla="*/ 639 w 10000"/>
                  <a:gd name="connsiteY0" fmla="*/ 9935 h 10000"/>
                  <a:gd name="connsiteX1" fmla="*/ 1217 w 10000"/>
                  <a:gd name="connsiteY1" fmla="*/ 9967 h 10000"/>
                  <a:gd name="connsiteX2" fmla="*/ 10000 w 10000"/>
                  <a:gd name="connsiteY2" fmla="*/ 0 h 10000"/>
                  <a:gd name="connsiteX3" fmla="*/ 9959 w 10000"/>
                  <a:gd name="connsiteY3" fmla="*/ 0 h 10000"/>
                  <a:gd name="connsiteX4" fmla="*/ 9193 w 10000"/>
                  <a:gd name="connsiteY4" fmla="*/ 0 h 10000"/>
                  <a:gd name="connsiteX5" fmla="*/ 0 w 10000"/>
                  <a:gd name="connsiteY5" fmla="*/ 0 h 10000"/>
                  <a:gd name="connsiteX6" fmla="*/ 0 w 10000"/>
                  <a:gd name="connsiteY6" fmla="*/ 402 h 10000"/>
                  <a:gd name="connsiteX7" fmla="*/ 8836 w 10000"/>
                  <a:gd name="connsiteY7" fmla="*/ 402 h 10000"/>
                  <a:gd name="connsiteX8" fmla="*/ 257 w 10000"/>
                  <a:gd name="connsiteY8" fmla="*/ 10000 h 10000"/>
                  <a:gd name="connsiteX0" fmla="*/ 1217 w 10000"/>
                  <a:gd name="connsiteY0" fmla="*/ 9967 h 10000"/>
                  <a:gd name="connsiteX1" fmla="*/ 10000 w 10000"/>
                  <a:gd name="connsiteY1" fmla="*/ 0 h 10000"/>
                  <a:gd name="connsiteX2" fmla="*/ 9959 w 10000"/>
                  <a:gd name="connsiteY2" fmla="*/ 0 h 10000"/>
                  <a:gd name="connsiteX3" fmla="*/ 9193 w 10000"/>
                  <a:gd name="connsiteY3" fmla="*/ 0 h 10000"/>
                  <a:gd name="connsiteX4" fmla="*/ 0 w 10000"/>
                  <a:gd name="connsiteY4" fmla="*/ 0 h 10000"/>
                  <a:gd name="connsiteX5" fmla="*/ 0 w 10000"/>
                  <a:gd name="connsiteY5" fmla="*/ 402 h 10000"/>
                  <a:gd name="connsiteX6" fmla="*/ 8836 w 10000"/>
                  <a:gd name="connsiteY6" fmla="*/ 402 h 10000"/>
                  <a:gd name="connsiteX7" fmla="*/ 257 w 10000"/>
                  <a:gd name="connsiteY7" fmla="*/ 10000 h 10000"/>
                  <a:gd name="connsiteX0" fmla="*/ 1217 w 10000"/>
                  <a:gd name="connsiteY0" fmla="*/ 9967 h 9967"/>
                  <a:gd name="connsiteX1" fmla="*/ 10000 w 10000"/>
                  <a:gd name="connsiteY1" fmla="*/ 0 h 9967"/>
                  <a:gd name="connsiteX2" fmla="*/ 9959 w 10000"/>
                  <a:gd name="connsiteY2" fmla="*/ 0 h 9967"/>
                  <a:gd name="connsiteX3" fmla="*/ 9193 w 10000"/>
                  <a:gd name="connsiteY3" fmla="*/ 0 h 9967"/>
                  <a:gd name="connsiteX4" fmla="*/ 0 w 10000"/>
                  <a:gd name="connsiteY4" fmla="*/ 0 h 9967"/>
                  <a:gd name="connsiteX5" fmla="*/ 0 w 10000"/>
                  <a:gd name="connsiteY5" fmla="*/ 402 h 9967"/>
                  <a:gd name="connsiteX6" fmla="*/ 8836 w 10000"/>
                  <a:gd name="connsiteY6" fmla="*/ 402 h 9967"/>
                  <a:gd name="connsiteX7" fmla="*/ 316 w 10000"/>
                  <a:gd name="connsiteY7" fmla="*/ 9902 h 9967"/>
                  <a:gd name="connsiteX0" fmla="*/ 1217 w 10000"/>
                  <a:gd name="connsiteY0" fmla="*/ 10000 h 10000"/>
                  <a:gd name="connsiteX1" fmla="*/ 10000 w 10000"/>
                  <a:gd name="connsiteY1" fmla="*/ 0 h 10000"/>
                  <a:gd name="connsiteX2" fmla="*/ 9959 w 10000"/>
                  <a:gd name="connsiteY2" fmla="*/ 0 h 10000"/>
                  <a:gd name="connsiteX3" fmla="*/ 9193 w 10000"/>
                  <a:gd name="connsiteY3" fmla="*/ 0 h 10000"/>
                  <a:gd name="connsiteX4" fmla="*/ 0 w 10000"/>
                  <a:gd name="connsiteY4" fmla="*/ 0 h 10000"/>
                  <a:gd name="connsiteX5" fmla="*/ 0 w 10000"/>
                  <a:gd name="connsiteY5" fmla="*/ 403 h 10000"/>
                  <a:gd name="connsiteX6" fmla="*/ 8836 w 10000"/>
                  <a:gd name="connsiteY6" fmla="*/ 403 h 10000"/>
                  <a:gd name="connsiteX7" fmla="*/ 316 w 10000"/>
                  <a:gd name="connsiteY7" fmla="*/ 10000 h 10000"/>
                  <a:gd name="connsiteX0" fmla="*/ 1305 w 10000"/>
                  <a:gd name="connsiteY0" fmla="*/ 9935 h 10000"/>
                  <a:gd name="connsiteX1" fmla="*/ 10000 w 10000"/>
                  <a:gd name="connsiteY1" fmla="*/ 0 h 10000"/>
                  <a:gd name="connsiteX2" fmla="*/ 9959 w 10000"/>
                  <a:gd name="connsiteY2" fmla="*/ 0 h 10000"/>
                  <a:gd name="connsiteX3" fmla="*/ 9193 w 10000"/>
                  <a:gd name="connsiteY3" fmla="*/ 0 h 10000"/>
                  <a:gd name="connsiteX4" fmla="*/ 0 w 10000"/>
                  <a:gd name="connsiteY4" fmla="*/ 0 h 10000"/>
                  <a:gd name="connsiteX5" fmla="*/ 0 w 10000"/>
                  <a:gd name="connsiteY5" fmla="*/ 403 h 10000"/>
                  <a:gd name="connsiteX6" fmla="*/ 8836 w 10000"/>
                  <a:gd name="connsiteY6" fmla="*/ 403 h 10000"/>
                  <a:gd name="connsiteX7" fmla="*/ 316 w 10000"/>
                  <a:gd name="connsiteY7" fmla="*/ 10000 h 10000"/>
                  <a:gd name="connsiteX0" fmla="*/ 1305 w 10000"/>
                  <a:gd name="connsiteY0" fmla="*/ 9935 h 9955"/>
                  <a:gd name="connsiteX1" fmla="*/ 10000 w 10000"/>
                  <a:gd name="connsiteY1" fmla="*/ 0 h 9955"/>
                  <a:gd name="connsiteX2" fmla="*/ 9959 w 10000"/>
                  <a:gd name="connsiteY2" fmla="*/ 0 h 9955"/>
                  <a:gd name="connsiteX3" fmla="*/ 9193 w 10000"/>
                  <a:gd name="connsiteY3" fmla="*/ 0 h 9955"/>
                  <a:gd name="connsiteX4" fmla="*/ 0 w 10000"/>
                  <a:gd name="connsiteY4" fmla="*/ 0 h 9955"/>
                  <a:gd name="connsiteX5" fmla="*/ 0 w 10000"/>
                  <a:gd name="connsiteY5" fmla="*/ 403 h 9955"/>
                  <a:gd name="connsiteX6" fmla="*/ 8836 w 10000"/>
                  <a:gd name="connsiteY6" fmla="*/ 403 h 9955"/>
                  <a:gd name="connsiteX7" fmla="*/ 377 w 10000"/>
                  <a:gd name="connsiteY7" fmla="*/ 9955 h 9955"/>
                  <a:gd name="connsiteX0" fmla="*/ 1285 w 10000"/>
                  <a:gd name="connsiteY0" fmla="*/ 9991 h 10000"/>
                  <a:gd name="connsiteX1" fmla="*/ 10000 w 10000"/>
                  <a:gd name="connsiteY1" fmla="*/ 0 h 10000"/>
                  <a:gd name="connsiteX2" fmla="*/ 9959 w 10000"/>
                  <a:gd name="connsiteY2" fmla="*/ 0 h 10000"/>
                  <a:gd name="connsiteX3" fmla="*/ 9193 w 10000"/>
                  <a:gd name="connsiteY3" fmla="*/ 0 h 10000"/>
                  <a:gd name="connsiteX4" fmla="*/ 0 w 10000"/>
                  <a:gd name="connsiteY4" fmla="*/ 0 h 10000"/>
                  <a:gd name="connsiteX5" fmla="*/ 0 w 10000"/>
                  <a:gd name="connsiteY5" fmla="*/ 405 h 10000"/>
                  <a:gd name="connsiteX6" fmla="*/ 8836 w 10000"/>
                  <a:gd name="connsiteY6" fmla="*/ 405 h 10000"/>
                  <a:gd name="connsiteX7" fmla="*/ 377 w 10000"/>
                  <a:gd name="connsiteY7" fmla="*/ 1000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000" h="10000">
                    <a:moveTo>
                      <a:pt x="1285" y="9991"/>
                    </a:moveTo>
                    <a:lnTo>
                      <a:pt x="10000" y="0"/>
                    </a:lnTo>
                    <a:lnTo>
                      <a:pt x="9959" y="0"/>
                    </a:lnTo>
                    <a:lnTo>
                      <a:pt x="9193" y="0"/>
                    </a:lnTo>
                    <a:lnTo>
                      <a:pt x="0" y="0"/>
                    </a:lnTo>
                    <a:lnTo>
                      <a:pt x="0" y="405"/>
                    </a:lnTo>
                    <a:lnTo>
                      <a:pt x="8836" y="405"/>
                    </a:lnTo>
                    <a:lnTo>
                      <a:pt x="377" y="1000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38" name="Freeform 76">
                <a:extLst>
                  <a:ext uri="{FF2B5EF4-FFF2-40B4-BE49-F238E27FC236}">
                    <a16:creationId xmlns:a16="http://schemas.microsoft.com/office/drawing/2014/main" id="{7AFC50C0-9362-7B49-92C4-CB3B41538726}"/>
                  </a:ext>
                </a:extLst>
              </p:cNvPr>
              <p:cNvSpPr>
                <a:spLocks noChangeArrowheads="1"/>
              </p:cNvSpPr>
              <p:nvPr/>
            </p:nvSpPr>
            <p:spPr bwMode="auto">
              <a:xfrm rot="10800000">
                <a:off x="10968404" y="2941453"/>
                <a:ext cx="1203359" cy="2460542"/>
              </a:xfrm>
              <a:custGeom>
                <a:avLst/>
                <a:gdLst>
                  <a:gd name="T0" fmla="*/ 2633 w 2761"/>
                  <a:gd name="T1" fmla="*/ 261 h 5643"/>
                  <a:gd name="T2" fmla="*/ 2633 w 2761"/>
                  <a:gd name="T3" fmla="*/ 261 h 5643"/>
                  <a:gd name="T4" fmla="*/ 2760 w 2761"/>
                  <a:gd name="T5" fmla="*/ 0 h 5643"/>
                  <a:gd name="T6" fmla="*/ 0 w 2761"/>
                  <a:gd name="T7" fmla="*/ 0 h 5643"/>
                  <a:gd name="T8" fmla="*/ 0 w 2761"/>
                  <a:gd name="T9" fmla="*/ 261 h 5643"/>
                  <a:gd name="T10" fmla="*/ 2343 w 2761"/>
                  <a:gd name="T11" fmla="*/ 261 h 5643"/>
                  <a:gd name="T12" fmla="*/ 0 w 2761"/>
                  <a:gd name="T13" fmla="*/ 5046 h 5643"/>
                  <a:gd name="T14" fmla="*/ 0 w 2761"/>
                  <a:gd name="T15" fmla="*/ 5045 h 5643"/>
                  <a:gd name="T16" fmla="*/ 0 w 2761"/>
                  <a:gd name="T17" fmla="*/ 5642 h 5643"/>
                  <a:gd name="T18" fmla="*/ 0 w 2761"/>
                  <a:gd name="T19" fmla="*/ 5642 h 5643"/>
                  <a:gd name="T20" fmla="*/ 2633 w 2761"/>
                  <a:gd name="T21" fmla="*/ 261 h 5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61" h="5643">
                    <a:moveTo>
                      <a:pt x="2633" y="261"/>
                    </a:moveTo>
                    <a:lnTo>
                      <a:pt x="2633" y="261"/>
                    </a:lnTo>
                    <a:lnTo>
                      <a:pt x="2760" y="0"/>
                    </a:lnTo>
                    <a:lnTo>
                      <a:pt x="0" y="0"/>
                    </a:lnTo>
                    <a:lnTo>
                      <a:pt x="0" y="261"/>
                    </a:lnTo>
                    <a:lnTo>
                      <a:pt x="2343" y="261"/>
                    </a:lnTo>
                    <a:lnTo>
                      <a:pt x="0" y="5046"/>
                    </a:lnTo>
                    <a:lnTo>
                      <a:pt x="0" y="5045"/>
                    </a:lnTo>
                    <a:lnTo>
                      <a:pt x="0" y="5642"/>
                    </a:lnTo>
                    <a:lnTo>
                      <a:pt x="0" y="5642"/>
                    </a:lnTo>
                    <a:lnTo>
                      <a:pt x="2633" y="26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39" name="Freeform 77">
                <a:extLst>
                  <a:ext uri="{FF2B5EF4-FFF2-40B4-BE49-F238E27FC236}">
                    <a16:creationId xmlns:a16="http://schemas.microsoft.com/office/drawing/2014/main" id="{9472E4F1-87B3-4147-96C8-081246CE6FFE}"/>
                  </a:ext>
                </a:extLst>
              </p:cNvPr>
              <p:cNvSpPr>
                <a:spLocks noChangeArrowheads="1"/>
              </p:cNvSpPr>
              <p:nvPr/>
            </p:nvSpPr>
            <p:spPr bwMode="auto">
              <a:xfrm rot="10800000">
                <a:off x="12004522" y="3687305"/>
                <a:ext cx="167240" cy="113416"/>
              </a:xfrm>
              <a:custGeom>
                <a:avLst/>
                <a:gdLst>
                  <a:gd name="T0" fmla="*/ 383 w 384"/>
                  <a:gd name="T1" fmla="*/ 0 h 262"/>
                  <a:gd name="T2" fmla="*/ 0 w 384"/>
                  <a:gd name="T3" fmla="*/ 0 h 262"/>
                  <a:gd name="T4" fmla="*/ 0 w 384"/>
                  <a:gd name="T5" fmla="*/ 261 h 262"/>
                  <a:gd name="T6" fmla="*/ 256 w 384"/>
                  <a:gd name="T7" fmla="*/ 261 h 262"/>
                  <a:gd name="T8" fmla="*/ 383 w 384"/>
                  <a:gd name="T9" fmla="*/ 0 h 262"/>
                </a:gdLst>
                <a:ahLst/>
                <a:cxnLst>
                  <a:cxn ang="0">
                    <a:pos x="T0" y="T1"/>
                  </a:cxn>
                  <a:cxn ang="0">
                    <a:pos x="T2" y="T3"/>
                  </a:cxn>
                  <a:cxn ang="0">
                    <a:pos x="T4" y="T5"/>
                  </a:cxn>
                  <a:cxn ang="0">
                    <a:pos x="T6" y="T7"/>
                  </a:cxn>
                  <a:cxn ang="0">
                    <a:pos x="T8" y="T9"/>
                  </a:cxn>
                </a:cxnLst>
                <a:rect l="0" t="0" r="r" b="b"/>
                <a:pathLst>
                  <a:path w="384" h="262">
                    <a:moveTo>
                      <a:pt x="383" y="0"/>
                    </a:moveTo>
                    <a:lnTo>
                      <a:pt x="0" y="0"/>
                    </a:lnTo>
                    <a:lnTo>
                      <a:pt x="0" y="261"/>
                    </a:lnTo>
                    <a:lnTo>
                      <a:pt x="256" y="261"/>
                    </a:lnTo>
                    <a:lnTo>
                      <a:pt x="383"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40" name="Freeform 78">
                <a:extLst>
                  <a:ext uri="{FF2B5EF4-FFF2-40B4-BE49-F238E27FC236}">
                    <a16:creationId xmlns:a16="http://schemas.microsoft.com/office/drawing/2014/main" id="{505E8398-D64E-8B4F-A8CC-E85A46698E8D}"/>
                  </a:ext>
                </a:extLst>
              </p:cNvPr>
              <p:cNvSpPr>
                <a:spLocks noChangeArrowheads="1"/>
              </p:cNvSpPr>
              <p:nvPr/>
            </p:nvSpPr>
            <p:spPr bwMode="auto">
              <a:xfrm rot="10800000">
                <a:off x="12116014" y="3460475"/>
                <a:ext cx="55747" cy="111493"/>
              </a:xfrm>
              <a:custGeom>
                <a:avLst/>
                <a:gdLst>
                  <a:gd name="T0" fmla="*/ 127 w 128"/>
                  <a:gd name="T1" fmla="*/ 0 h 257"/>
                  <a:gd name="T2" fmla="*/ 0 w 128"/>
                  <a:gd name="T3" fmla="*/ 0 h 257"/>
                  <a:gd name="T4" fmla="*/ 0 w 128"/>
                  <a:gd name="T5" fmla="*/ 251 h 257"/>
                  <a:gd name="T6" fmla="*/ 2 w 128"/>
                  <a:gd name="T7" fmla="*/ 256 h 257"/>
                  <a:gd name="T8" fmla="*/ 127 w 128"/>
                  <a:gd name="T9" fmla="*/ 0 h 257"/>
                </a:gdLst>
                <a:ahLst/>
                <a:cxnLst>
                  <a:cxn ang="0">
                    <a:pos x="T0" y="T1"/>
                  </a:cxn>
                  <a:cxn ang="0">
                    <a:pos x="T2" y="T3"/>
                  </a:cxn>
                  <a:cxn ang="0">
                    <a:pos x="T4" y="T5"/>
                  </a:cxn>
                  <a:cxn ang="0">
                    <a:pos x="T6" y="T7"/>
                  </a:cxn>
                  <a:cxn ang="0">
                    <a:pos x="T8" y="T9"/>
                  </a:cxn>
                </a:cxnLst>
                <a:rect l="0" t="0" r="r" b="b"/>
                <a:pathLst>
                  <a:path w="128" h="257">
                    <a:moveTo>
                      <a:pt x="127" y="0"/>
                    </a:moveTo>
                    <a:lnTo>
                      <a:pt x="0" y="0"/>
                    </a:lnTo>
                    <a:lnTo>
                      <a:pt x="0" y="251"/>
                    </a:lnTo>
                    <a:lnTo>
                      <a:pt x="2" y="256"/>
                    </a:lnTo>
                    <a:lnTo>
                      <a:pt x="127"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41" name="Freeform 79">
                <a:extLst>
                  <a:ext uri="{FF2B5EF4-FFF2-40B4-BE49-F238E27FC236}">
                    <a16:creationId xmlns:a16="http://schemas.microsoft.com/office/drawing/2014/main" id="{A53480CF-23B9-D64E-B8E9-C9695A3C21DD}"/>
                  </a:ext>
                </a:extLst>
              </p:cNvPr>
              <p:cNvSpPr>
                <a:spLocks noChangeArrowheads="1"/>
              </p:cNvSpPr>
              <p:nvPr/>
            </p:nvSpPr>
            <p:spPr bwMode="auto">
              <a:xfrm rot="10800000">
                <a:off x="11893029" y="3914138"/>
                <a:ext cx="278734" cy="115338"/>
              </a:xfrm>
              <a:custGeom>
                <a:avLst/>
                <a:gdLst>
                  <a:gd name="T0" fmla="*/ 639 w 640"/>
                  <a:gd name="T1" fmla="*/ 0 h 263"/>
                  <a:gd name="T2" fmla="*/ 0 w 640"/>
                  <a:gd name="T3" fmla="*/ 0 h 263"/>
                  <a:gd name="T4" fmla="*/ 0 w 640"/>
                  <a:gd name="T5" fmla="*/ 262 h 263"/>
                  <a:gd name="T6" fmla="*/ 512 w 640"/>
                  <a:gd name="T7" fmla="*/ 262 h 263"/>
                  <a:gd name="T8" fmla="*/ 639 w 640"/>
                  <a:gd name="T9" fmla="*/ 0 h 263"/>
                </a:gdLst>
                <a:ahLst/>
                <a:cxnLst>
                  <a:cxn ang="0">
                    <a:pos x="T0" y="T1"/>
                  </a:cxn>
                  <a:cxn ang="0">
                    <a:pos x="T2" y="T3"/>
                  </a:cxn>
                  <a:cxn ang="0">
                    <a:pos x="T4" y="T5"/>
                  </a:cxn>
                  <a:cxn ang="0">
                    <a:pos x="T6" y="T7"/>
                  </a:cxn>
                  <a:cxn ang="0">
                    <a:pos x="T8" y="T9"/>
                  </a:cxn>
                </a:cxnLst>
                <a:rect l="0" t="0" r="r" b="b"/>
                <a:pathLst>
                  <a:path w="640" h="263">
                    <a:moveTo>
                      <a:pt x="639" y="0"/>
                    </a:moveTo>
                    <a:lnTo>
                      <a:pt x="0" y="0"/>
                    </a:lnTo>
                    <a:lnTo>
                      <a:pt x="0" y="262"/>
                    </a:lnTo>
                    <a:lnTo>
                      <a:pt x="512" y="262"/>
                    </a:lnTo>
                    <a:lnTo>
                      <a:pt x="639"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42" name="Freeform 80">
                <a:extLst>
                  <a:ext uri="{FF2B5EF4-FFF2-40B4-BE49-F238E27FC236}">
                    <a16:creationId xmlns:a16="http://schemas.microsoft.com/office/drawing/2014/main" id="{DC9E8C12-CFC9-AC43-B338-CFC17C7C79CE}"/>
                  </a:ext>
                </a:extLst>
              </p:cNvPr>
              <p:cNvSpPr>
                <a:spLocks noChangeArrowheads="1"/>
              </p:cNvSpPr>
              <p:nvPr/>
            </p:nvSpPr>
            <p:spPr bwMode="auto">
              <a:xfrm rot="10800000">
                <a:off x="11781535" y="4144812"/>
                <a:ext cx="390227" cy="113416"/>
              </a:xfrm>
              <a:custGeom>
                <a:avLst/>
                <a:gdLst>
                  <a:gd name="T0" fmla="*/ 894 w 895"/>
                  <a:gd name="T1" fmla="*/ 0 h 262"/>
                  <a:gd name="T2" fmla="*/ 0 w 895"/>
                  <a:gd name="T3" fmla="*/ 0 h 262"/>
                  <a:gd name="T4" fmla="*/ 0 w 895"/>
                  <a:gd name="T5" fmla="*/ 261 h 262"/>
                  <a:gd name="T6" fmla="*/ 767 w 895"/>
                  <a:gd name="T7" fmla="*/ 261 h 262"/>
                  <a:gd name="T8" fmla="*/ 894 w 895"/>
                  <a:gd name="T9" fmla="*/ 0 h 262"/>
                </a:gdLst>
                <a:ahLst/>
                <a:cxnLst>
                  <a:cxn ang="0">
                    <a:pos x="T0" y="T1"/>
                  </a:cxn>
                  <a:cxn ang="0">
                    <a:pos x="T2" y="T3"/>
                  </a:cxn>
                  <a:cxn ang="0">
                    <a:pos x="T4" y="T5"/>
                  </a:cxn>
                  <a:cxn ang="0">
                    <a:pos x="T6" y="T7"/>
                  </a:cxn>
                  <a:cxn ang="0">
                    <a:pos x="T8" y="T9"/>
                  </a:cxn>
                </a:cxnLst>
                <a:rect l="0" t="0" r="r" b="b"/>
                <a:pathLst>
                  <a:path w="895" h="262">
                    <a:moveTo>
                      <a:pt x="894" y="0"/>
                    </a:moveTo>
                    <a:lnTo>
                      <a:pt x="0" y="0"/>
                    </a:lnTo>
                    <a:lnTo>
                      <a:pt x="0" y="261"/>
                    </a:lnTo>
                    <a:lnTo>
                      <a:pt x="767" y="261"/>
                    </a:lnTo>
                    <a:lnTo>
                      <a:pt x="894"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43" name="Freeform 81">
                <a:extLst>
                  <a:ext uri="{FF2B5EF4-FFF2-40B4-BE49-F238E27FC236}">
                    <a16:creationId xmlns:a16="http://schemas.microsoft.com/office/drawing/2014/main" id="{3387E891-90F3-2940-9B70-DF225A9CB587}"/>
                  </a:ext>
                </a:extLst>
              </p:cNvPr>
              <p:cNvSpPr>
                <a:spLocks noChangeArrowheads="1"/>
              </p:cNvSpPr>
              <p:nvPr/>
            </p:nvSpPr>
            <p:spPr bwMode="auto">
              <a:xfrm rot="10800000">
                <a:off x="11670042" y="4371645"/>
                <a:ext cx="501721" cy="115338"/>
              </a:xfrm>
              <a:custGeom>
                <a:avLst/>
                <a:gdLst>
                  <a:gd name="T0" fmla="*/ 1150 w 1151"/>
                  <a:gd name="T1" fmla="*/ 0 h 263"/>
                  <a:gd name="T2" fmla="*/ 0 w 1151"/>
                  <a:gd name="T3" fmla="*/ 0 h 263"/>
                  <a:gd name="T4" fmla="*/ 0 w 1151"/>
                  <a:gd name="T5" fmla="*/ 262 h 263"/>
                  <a:gd name="T6" fmla="*/ 1023 w 1151"/>
                  <a:gd name="T7" fmla="*/ 262 h 263"/>
                  <a:gd name="T8" fmla="*/ 1150 w 1151"/>
                  <a:gd name="T9" fmla="*/ 0 h 263"/>
                </a:gdLst>
                <a:ahLst/>
                <a:cxnLst>
                  <a:cxn ang="0">
                    <a:pos x="T0" y="T1"/>
                  </a:cxn>
                  <a:cxn ang="0">
                    <a:pos x="T2" y="T3"/>
                  </a:cxn>
                  <a:cxn ang="0">
                    <a:pos x="T4" y="T5"/>
                  </a:cxn>
                  <a:cxn ang="0">
                    <a:pos x="T6" y="T7"/>
                  </a:cxn>
                  <a:cxn ang="0">
                    <a:pos x="T8" y="T9"/>
                  </a:cxn>
                </a:cxnLst>
                <a:rect l="0" t="0" r="r" b="b"/>
                <a:pathLst>
                  <a:path w="1151" h="263">
                    <a:moveTo>
                      <a:pt x="1150" y="0"/>
                    </a:moveTo>
                    <a:lnTo>
                      <a:pt x="0" y="0"/>
                    </a:lnTo>
                    <a:lnTo>
                      <a:pt x="0" y="262"/>
                    </a:lnTo>
                    <a:lnTo>
                      <a:pt x="1023" y="262"/>
                    </a:lnTo>
                    <a:lnTo>
                      <a:pt x="115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44" name="Freeform 82">
                <a:extLst>
                  <a:ext uri="{FF2B5EF4-FFF2-40B4-BE49-F238E27FC236}">
                    <a16:creationId xmlns:a16="http://schemas.microsoft.com/office/drawing/2014/main" id="{5595682D-E129-EC45-96A6-C9C6AEECD554}"/>
                  </a:ext>
                </a:extLst>
              </p:cNvPr>
              <p:cNvSpPr>
                <a:spLocks noChangeArrowheads="1"/>
              </p:cNvSpPr>
              <p:nvPr/>
            </p:nvSpPr>
            <p:spPr bwMode="auto">
              <a:xfrm rot="10800000">
                <a:off x="11558548" y="4602321"/>
                <a:ext cx="613214" cy="113416"/>
              </a:xfrm>
              <a:custGeom>
                <a:avLst/>
                <a:gdLst>
                  <a:gd name="T0" fmla="*/ 1406 w 1407"/>
                  <a:gd name="T1" fmla="*/ 0 h 262"/>
                  <a:gd name="T2" fmla="*/ 0 w 1407"/>
                  <a:gd name="T3" fmla="*/ 0 h 262"/>
                  <a:gd name="T4" fmla="*/ 0 w 1407"/>
                  <a:gd name="T5" fmla="*/ 261 h 262"/>
                  <a:gd name="T6" fmla="*/ 1279 w 1407"/>
                  <a:gd name="T7" fmla="*/ 261 h 262"/>
                  <a:gd name="T8" fmla="*/ 1406 w 1407"/>
                  <a:gd name="T9" fmla="*/ 0 h 262"/>
                </a:gdLst>
                <a:ahLst/>
                <a:cxnLst>
                  <a:cxn ang="0">
                    <a:pos x="T0" y="T1"/>
                  </a:cxn>
                  <a:cxn ang="0">
                    <a:pos x="T2" y="T3"/>
                  </a:cxn>
                  <a:cxn ang="0">
                    <a:pos x="T4" y="T5"/>
                  </a:cxn>
                  <a:cxn ang="0">
                    <a:pos x="T6" y="T7"/>
                  </a:cxn>
                  <a:cxn ang="0">
                    <a:pos x="T8" y="T9"/>
                  </a:cxn>
                </a:cxnLst>
                <a:rect l="0" t="0" r="r" b="b"/>
                <a:pathLst>
                  <a:path w="1407" h="262">
                    <a:moveTo>
                      <a:pt x="1406" y="0"/>
                    </a:moveTo>
                    <a:lnTo>
                      <a:pt x="0" y="0"/>
                    </a:lnTo>
                    <a:lnTo>
                      <a:pt x="0" y="261"/>
                    </a:lnTo>
                    <a:lnTo>
                      <a:pt x="1279" y="261"/>
                    </a:lnTo>
                    <a:lnTo>
                      <a:pt x="1406"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45" name="Freeform 83">
                <a:extLst>
                  <a:ext uri="{FF2B5EF4-FFF2-40B4-BE49-F238E27FC236}">
                    <a16:creationId xmlns:a16="http://schemas.microsoft.com/office/drawing/2014/main" id="{B5F620A8-0DB9-E248-8954-98B17122576A}"/>
                  </a:ext>
                </a:extLst>
              </p:cNvPr>
              <p:cNvSpPr>
                <a:spLocks noChangeArrowheads="1"/>
              </p:cNvSpPr>
              <p:nvPr/>
            </p:nvSpPr>
            <p:spPr bwMode="auto">
              <a:xfrm rot="10800000">
                <a:off x="11447056" y="4829152"/>
                <a:ext cx="724706" cy="115338"/>
              </a:xfrm>
              <a:custGeom>
                <a:avLst/>
                <a:gdLst>
                  <a:gd name="T0" fmla="*/ 1662 w 1663"/>
                  <a:gd name="T1" fmla="*/ 0 h 263"/>
                  <a:gd name="T2" fmla="*/ 0 w 1663"/>
                  <a:gd name="T3" fmla="*/ 0 h 263"/>
                  <a:gd name="T4" fmla="*/ 0 w 1663"/>
                  <a:gd name="T5" fmla="*/ 262 h 263"/>
                  <a:gd name="T6" fmla="*/ 1535 w 1663"/>
                  <a:gd name="T7" fmla="*/ 262 h 263"/>
                  <a:gd name="T8" fmla="*/ 1662 w 1663"/>
                  <a:gd name="T9" fmla="*/ 0 h 263"/>
                </a:gdLst>
                <a:ahLst/>
                <a:cxnLst>
                  <a:cxn ang="0">
                    <a:pos x="T0" y="T1"/>
                  </a:cxn>
                  <a:cxn ang="0">
                    <a:pos x="T2" y="T3"/>
                  </a:cxn>
                  <a:cxn ang="0">
                    <a:pos x="T4" y="T5"/>
                  </a:cxn>
                  <a:cxn ang="0">
                    <a:pos x="T6" y="T7"/>
                  </a:cxn>
                  <a:cxn ang="0">
                    <a:pos x="T8" y="T9"/>
                  </a:cxn>
                </a:cxnLst>
                <a:rect l="0" t="0" r="r" b="b"/>
                <a:pathLst>
                  <a:path w="1663" h="263">
                    <a:moveTo>
                      <a:pt x="1662" y="0"/>
                    </a:moveTo>
                    <a:lnTo>
                      <a:pt x="0" y="0"/>
                    </a:lnTo>
                    <a:lnTo>
                      <a:pt x="0" y="262"/>
                    </a:lnTo>
                    <a:lnTo>
                      <a:pt x="1535" y="262"/>
                    </a:lnTo>
                    <a:lnTo>
                      <a:pt x="166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46" name="Freeform 84">
                <a:extLst>
                  <a:ext uri="{FF2B5EF4-FFF2-40B4-BE49-F238E27FC236}">
                    <a16:creationId xmlns:a16="http://schemas.microsoft.com/office/drawing/2014/main" id="{15AA3B69-4134-2B48-A0F2-3706D4FD24A4}"/>
                  </a:ext>
                </a:extLst>
              </p:cNvPr>
              <p:cNvSpPr>
                <a:spLocks noChangeArrowheads="1"/>
              </p:cNvSpPr>
              <p:nvPr/>
            </p:nvSpPr>
            <p:spPr bwMode="auto">
              <a:xfrm rot="10800000">
                <a:off x="11335562" y="5059828"/>
                <a:ext cx="836200" cy="113416"/>
              </a:xfrm>
              <a:custGeom>
                <a:avLst/>
                <a:gdLst>
                  <a:gd name="T0" fmla="*/ 1918 w 1919"/>
                  <a:gd name="T1" fmla="*/ 0 h 262"/>
                  <a:gd name="T2" fmla="*/ 0 w 1919"/>
                  <a:gd name="T3" fmla="*/ 0 h 262"/>
                  <a:gd name="T4" fmla="*/ 0 w 1919"/>
                  <a:gd name="T5" fmla="*/ 261 h 262"/>
                  <a:gd name="T6" fmla="*/ 1791 w 1919"/>
                  <a:gd name="T7" fmla="*/ 261 h 262"/>
                  <a:gd name="T8" fmla="*/ 1918 w 1919"/>
                  <a:gd name="T9" fmla="*/ 0 h 262"/>
                </a:gdLst>
                <a:ahLst/>
                <a:cxnLst>
                  <a:cxn ang="0">
                    <a:pos x="T0" y="T1"/>
                  </a:cxn>
                  <a:cxn ang="0">
                    <a:pos x="T2" y="T3"/>
                  </a:cxn>
                  <a:cxn ang="0">
                    <a:pos x="T4" y="T5"/>
                  </a:cxn>
                  <a:cxn ang="0">
                    <a:pos x="T6" y="T7"/>
                  </a:cxn>
                  <a:cxn ang="0">
                    <a:pos x="T8" y="T9"/>
                  </a:cxn>
                </a:cxnLst>
                <a:rect l="0" t="0" r="r" b="b"/>
                <a:pathLst>
                  <a:path w="1919" h="262">
                    <a:moveTo>
                      <a:pt x="1918" y="0"/>
                    </a:moveTo>
                    <a:lnTo>
                      <a:pt x="0" y="0"/>
                    </a:lnTo>
                    <a:lnTo>
                      <a:pt x="0" y="261"/>
                    </a:lnTo>
                    <a:lnTo>
                      <a:pt x="1791" y="261"/>
                    </a:lnTo>
                    <a:lnTo>
                      <a:pt x="1918"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47" name="Freeform 93">
                <a:extLst>
                  <a:ext uri="{FF2B5EF4-FFF2-40B4-BE49-F238E27FC236}">
                    <a16:creationId xmlns:a16="http://schemas.microsoft.com/office/drawing/2014/main" id="{5B09779A-2AC6-754F-8D69-A25A443611BA}"/>
                  </a:ext>
                </a:extLst>
              </p:cNvPr>
              <p:cNvSpPr>
                <a:spLocks noChangeArrowheads="1"/>
              </p:cNvSpPr>
              <p:nvPr/>
            </p:nvSpPr>
            <p:spPr bwMode="auto">
              <a:xfrm rot="10800000">
                <a:off x="4501790" y="2808816"/>
                <a:ext cx="2622015" cy="2821935"/>
              </a:xfrm>
              <a:custGeom>
                <a:avLst/>
                <a:gdLst>
                  <a:gd name="T0" fmla="*/ 2410 w 6017"/>
                  <a:gd name="T1" fmla="*/ 261 h 6472"/>
                  <a:gd name="T2" fmla="*/ 2410 w 6017"/>
                  <a:gd name="T3" fmla="*/ 261 h 6472"/>
                  <a:gd name="T4" fmla="*/ 5597 w 6017"/>
                  <a:gd name="T5" fmla="*/ 261 h 6472"/>
                  <a:gd name="T6" fmla="*/ 2704 w 6017"/>
                  <a:gd name="T7" fmla="*/ 6174 h 6472"/>
                  <a:gd name="T8" fmla="*/ 2849 w 6017"/>
                  <a:gd name="T9" fmla="*/ 6471 h 6472"/>
                  <a:gd name="T10" fmla="*/ 6016 w 6017"/>
                  <a:gd name="T11" fmla="*/ 0 h 6472"/>
                  <a:gd name="T12" fmla="*/ 6002 w 6017"/>
                  <a:gd name="T13" fmla="*/ 0 h 6472"/>
                  <a:gd name="T14" fmla="*/ 5726 w 6017"/>
                  <a:gd name="T15" fmla="*/ 0 h 6472"/>
                  <a:gd name="T16" fmla="*/ 2410 w 6017"/>
                  <a:gd name="T17" fmla="*/ 0 h 6472"/>
                  <a:gd name="T18" fmla="*/ 2410 w 6017"/>
                  <a:gd name="T19" fmla="*/ 0 h 6472"/>
                  <a:gd name="T20" fmla="*/ 0 w 6017"/>
                  <a:gd name="T21" fmla="*/ 0 h 6472"/>
                  <a:gd name="T22" fmla="*/ 127 w 6017"/>
                  <a:gd name="T23" fmla="*/ 261 h 6472"/>
                  <a:gd name="T24" fmla="*/ 2410 w 6017"/>
                  <a:gd name="T25" fmla="*/ 261 h 6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017" h="6472">
                    <a:moveTo>
                      <a:pt x="2410" y="261"/>
                    </a:moveTo>
                    <a:lnTo>
                      <a:pt x="2410" y="261"/>
                    </a:lnTo>
                    <a:lnTo>
                      <a:pt x="5597" y="261"/>
                    </a:lnTo>
                    <a:lnTo>
                      <a:pt x="2704" y="6174"/>
                    </a:lnTo>
                    <a:lnTo>
                      <a:pt x="2849" y="6471"/>
                    </a:lnTo>
                    <a:lnTo>
                      <a:pt x="6016" y="0"/>
                    </a:lnTo>
                    <a:lnTo>
                      <a:pt x="6002" y="0"/>
                    </a:lnTo>
                    <a:lnTo>
                      <a:pt x="5726" y="0"/>
                    </a:lnTo>
                    <a:lnTo>
                      <a:pt x="2410" y="0"/>
                    </a:lnTo>
                    <a:lnTo>
                      <a:pt x="2410" y="0"/>
                    </a:lnTo>
                    <a:lnTo>
                      <a:pt x="0" y="0"/>
                    </a:lnTo>
                    <a:lnTo>
                      <a:pt x="127" y="261"/>
                    </a:lnTo>
                    <a:lnTo>
                      <a:pt x="2410" y="26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48" name="Freeform 47">
                <a:extLst>
                  <a:ext uri="{FF2B5EF4-FFF2-40B4-BE49-F238E27FC236}">
                    <a16:creationId xmlns:a16="http://schemas.microsoft.com/office/drawing/2014/main" id="{7F94AE6C-A7CA-314F-8B51-5F67B0B0C2BB}"/>
                  </a:ext>
                </a:extLst>
              </p:cNvPr>
              <p:cNvSpPr>
                <a:spLocks noChangeArrowheads="1"/>
              </p:cNvSpPr>
              <p:nvPr/>
            </p:nvSpPr>
            <p:spPr bwMode="auto">
              <a:xfrm rot="10800000">
                <a:off x="4869385" y="2819664"/>
                <a:ext cx="2523358" cy="2811086"/>
              </a:xfrm>
              <a:custGeom>
                <a:avLst/>
                <a:gdLst>
                  <a:gd name="connsiteX0" fmla="*/ 1259136 w 2523358"/>
                  <a:gd name="connsiteY0" fmla="*/ 2811086 h 2811086"/>
                  <a:gd name="connsiteX1" fmla="*/ 1132598 w 2523358"/>
                  <a:gd name="connsiteY1" fmla="*/ 2811086 h 2811086"/>
                  <a:gd name="connsiteX2" fmla="*/ 1255792 w 2523358"/>
                  <a:gd name="connsiteY2" fmla="*/ 2558284 h 2811086"/>
                  <a:gd name="connsiteX3" fmla="*/ 962338 w 2523358"/>
                  <a:gd name="connsiteY3" fmla="*/ 1955438 h 2811086"/>
                  <a:gd name="connsiteX4" fmla="*/ 962338 w 2523358"/>
                  <a:gd name="connsiteY4" fmla="*/ 1956310 h 2811086"/>
                  <a:gd name="connsiteX5" fmla="*/ 0 w 2523358"/>
                  <a:gd name="connsiteY5" fmla="*/ 0 h 2811086"/>
                  <a:gd name="connsiteX6" fmla="*/ 126887 w 2523358"/>
                  <a:gd name="connsiteY6" fmla="*/ 0 h 2811086"/>
                  <a:gd name="connsiteX7" fmla="*/ 1008994 w 2523358"/>
                  <a:gd name="connsiteY7" fmla="*/ 1793284 h 2811086"/>
                  <a:gd name="connsiteX8" fmla="*/ 1009866 w 2523358"/>
                  <a:gd name="connsiteY8" fmla="*/ 1792412 h 2811086"/>
                  <a:gd name="connsiteX9" fmla="*/ 1319018 w 2523358"/>
                  <a:gd name="connsiteY9" fmla="*/ 2428387 h 2811086"/>
                  <a:gd name="connsiteX10" fmla="*/ 1319454 w 2523358"/>
                  <a:gd name="connsiteY10" fmla="*/ 2427079 h 2811086"/>
                  <a:gd name="connsiteX11" fmla="*/ 1319454 w 2523358"/>
                  <a:gd name="connsiteY11" fmla="*/ 2428387 h 2811086"/>
                  <a:gd name="connsiteX12" fmla="*/ 2341094 w 2523358"/>
                  <a:gd name="connsiteY12" fmla="*/ 342616 h 2811086"/>
                  <a:gd name="connsiteX13" fmla="*/ 1319454 w 2523358"/>
                  <a:gd name="connsiteY13" fmla="*/ 342616 h 2811086"/>
                  <a:gd name="connsiteX14" fmla="*/ 429062 w 2523358"/>
                  <a:gd name="connsiteY14" fmla="*/ 342616 h 2811086"/>
                  <a:gd name="connsiteX15" fmla="*/ 373685 w 2523358"/>
                  <a:gd name="connsiteY15" fmla="*/ 228847 h 2811086"/>
                  <a:gd name="connsiteX16" fmla="*/ 1319454 w 2523358"/>
                  <a:gd name="connsiteY16" fmla="*/ 228847 h 2811086"/>
                  <a:gd name="connsiteX17" fmla="*/ 2523358 w 2523358"/>
                  <a:gd name="connsiteY17" fmla="*/ 228847 h 2811086"/>
                  <a:gd name="connsiteX18" fmla="*/ 2467981 w 2523358"/>
                  <a:gd name="connsiteY18" fmla="*/ 342616 h 2811086"/>
                  <a:gd name="connsiteX19" fmla="*/ 1319454 w 2523358"/>
                  <a:gd name="connsiteY19" fmla="*/ 2688182 h 2811086"/>
                  <a:gd name="connsiteX20" fmla="*/ 1319454 w 2523358"/>
                  <a:gd name="connsiteY20" fmla="*/ 2686438 h 2811086"/>
                  <a:gd name="connsiteX21" fmla="*/ 1319018 w 2523358"/>
                  <a:gd name="connsiteY21" fmla="*/ 2688182 h 281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23358" h="2811086">
                    <a:moveTo>
                      <a:pt x="1259136" y="2811086"/>
                    </a:moveTo>
                    <a:lnTo>
                      <a:pt x="1132598" y="2811086"/>
                    </a:lnTo>
                    <a:lnTo>
                      <a:pt x="1255792" y="2558284"/>
                    </a:lnTo>
                    <a:lnTo>
                      <a:pt x="962338" y="1955438"/>
                    </a:lnTo>
                    <a:lnTo>
                      <a:pt x="962338" y="1956310"/>
                    </a:lnTo>
                    <a:lnTo>
                      <a:pt x="0" y="0"/>
                    </a:lnTo>
                    <a:lnTo>
                      <a:pt x="126887" y="0"/>
                    </a:lnTo>
                    <a:lnTo>
                      <a:pt x="1008994" y="1793284"/>
                    </a:lnTo>
                    <a:lnTo>
                      <a:pt x="1009866" y="1792412"/>
                    </a:lnTo>
                    <a:lnTo>
                      <a:pt x="1319018" y="2428387"/>
                    </a:lnTo>
                    <a:lnTo>
                      <a:pt x="1319454" y="2427079"/>
                    </a:lnTo>
                    <a:lnTo>
                      <a:pt x="1319454" y="2428387"/>
                    </a:lnTo>
                    <a:lnTo>
                      <a:pt x="2341094" y="342616"/>
                    </a:lnTo>
                    <a:lnTo>
                      <a:pt x="1319454" y="342616"/>
                    </a:lnTo>
                    <a:lnTo>
                      <a:pt x="429062" y="342616"/>
                    </a:lnTo>
                    <a:lnTo>
                      <a:pt x="373685" y="228847"/>
                    </a:lnTo>
                    <a:lnTo>
                      <a:pt x="1319454" y="228847"/>
                    </a:lnTo>
                    <a:lnTo>
                      <a:pt x="2523358" y="228847"/>
                    </a:lnTo>
                    <a:lnTo>
                      <a:pt x="2467981" y="342616"/>
                    </a:lnTo>
                    <a:lnTo>
                      <a:pt x="1319454" y="2688182"/>
                    </a:lnTo>
                    <a:lnTo>
                      <a:pt x="1319454" y="2686438"/>
                    </a:lnTo>
                    <a:lnTo>
                      <a:pt x="1319018" y="268818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80">
                  <a:buClrTx/>
                </a:pPr>
                <a:endParaRPr lang="en-US" sz="2160" kern="1200" dirty="0">
                  <a:latin typeface="Verdana"/>
                  <a:ea typeface="+mn-ea"/>
                  <a:cs typeface="+mn-cs"/>
                </a:endParaRPr>
              </a:p>
            </p:txBody>
          </p:sp>
          <p:sp>
            <p:nvSpPr>
              <p:cNvPr id="49" name="Freeform 126">
                <a:extLst>
                  <a:ext uri="{FF2B5EF4-FFF2-40B4-BE49-F238E27FC236}">
                    <a16:creationId xmlns:a16="http://schemas.microsoft.com/office/drawing/2014/main" id="{CA144E7B-80C4-1F45-AB26-7AD4579EE622}"/>
                  </a:ext>
                </a:extLst>
              </p:cNvPr>
              <p:cNvSpPr>
                <a:spLocks noChangeArrowheads="1"/>
              </p:cNvSpPr>
              <p:nvPr/>
            </p:nvSpPr>
            <p:spPr bwMode="auto">
              <a:xfrm rot="10800000">
                <a:off x="165085" y="3070249"/>
                <a:ext cx="126872" cy="130716"/>
              </a:xfrm>
              <a:custGeom>
                <a:avLst/>
                <a:gdLst>
                  <a:gd name="T0" fmla="*/ 145 w 291"/>
                  <a:gd name="T1" fmla="*/ 0 h 299"/>
                  <a:gd name="T2" fmla="*/ 0 w 291"/>
                  <a:gd name="T3" fmla="*/ 298 h 299"/>
                  <a:gd name="T4" fmla="*/ 290 w 291"/>
                  <a:gd name="T5" fmla="*/ 298 h 299"/>
                  <a:gd name="T6" fmla="*/ 145 w 291"/>
                  <a:gd name="T7" fmla="*/ 0 h 299"/>
                </a:gdLst>
                <a:ahLst/>
                <a:cxnLst>
                  <a:cxn ang="0">
                    <a:pos x="T0" y="T1"/>
                  </a:cxn>
                  <a:cxn ang="0">
                    <a:pos x="T2" y="T3"/>
                  </a:cxn>
                  <a:cxn ang="0">
                    <a:pos x="T4" y="T5"/>
                  </a:cxn>
                  <a:cxn ang="0">
                    <a:pos x="T6" y="T7"/>
                  </a:cxn>
                </a:cxnLst>
                <a:rect l="0" t="0" r="r" b="b"/>
                <a:pathLst>
                  <a:path w="291" h="299">
                    <a:moveTo>
                      <a:pt x="145" y="0"/>
                    </a:moveTo>
                    <a:lnTo>
                      <a:pt x="0" y="298"/>
                    </a:lnTo>
                    <a:lnTo>
                      <a:pt x="290" y="298"/>
                    </a:lnTo>
                    <a:lnTo>
                      <a:pt x="14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50" name="Freeform 127">
                <a:extLst>
                  <a:ext uri="{FF2B5EF4-FFF2-40B4-BE49-F238E27FC236}">
                    <a16:creationId xmlns:a16="http://schemas.microsoft.com/office/drawing/2014/main" id="{688951AA-32E1-004D-85D0-B993E6595571}"/>
                  </a:ext>
                </a:extLst>
              </p:cNvPr>
              <p:cNvSpPr>
                <a:spLocks noChangeArrowheads="1"/>
              </p:cNvSpPr>
              <p:nvPr/>
            </p:nvSpPr>
            <p:spPr bwMode="auto">
              <a:xfrm rot="10800000">
                <a:off x="291956" y="3072171"/>
                <a:ext cx="253743" cy="390227"/>
              </a:xfrm>
              <a:custGeom>
                <a:avLst/>
                <a:gdLst>
                  <a:gd name="T0" fmla="*/ 583 w 584"/>
                  <a:gd name="T1" fmla="*/ 298 h 896"/>
                  <a:gd name="T2" fmla="*/ 437 w 584"/>
                  <a:gd name="T3" fmla="*/ 0 h 896"/>
                  <a:gd name="T4" fmla="*/ 0 w 584"/>
                  <a:gd name="T5" fmla="*/ 895 h 896"/>
                  <a:gd name="T6" fmla="*/ 290 w 584"/>
                  <a:gd name="T7" fmla="*/ 895 h 896"/>
                  <a:gd name="T8" fmla="*/ 583 w 584"/>
                  <a:gd name="T9" fmla="*/ 298 h 896"/>
                </a:gdLst>
                <a:ahLst/>
                <a:cxnLst>
                  <a:cxn ang="0">
                    <a:pos x="T0" y="T1"/>
                  </a:cxn>
                  <a:cxn ang="0">
                    <a:pos x="T2" y="T3"/>
                  </a:cxn>
                  <a:cxn ang="0">
                    <a:pos x="T4" y="T5"/>
                  </a:cxn>
                  <a:cxn ang="0">
                    <a:pos x="T6" y="T7"/>
                  </a:cxn>
                  <a:cxn ang="0">
                    <a:pos x="T8" y="T9"/>
                  </a:cxn>
                </a:cxnLst>
                <a:rect l="0" t="0" r="r" b="b"/>
                <a:pathLst>
                  <a:path w="584" h="896">
                    <a:moveTo>
                      <a:pt x="583" y="298"/>
                    </a:moveTo>
                    <a:lnTo>
                      <a:pt x="437" y="0"/>
                    </a:lnTo>
                    <a:lnTo>
                      <a:pt x="0" y="895"/>
                    </a:lnTo>
                    <a:lnTo>
                      <a:pt x="290" y="895"/>
                    </a:lnTo>
                    <a:lnTo>
                      <a:pt x="583" y="29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51" name="Freeform 128">
                <a:extLst>
                  <a:ext uri="{FF2B5EF4-FFF2-40B4-BE49-F238E27FC236}">
                    <a16:creationId xmlns:a16="http://schemas.microsoft.com/office/drawing/2014/main" id="{D9F579AB-A7E2-A341-A199-3A65EA156445}"/>
                  </a:ext>
                </a:extLst>
              </p:cNvPr>
              <p:cNvSpPr>
                <a:spLocks noChangeArrowheads="1"/>
              </p:cNvSpPr>
              <p:nvPr/>
            </p:nvSpPr>
            <p:spPr bwMode="auto">
              <a:xfrm rot="10800000">
                <a:off x="418828" y="3070249"/>
                <a:ext cx="380615" cy="651659"/>
              </a:xfrm>
              <a:custGeom>
                <a:avLst/>
                <a:gdLst>
                  <a:gd name="T0" fmla="*/ 729 w 875"/>
                  <a:gd name="T1" fmla="*/ 0 h 1493"/>
                  <a:gd name="T2" fmla="*/ 0 w 875"/>
                  <a:gd name="T3" fmla="*/ 1492 h 1493"/>
                  <a:gd name="T4" fmla="*/ 290 w 875"/>
                  <a:gd name="T5" fmla="*/ 1492 h 1493"/>
                  <a:gd name="T6" fmla="*/ 874 w 875"/>
                  <a:gd name="T7" fmla="*/ 296 h 1493"/>
                  <a:gd name="T8" fmla="*/ 862 w 875"/>
                  <a:gd name="T9" fmla="*/ 271 h 1493"/>
                  <a:gd name="T10" fmla="*/ 729 w 875"/>
                  <a:gd name="T11" fmla="*/ 0 h 1493"/>
                </a:gdLst>
                <a:ahLst/>
                <a:cxnLst>
                  <a:cxn ang="0">
                    <a:pos x="T0" y="T1"/>
                  </a:cxn>
                  <a:cxn ang="0">
                    <a:pos x="T2" y="T3"/>
                  </a:cxn>
                  <a:cxn ang="0">
                    <a:pos x="T4" y="T5"/>
                  </a:cxn>
                  <a:cxn ang="0">
                    <a:pos x="T6" y="T7"/>
                  </a:cxn>
                  <a:cxn ang="0">
                    <a:pos x="T8" y="T9"/>
                  </a:cxn>
                  <a:cxn ang="0">
                    <a:pos x="T10" y="T11"/>
                  </a:cxn>
                </a:cxnLst>
                <a:rect l="0" t="0" r="r" b="b"/>
                <a:pathLst>
                  <a:path w="875" h="1493">
                    <a:moveTo>
                      <a:pt x="729" y="0"/>
                    </a:moveTo>
                    <a:lnTo>
                      <a:pt x="0" y="1492"/>
                    </a:lnTo>
                    <a:lnTo>
                      <a:pt x="290" y="1492"/>
                    </a:lnTo>
                    <a:lnTo>
                      <a:pt x="874" y="296"/>
                    </a:lnTo>
                    <a:lnTo>
                      <a:pt x="862" y="271"/>
                    </a:lnTo>
                    <a:lnTo>
                      <a:pt x="729"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52" name="Freeform 129">
                <a:extLst>
                  <a:ext uri="{FF2B5EF4-FFF2-40B4-BE49-F238E27FC236}">
                    <a16:creationId xmlns:a16="http://schemas.microsoft.com/office/drawing/2014/main" id="{528F1F1C-332E-9142-8FCF-698344CA4526}"/>
                  </a:ext>
                </a:extLst>
              </p:cNvPr>
              <p:cNvSpPr>
                <a:spLocks noChangeArrowheads="1"/>
              </p:cNvSpPr>
              <p:nvPr/>
            </p:nvSpPr>
            <p:spPr bwMode="auto">
              <a:xfrm rot="10800000">
                <a:off x="547623" y="3072172"/>
                <a:ext cx="507487" cy="911170"/>
              </a:xfrm>
              <a:custGeom>
                <a:avLst/>
                <a:gdLst>
                  <a:gd name="T0" fmla="*/ 1020 w 1166"/>
                  <a:gd name="T1" fmla="*/ 0 h 2092"/>
                  <a:gd name="T2" fmla="*/ 0 w 1166"/>
                  <a:gd name="T3" fmla="*/ 2091 h 2092"/>
                  <a:gd name="T4" fmla="*/ 291 w 1166"/>
                  <a:gd name="T5" fmla="*/ 2091 h 2092"/>
                  <a:gd name="T6" fmla="*/ 1165 w 1166"/>
                  <a:gd name="T7" fmla="*/ 298 h 2092"/>
                  <a:gd name="T8" fmla="*/ 1147 w 1166"/>
                  <a:gd name="T9" fmla="*/ 260 h 2092"/>
                  <a:gd name="T10" fmla="*/ 1020 w 1166"/>
                  <a:gd name="T11" fmla="*/ 0 h 2092"/>
                </a:gdLst>
                <a:ahLst/>
                <a:cxnLst>
                  <a:cxn ang="0">
                    <a:pos x="T0" y="T1"/>
                  </a:cxn>
                  <a:cxn ang="0">
                    <a:pos x="T2" y="T3"/>
                  </a:cxn>
                  <a:cxn ang="0">
                    <a:pos x="T4" y="T5"/>
                  </a:cxn>
                  <a:cxn ang="0">
                    <a:pos x="T6" y="T7"/>
                  </a:cxn>
                  <a:cxn ang="0">
                    <a:pos x="T8" y="T9"/>
                  </a:cxn>
                  <a:cxn ang="0">
                    <a:pos x="T10" y="T11"/>
                  </a:cxn>
                </a:cxnLst>
                <a:rect l="0" t="0" r="r" b="b"/>
                <a:pathLst>
                  <a:path w="1166" h="2092">
                    <a:moveTo>
                      <a:pt x="1020" y="0"/>
                    </a:moveTo>
                    <a:lnTo>
                      <a:pt x="0" y="2091"/>
                    </a:lnTo>
                    <a:lnTo>
                      <a:pt x="291" y="2091"/>
                    </a:lnTo>
                    <a:lnTo>
                      <a:pt x="1165" y="298"/>
                    </a:lnTo>
                    <a:lnTo>
                      <a:pt x="1147" y="260"/>
                    </a:lnTo>
                    <a:lnTo>
                      <a:pt x="102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53" name="Freeform 130">
                <a:extLst>
                  <a:ext uri="{FF2B5EF4-FFF2-40B4-BE49-F238E27FC236}">
                    <a16:creationId xmlns:a16="http://schemas.microsoft.com/office/drawing/2014/main" id="{AE2FAF5B-1D78-1B43-AFB1-9DD4B7A2E695}"/>
                  </a:ext>
                </a:extLst>
              </p:cNvPr>
              <p:cNvSpPr>
                <a:spLocks noChangeArrowheads="1"/>
              </p:cNvSpPr>
              <p:nvPr/>
            </p:nvSpPr>
            <p:spPr bwMode="auto">
              <a:xfrm rot="10800000">
                <a:off x="672572" y="3070249"/>
                <a:ext cx="636281" cy="1174524"/>
              </a:xfrm>
              <a:custGeom>
                <a:avLst/>
                <a:gdLst>
                  <a:gd name="T0" fmla="*/ 0 w 1460"/>
                  <a:gd name="T1" fmla="*/ 2692 h 2693"/>
                  <a:gd name="T2" fmla="*/ 290 w 1460"/>
                  <a:gd name="T3" fmla="*/ 2692 h 2693"/>
                  <a:gd name="T4" fmla="*/ 1459 w 1460"/>
                  <a:gd name="T5" fmla="*/ 298 h 2693"/>
                  <a:gd name="T6" fmla="*/ 1459 w 1460"/>
                  <a:gd name="T7" fmla="*/ 298 h 2693"/>
                  <a:gd name="T8" fmla="*/ 1314 w 1460"/>
                  <a:gd name="T9" fmla="*/ 0 h 2693"/>
                  <a:gd name="T10" fmla="*/ 0 w 1460"/>
                  <a:gd name="T11" fmla="*/ 2692 h 2693"/>
                </a:gdLst>
                <a:ahLst/>
                <a:cxnLst>
                  <a:cxn ang="0">
                    <a:pos x="T0" y="T1"/>
                  </a:cxn>
                  <a:cxn ang="0">
                    <a:pos x="T2" y="T3"/>
                  </a:cxn>
                  <a:cxn ang="0">
                    <a:pos x="T4" y="T5"/>
                  </a:cxn>
                  <a:cxn ang="0">
                    <a:pos x="T6" y="T7"/>
                  </a:cxn>
                  <a:cxn ang="0">
                    <a:pos x="T8" y="T9"/>
                  </a:cxn>
                  <a:cxn ang="0">
                    <a:pos x="T10" y="T11"/>
                  </a:cxn>
                </a:cxnLst>
                <a:rect l="0" t="0" r="r" b="b"/>
                <a:pathLst>
                  <a:path w="1460" h="2693">
                    <a:moveTo>
                      <a:pt x="0" y="2692"/>
                    </a:moveTo>
                    <a:lnTo>
                      <a:pt x="290" y="2692"/>
                    </a:lnTo>
                    <a:lnTo>
                      <a:pt x="1459" y="298"/>
                    </a:lnTo>
                    <a:lnTo>
                      <a:pt x="1459" y="298"/>
                    </a:lnTo>
                    <a:lnTo>
                      <a:pt x="1314" y="0"/>
                    </a:lnTo>
                    <a:lnTo>
                      <a:pt x="0" y="26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54" name="Freeform 131">
                <a:extLst>
                  <a:ext uri="{FF2B5EF4-FFF2-40B4-BE49-F238E27FC236}">
                    <a16:creationId xmlns:a16="http://schemas.microsoft.com/office/drawing/2014/main" id="{55351C11-2C9C-D642-92F0-1F5894728169}"/>
                  </a:ext>
                </a:extLst>
              </p:cNvPr>
              <p:cNvSpPr>
                <a:spLocks noChangeArrowheads="1"/>
              </p:cNvSpPr>
              <p:nvPr/>
            </p:nvSpPr>
            <p:spPr bwMode="auto">
              <a:xfrm rot="10800000">
                <a:off x="799442" y="3070249"/>
                <a:ext cx="763154" cy="1434035"/>
              </a:xfrm>
              <a:custGeom>
                <a:avLst/>
                <a:gdLst>
                  <a:gd name="T0" fmla="*/ 0 w 1751"/>
                  <a:gd name="T1" fmla="*/ 3287 h 3288"/>
                  <a:gd name="T2" fmla="*/ 291 w 1751"/>
                  <a:gd name="T3" fmla="*/ 3287 h 3288"/>
                  <a:gd name="T4" fmla="*/ 1750 w 1751"/>
                  <a:gd name="T5" fmla="*/ 298 h 3288"/>
                  <a:gd name="T6" fmla="*/ 1604 w 1751"/>
                  <a:gd name="T7" fmla="*/ 0 h 3288"/>
                  <a:gd name="T8" fmla="*/ 0 w 1751"/>
                  <a:gd name="T9" fmla="*/ 3287 h 3288"/>
                </a:gdLst>
                <a:ahLst/>
                <a:cxnLst>
                  <a:cxn ang="0">
                    <a:pos x="T0" y="T1"/>
                  </a:cxn>
                  <a:cxn ang="0">
                    <a:pos x="T2" y="T3"/>
                  </a:cxn>
                  <a:cxn ang="0">
                    <a:pos x="T4" y="T5"/>
                  </a:cxn>
                  <a:cxn ang="0">
                    <a:pos x="T6" y="T7"/>
                  </a:cxn>
                  <a:cxn ang="0">
                    <a:pos x="T8" y="T9"/>
                  </a:cxn>
                </a:cxnLst>
                <a:rect l="0" t="0" r="r" b="b"/>
                <a:pathLst>
                  <a:path w="1751" h="3288">
                    <a:moveTo>
                      <a:pt x="0" y="3287"/>
                    </a:moveTo>
                    <a:lnTo>
                      <a:pt x="291" y="3287"/>
                    </a:lnTo>
                    <a:lnTo>
                      <a:pt x="1750" y="298"/>
                    </a:lnTo>
                    <a:lnTo>
                      <a:pt x="1604" y="0"/>
                    </a:lnTo>
                    <a:lnTo>
                      <a:pt x="0" y="3287"/>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55" name="Freeform 132">
                <a:extLst>
                  <a:ext uri="{FF2B5EF4-FFF2-40B4-BE49-F238E27FC236}">
                    <a16:creationId xmlns:a16="http://schemas.microsoft.com/office/drawing/2014/main" id="{E00D0E77-D11D-6E4B-B7D8-8D5B338E10F5}"/>
                  </a:ext>
                </a:extLst>
              </p:cNvPr>
              <p:cNvSpPr>
                <a:spLocks noChangeArrowheads="1"/>
              </p:cNvSpPr>
              <p:nvPr/>
            </p:nvSpPr>
            <p:spPr bwMode="auto">
              <a:xfrm rot="10800000">
                <a:off x="926315" y="3070249"/>
                <a:ext cx="890025" cy="1693545"/>
              </a:xfrm>
              <a:custGeom>
                <a:avLst/>
                <a:gdLst>
                  <a:gd name="T0" fmla="*/ 0 w 2040"/>
                  <a:gd name="T1" fmla="*/ 3882 h 3883"/>
                  <a:gd name="T2" fmla="*/ 290 w 2040"/>
                  <a:gd name="T3" fmla="*/ 3882 h 3883"/>
                  <a:gd name="T4" fmla="*/ 2039 w 2040"/>
                  <a:gd name="T5" fmla="*/ 298 h 3883"/>
                  <a:gd name="T6" fmla="*/ 1894 w 2040"/>
                  <a:gd name="T7" fmla="*/ 0 h 3883"/>
                  <a:gd name="T8" fmla="*/ 0 w 2040"/>
                  <a:gd name="T9" fmla="*/ 3882 h 3883"/>
                </a:gdLst>
                <a:ahLst/>
                <a:cxnLst>
                  <a:cxn ang="0">
                    <a:pos x="T0" y="T1"/>
                  </a:cxn>
                  <a:cxn ang="0">
                    <a:pos x="T2" y="T3"/>
                  </a:cxn>
                  <a:cxn ang="0">
                    <a:pos x="T4" y="T5"/>
                  </a:cxn>
                  <a:cxn ang="0">
                    <a:pos x="T6" y="T7"/>
                  </a:cxn>
                  <a:cxn ang="0">
                    <a:pos x="T8" y="T9"/>
                  </a:cxn>
                </a:cxnLst>
                <a:rect l="0" t="0" r="r" b="b"/>
                <a:pathLst>
                  <a:path w="2040" h="3883">
                    <a:moveTo>
                      <a:pt x="0" y="3882"/>
                    </a:moveTo>
                    <a:lnTo>
                      <a:pt x="290" y="3882"/>
                    </a:lnTo>
                    <a:lnTo>
                      <a:pt x="2039" y="298"/>
                    </a:lnTo>
                    <a:lnTo>
                      <a:pt x="1894" y="0"/>
                    </a:lnTo>
                    <a:lnTo>
                      <a:pt x="0" y="388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56" name="Freeform 133">
                <a:extLst>
                  <a:ext uri="{FF2B5EF4-FFF2-40B4-BE49-F238E27FC236}">
                    <a16:creationId xmlns:a16="http://schemas.microsoft.com/office/drawing/2014/main" id="{A4245D56-1FFB-7C47-910E-0EBBA47CBA50}"/>
                  </a:ext>
                </a:extLst>
              </p:cNvPr>
              <p:cNvSpPr>
                <a:spLocks noChangeArrowheads="1"/>
              </p:cNvSpPr>
              <p:nvPr/>
            </p:nvSpPr>
            <p:spPr bwMode="auto">
              <a:xfrm rot="10800000">
                <a:off x="1051265" y="3072171"/>
                <a:ext cx="1016895" cy="1951134"/>
              </a:xfrm>
              <a:custGeom>
                <a:avLst/>
                <a:gdLst>
                  <a:gd name="T0" fmla="*/ 0 w 2331"/>
                  <a:gd name="T1" fmla="*/ 4477 h 4478"/>
                  <a:gd name="T2" fmla="*/ 290 w 2331"/>
                  <a:gd name="T3" fmla="*/ 4477 h 4478"/>
                  <a:gd name="T4" fmla="*/ 2330 w 2331"/>
                  <a:gd name="T5" fmla="*/ 297 h 4478"/>
                  <a:gd name="T6" fmla="*/ 2330 w 2331"/>
                  <a:gd name="T7" fmla="*/ 297 h 4478"/>
                  <a:gd name="T8" fmla="*/ 2185 w 2331"/>
                  <a:gd name="T9" fmla="*/ 0 h 4478"/>
                  <a:gd name="T10" fmla="*/ 0 w 2331"/>
                  <a:gd name="T11" fmla="*/ 4477 h 4478"/>
                </a:gdLst>
                <a:ahLst/>
                <a:cxnLst>
                  <a:cxn ang="0">
                    <a:pos x="T0" y="T1"/>
                  </a:cxn>
                  <a:cxn ang="0">
                    <a:pos x="T2" y="T3"/>
                  </a:cxn>
                  <a:cxn ang="0">
                    <a:pos x="T4" y="T5"/>
                  </a:cxn>
                  <a:cxn ang="0">
                    <a:pos x="T6" y="T7"/>
                  </a:cxn>
                  <a:cxn ang="0">
                    <a:pos x="T8" y="T9"/>
                  </a:cxn>
                  <a:cxn ang="0">
                    <a:pos x="T10" y="T11"/>
                  </a:cxn>
                </a:cxnLst>
                <a:rect l="0" t="0" r="r" b="b"/>
                <a:pathLst>
                  <a:path w="2331" h="4478">
                    <a:moveTo>
                      <a:pt x="0" y="4477"/>
                    </a:moveTo>
                    <a:lnTo>
                      <a:pt x="290" y="4477"/>
                    </a:lnTo>
                    <a:lnTo>
                      <a:pt x="2330" y="297"/>
                    </a:lnTo>
                    <a:lnTo>
                      <a:pt x="2330" y="297"/>
                    </a:lnTo>
                    <a:lnTo>
                      <a:pt x="2185" y="0"/>
                    </a:lnTo>
                    <a:lnTo>
                      <a:pt x="0" y="4477"/>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57" name="Freeform 134">
                <a:extLst>
                  <a:ext uri="{FF2B5EF4-FFF2-40B4-BE49-F238E27FC236}">
                    <a16:creationId xmlns:a16="http://schemas.microsoft.com/office/drawing/2014/main" id="{C7605B1C-E50A-C04C-AD8A-D90FE1F8C4A7}"/>
                  </a:ext>
                </a:extLst>
              </p:cNvPr>
              <p:cNvSpPr>
                <a:spLocks noChangeArrowheads="1"/>
              </p:cNvSpPr>
              <p:nvPr/>
            </p:nvSpPr>
            <p:spPr bwMode="auto">
              <a:xfrm rot="10800000">
                <a:off x="1178136" y="3070249"/>
                <a:ext cx="1143767" cy="2210644"/>
              </a:xfrm>
              <a:custGeom>
                <a:avLst/>
                <a:gdLst>
                  <a:gd name="T0" fmla="*/ 0 w 2622"/>
                  <a:gd name="T1" fmla="*/ 5071 h 5072"/>
                  <a:gd name="T2" fmla="*/ 290 w 2622"/>
                  <a:gd name="T3" fmla="*/ 5071 h 5072"/>
                  <a:gd name="T4" fmla="*/ 2621 w 2622"/>
                  <a:gd name="T5" fmla="*/ 296 h 5072"/>
                  <a:gd name="T6" fmla="*/ 2475 w 2622"/>
                  <a:gd name="T7" fmla="*/ 0 h 5072"/>
                  <a:gd name="T8" fmla="*/ 0 w 2622"/>
                  <a:gd name="T9" fmla="*/ 5071 h 5072"/>
                </a:gdLst>
                <a:ahLst/>
                <a:cxnLst>
                  <a:cxn ang="0">
                    <a:pos x="T0" y="T1"/>
                  </a:cxn>
                  <a:cxn ang="0">
                    <a:pos x="T2" y="T3"/>
                  </a:cxn>
                  <a:cxn ang="0">
                    <a:pos x="T4" y="T5"/>
                  </a:cxn>
                  <a:cxn ang="0">
                    <a:pos x="T6" y="T7"/>
                  </a:cxn>
                  <a:cxn ang="0">
                    <a:pos x="T8" y="T9"/>
                  </a:cxn>
                </a:cxnLst>
                <a:rect l="0" t="0" r="r" b="b"/>
                <a:pathLst>
                  <a:path w="2622" h="5072">
                    <a:moveTo>
                      <a:pt x="0" y="5071"/>
                    </a:moveTo>
                    <a:lnTo>
                      <a:pt x="290" y="5071"/>
                    </a:lnTo>
                    <a:lnTo>
                      <a:pt x="2621" y="296"/>
                    </a:lnTo>
                    <a:lnTo>
                      <a:pt x="2475" y="0"/>
                    </a:lnTo>
                    <a:lnTo>
                      <a:pt x="0" y="507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58" name="Freeform 135">
                <a:extLst>
                  <a:ext uri="{FF2B5EF4-FFF2-40B4-BE49-F238E27FC236}">
                    <a16:creationId xmlns:a16="http://schemas.microsoft.com/office/drawing/2014/main" id="{D222F246-52F7-1540-A3F3-7CADA2D1AD3C}"/>
                  </a:ext>
                </a:extLst>
              </p:cNvPr>
              <p:cNvSpPr>
                <a:spLocks noChangeArrowheads="1"/>
              </p:cNvSpPr>
              <p:nvPr/>
            </p:nvSpPr>
            <p:spPr bwMode="auto">
              <a:xfrm rot="10800000">
                <a:off x="218908" y="2843419"/>
                <a:ext cx="2468231" cy="2696985"/>
              </a:xfrm>
              <a:custGeom>
                <a:avLst/>
                <a:gdLst>
                  <a:gd name="T0" fmla="*/ 253 w 5662"/>
                  <a:gd name="T1" fmla="*/ 6187 h 6188"/>
                  <a:gd name="T2" fmla="*/ 291 w 5662"/>
                  <a:gd name="T3" fmla="*/ 6187 h 6188"/>
                  <a:gd name="T4" fmla="*/ 5533 w 5662"/>
                  <a:gd name="T5" fmla="*/ 6187 h 6188"/>
                  <a:gd name="T6" fmla="*/ 5661 w 5662"/>
                  <a:gd name="T7" fmla="*/ 5925 h 6188"/>
                  <a:gd name="T8" fmla="*/ 418 w 5662"/>
                  <a:gd name="T9" fmla="*/ 5925 h 6188"/>
                  <a:gd name="T10" fmla="*/ 3165 w 5662"/>
                  <a:gd name="T11" fmla="*/ 298 h 6188"/>
                  <a:gd name="T12" fmla="*/ 3020 w 5662"/>
                  <a:gd name="T13" fmla="*/ 0 h 6188"/>
                  <a:gd name="T14" fmla="*/ 0 w 5662"/>
                  <a:gd name="T15" fmla="*/ 6187 h 6188"/>
                  <a:gd name="T16" fmla="*/ 253 w 5662"/>
                  <a:gd name="T17" fmla="*/ 6187 h 6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62" h="6188">
                    <a:moveTo>
                      <a:pt x="253" y="6187"/>
                    </a:moveTo>
                    <a:lnTo>
                      <a:pt x="291" y="6187"/>
                    </a:lnTo>
                    <a:lnTo>
                      <a:pt x="5533" y="6187"/>
                    </a:lnTo>
                    <a:lnTo>
                      <a:pt x="5661" y="5925"/>
                    </a:lnTo>
                    <a:lnTo>
                      <a:pt x="418" y="5925"/>
                    </a:lnTo>
                    <a:lnTo>
                      <a:pt x="3165" y="298"/>
                    </a:lnTo>
                    <a:lnTo>
                      <a:pt x="3020" y="0"/>
                    </a:lnTo>
                    <a:lnTo>
                      <a:pt x="0" y="6187"/>
                    </a:lnTo>
                    <a:lnTo>
                      <a:pt x="253" y="6187"/>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59" name="Freeform 58">
                <a:extLst>
                  <a:ext uri="{FF2B5EF4-FFF2-40B4-BE49-F238E27FC236}">
                    <a16:creationId xmlns:a16="http://schemas.microsoft.com/office/drawing/2014/main" id="{DDF0A344-436D-9F45-82AD-D244DC6AD1AD}"/>
                  </a:ext>
                </a:extLst>
              </p:cNvPr>
              <p:cNvSpPr>
                <a:spLocks noChangeArrowheads="1"/>
              </p:cNvSpPr>
              <p:nvPr/>
            </p:nvSpPr>
            <p:spPr bwMode="auto">
              <a:xfrm rot="10800000">
                <a:off x="1464994" y="2819665"/>
                <a:ext cx="1496431" cy="2811086"/>
              </a:xfrm>
              <a:custGeom>
                <a:avLst/>
                <a:gdLst>
                  <a:gd name="connsiteX0" fmla="*/ 126505 w 1496431"/>
                  <a:gd name="connsiteY0" fmla="*/ 2811086 h 2811086"/>
                  <a:gd name="connsiteX1" fmla="*/ 0 w 1496431"/>
                  <a:gd name="connsiteY1" fmla="*/ 2811086 h 2811086"/>
                  <a:gd name="connsiteX2" fmla="*/ 1369985 w 1496431"/>
                  <a:gd name="connsiteY2" fmla="*/ 0 h 2811086"/>
                  <a:gd name="connsiteX3" fmla="*/ 1496431 w 1496431"/>
                  <a:gd name="connsiteY3" fmla="*/ 0 h 2811086"/>
                </a:gdLst>
                <a:ahLst/>
                <a:cxnLst>
                  <a:cxn ang="0">
                    <a:pos x="connsiteX0" y="connsiteY0"/>
                  </a:cxn>
                  <a:cxn ang="0">
                    <a:pos x="connsiteX1" y="connsiteY1"/>
                  </a:cxn>
                  <a:cxn ang="0">
                    <a:pos x="connsiteX2" y="connsiteY2"/>
                  </a:cxn>
                  <a:cxn ang="0">
                    <a:pos x="connsiteX3" y="connsiteY3"/>
                  </a:cxn>
                </a:cxnLst>
                <a:rect l="l" t="t" r="r" b="b"/>
                <a:pathLst>
                  <a:path w="1496431" h="2811086">
                    <a:moveTo>
                      <a:pt x="126505" y="2811086"/>
                    </a:moveTo>
                    <a:lnTo>
                      <a:pt x="0" y="2811086"/>
                    </a:lnTo>
                    <a:lnTo>
                      <a:pt x="1369985" y="0"/>
                    </a:lnTo>
                    <a:lnTo>
                      <a:pt x="1496431"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80">
                  <a:buClrTx/>
                </a:pPr>
                <a:endParaRPr lang="en-US" sz="2160" kern="1200">
                  <a:latin typeface="Verdana"/>
                  <a:ea typeface="+mn-ea"/>
                  <a:cs typeface="+mn-cs"/>
                </a:endParaRPr>
              </a:p>
            </p:txBody>
          </p:sp>
          <p:sp>
            <p:nvSpPr>
              <p:cNvPr id="60" name="Freeform 59">
                <a:extLst>
                  <a:ext uri="{FF2B5EF4-FFF2-40B4-BE49-F238E27FC236}">
                    <a16:creationId xmlns:a16="http://schemas.microsoft.com/office/drawing/2014/main" id="{BB1A0A3E-5947-1B42-A75F-DF5369EE09E9}"/>
                  </a:ext>
                </a:extLst>
              </p:cNvPr>
              <p:cNvSpPr>
                <a:spLocks noChangeArrowheads="1"/>
              </p:cNvSpPr>
              <p:nvPr/>
            </p:nvSpPr>
            <p:spPr bwMode="auto">
              <a:xfrm rot="10800000">
                <a:off x="1716815" y="2819664"/>
                <a:ext cx="1490873" cy="2811086"/>
              </a:xfrm>
              <a:custGeom>
                <a:avLst/>
                <a:gdLst>
                  <a:gd name="connsiteX0" fmla="*/ 125583 w 1490873"/>
                  <a:gd name="connsiteY0" fmla="*/ 2811086 h 2811086"/>
                  <a:gd name="connsiteX1" fmla="*/ 0 w 1490873"/>
                  <a:gd name="connsiteY1" fmla="*/ 2811086 h 2811086"/>
                  <a:gd name="connsiteX2" fmla="*/ 1364461 w 1490873"/>
                  <a:gd name="connsiteY2" fmla="*/ 0 h 2811086"/>
                  <a:gd name="connsiteX3" fmla="*/ 1490873 w 1490873"/>
                  <a:gd name="connsiteY3" fmla="*/ 0 h 2811086"/>
                </a:gdLst>
                <a:ahLst/>
                <a:cxnLst>
                  <a:cxn ang="0">
                    <a:pos x="connsiteX0" y="connsiteY0"/>
                  </a:cxn>
                  <a:cxn ang="0">
                    <a:pos x="connsiteX1" y="connsiteY1"/>
                  </a:cxn>
                  <a:cxn ang="0">
                    <a:pos x="connsiteX2" y="connsiteY2"/>
                  </a:cxn>
                  <a:cxn ang="0">
                    <a:pos x="connsiteX3" y="connsiteY3"/>
                  </a:cxn>
                </a:cxnLst>
                <a:rect l="l" t="t" r="r" b="b"/>
                <a:pathLst>
                  <a:path w="1490873" h="2811086">
                    <a:moveTo>
                      <a:pt x="125583" y="2811086"/>
                    </a:moveTo>
                    <a:lnTo>
                      <a:pt x="0" y="2811086"/>
                    </a:lnTo>
                    <a:lnTo>
                      <a:pt x="1364461" y="0"/>
                    </a:lnTo>
                    <a:lnTo>
                      <a:pt x="1490873"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80">
                  <a:buClrTx/>
                </a:pPr>
                <a:endParaRPr lang="en-US" sz="2160" kern="1200">
                  <a:latin typeface="Verdana"/>
                  <a:ea typeface="+mn-ea"/>
                  <a:cs typeface="+mn-cs"/>
                </a:endParaRPr>
              </a:p>
            </p:txBody>
          </p:sp>
          <p:sp>
            <p:nvSpPr>
              <p:cNvPr id="61" name="Freeform 138">
                <a:extLst>
                  <a:ext uri="{FF2B5EF4-FFF2-40B4-BE49-F238E27FC236}">
                    <a16:creationId xmlns:a16="http://schemas.microsoft.com/office/drawing/2014/main" id="{5C300034-DA01-C643-83EC-FD4E1E94AF85}"/>
                  </a:ext>
                </a:extLst>
              </p:cNvPr>
              <p:cNvSpPr>
                <a:spLocks noChangeArrowheads="1"/>
              </p:cNvSpPr>
              <p:nvPr/>
            </p:nvSpPr>
            <p:spPr bwMode="auto">
              <a:xfrm rot="10800000">
                <a:off x="3071599" y="3252867"/>
                <a:ext cx="1966512" cy="115338"/>
              </a:xfrm>
              <a:custGeom>
                <a:avLst/>
                <a:gdLst>
                  <a:gd name="T0" fmla="*/ 0 w 4513"/>
                  <a:gd name="T1" fmla="*/ 262 h 263"/>
                  <a:gd name="T2" fmla="*/ 4385 w 4513"/>
                  <a:gd name="T3" fmla="*/ 262 h 263"/>
                  <a:gd name="T4" fmla="*/ 4512 w 4513"/>
                  <a:gd name="T5" fmla="*/ 0 h 263"/>
                  <a:gd name="T6" fmla="*/ 127 w 4513"/>
                  <a:gd name="T7" fmla="*/ 0 h 263"/>
                  <a:gd name="T8" fmla="*/ 0 w 4513"/>
                  <a:gd name="T9" fmla="*/ 262 h 263"/>
                </a:gdLst>
                <a:ahLst/>
                <a:cxnLst>
                  <a:cxn ang="0">
                    <a:pos x="T0" y="T1"/>
                  </a:cxn>
                  <a:cxn ang="0">
                    <a:pos x="T2" y="T3"/>
                  </a:cxn>
                  <a:cxn ang="0">
                    <a:pos x="T4" y="T5"/>
                  </a:cxn>
                  <a:cxn ang="0">
                    <a:pos x="T6" y="T7"/>
                  </a:cxn>
                  <a:cxn ang="0">
                    <a:pos x="T8" y="T9"/>
                  </a:cxn>
                </a:cxnLst>
                <a:rect l="0" t="0" r="r" b="b"/>
                <a:pathLst>
                  <a:path w="4513" h="263">
                    <a:moveTo>
                      <a:pt x="0" y="262"/>
                    </a:moveTo>
                    <a:lnTo>
                      <a:pt x="4385" y="262"/>
                    </a:lnTo>
                    <a:lnTo>
                      <a:pt x="4512" y="0"/>
                    </a:lnTo>
                    <a:lnTo>
                      <a:pt x="127" y="0"/>
                    </a:lnTo>
                    <a:lnTo>
                      <a:pt x="0" y="26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62" name="Freeform 139">
                <a:extLst>
                  <a:ext uri="{FF2B5EF4-FFF2-40B4-BE49-F238E27FC236}">
                    <a16:creationId xmlns:a16="http://schemas.microsoft.com/office/drawing/2014/main" id="{3BFDDF01-527D-B649-A2FD-0A8BF0A73F28}"/>
                  </a:ext>
                </a:extLst>
              </p:cNvPr>
              <p:cNvSpPr>
                <a:spLocks noChangeArrowheads="1"/>
              </p:cNvSpPr>
              <p:nvPr/>
            </p:nvSpPr>
            <p:spPr bwMode="auto">
              <a:xfrm rot="10800000">
                <a:off x="4799746" y="3483544"/>
                <a:ext cx="126872" cy="128795"/>
              </a:xfrm>
              <a:custGeom>
                <a:avLst/>
                <a:gdLst>
                  <a:gd name="T0" fmla="*/ 0 w 291"/>
                  <a:gd name="T1" fmla="*/ 295 h 296"/>
                  <a:gd name="T2" fmla="*/ 290 w 291"/>
                  <a:gd name="T3" fmla="*/ 295 h 296"/>
                  <a:gd name="T4" fmla="*/ 145 w 291"/>
                  <a:gd name="T5" fmla="*/ 0 h 296"/>
                  <a:gd name="T6" fmla="*/ 0 w 291"/>
                  <a:gd name="T7" fmla="*/ 295 h 296"/>
                </a:gdLst>
                <a:ahLst/>
                <a:cxnLst>
                  <a:cxn ang="0">
                    <a:pos x="T0" y="T1"/>
                  </a:cxn>
                  <a:cxn ang="0">
                    <a:pos x="T2" y="T3"/>
                  </a:cxn>
                  <a:cxn ang="0">
                    <a:pos x="T4" y="T5"/>
                  </a:cxn>
                  <a:cxn ang="0">
                    <a:pos x="T6" y="T7"/>
                  </a:cxn>
                </a:cxnLst>
                <a:rect l="0" t="0" r="r" b="b"/>
                <a:pathLst>
                  <a:path w="291" h="296">
                    <a:moveTo>
                      <a:pt x="0" y="295"/>
                    </a:moveTo>
                    <a:lnTo>
                      <a:pt x="290" y="295"/>
                    </a:lnTo>
                    <a:lnTo>
                      <a:pt x="145" y="0"/>
                    </a:lnTo>
                    <a:lnTo>
                      <a:pt x="0" y="29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63" name="Freeform 140">
                <a:extLst>
                  <a:ext uri="{FF2B5EF4-FFF2-40B4-BE49-F238E27FC236}">
                    <a16:creationId xmlns:a16="http://schemas.microsoft.com/office/drawing/2014/main" id="{D41D94D1-C0DA-D74A-979E-6C2DEF0FD29A}"/>
                  </a:ext>
                </a:extLst>
              </p:cNvPr>
              <p:cNvSpPr>
                <a:spLocks noChangeArrowheads="1"/>
              </p:cNvSpPr>
              <p:nvPr/>
            </p:nvSpPr>
            <p:spPr bwMode="auto">
              <a:xfrm rot="10800000">
                <a:off x="3527184" y="3483543"/>
                <a:ext cx="763152" cy="1432113"/>
              </a:xfrm>
              <a:custGeom>
                <a:avLst/>
                <a:gdLst>
                  <a:gd name="T0" fmla="*/ 31 w 1750"/>
                  <a:gd name="T1" fmla="*/ 232 h 3285"/>
                  <a:gd name="T2" fmla="*/ 0 w 1750"/>
                  <a:gd name="T3" fmla="*/ 296 h 3285"/>
                  <a:gd name="T4" fmla="*/ 1459 w 1750"/>
                  <a:gd name="T5" fmla="*/ 3284 h 3285"/>
                  <a:gd name="T6" fmla="*/ 1749 w 1750"/>
                  <a:gd name="T7" fmla="*/ 3284 h 3285"/>
                  <a:gd name="T8" fmla="*/ 145 w 1750"/>
                  <a:gd name="T9" fmla="*/ 0 h 3285"/>
                  <a:gd name="T10" fmla="*/ 31 w 1750"/>
                  <a:gd name="T11" fmla="*/ 232 h 3285"/>
                </a:gdLst>
                <a:ahLst/>
                <a:cxnLst>
                  <a:cxn ang="0">
                    <a:pos x="T0" y="T1"/>
                  </a:cxn>
                  <a:cxn ang="0">
                    <a:pos x="T2" y="T3"/>
                  </a:cxn>
                  <a:cxn ang="0">
                    <a:pos x="T4" y="T5"/>
                  </a:cxn>
                  <a:cxn ang="0">
                    <a:pos x="T6" y="T7"/>
                  </a:cxn>
                  <a:cxn ang="0">
                    <a:pos x="T8" y="T9"/>
                  </a:cxn>
                  <a:cxn ang="0">
                    <a:pos x="T10" y="T11"/>
                  </a:cxn>
                </a:cxnLst>
                <a:rect l="0" t="0" r="r" b="b"/>
                <a:pathLst>
                  <a:path w="1750" h="3285">
                    <a:moveTo>
                      <a:pt x="31" y="232"/>
                    </a:moveTo>
                    <a:lnTo>
                      <a:pt x="0" y="296"/>
                    </a:lnTo>
                    <a:lnTo>
                      <a:pt x="1459" y="3284"/>
                    </a:lnTo>
                    <a:lnTo>
                      <a:pt x="1749" y="3284"/>
                    </a:lnTo>
                    <a:lnTo>
                      <a:pt x="145" y="0"/>
                    </a:lnTo>
                    <a:lnTo>
                      <a:pt x="31" y="23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64" name="Freeform 141">
                <a:extLst>
                  <a:ext uri="{FF2B5EF4-FFF2-40B4-BE49-F238E27FC236}">
                    <a16:creationId xmlns:a16="http://schemas.microsoft.com/office/drawing/2014/main" id="{86567458-E364-464B-A6D3-F3873343EC87}"/>
                  </a:ext>
                </a:extLst>
              </p:cNvPr>
              <p:cNvSpPr>
                <a:spLocks noChangeArrowheads="1"/>
              </p:cNvSpPr>
              <p:nvPr/>
            </p:nvSpPr>
            <p:spPr bwMode="auto">
              <a:xfrm rot="10800000">
                <a:off x="3273442" y="3483543"/>
                <a:ext cx="890024" cy="1693546"/>
              </a:xfrm>
              <a:custGeom>
                <a:avLst/>
                <a:gdLst>
                  <a:gd name="T0" fmla="*/ 2042 w 2043"/>
                  <a:gd name="T1" fmla="*/ 3883 h 3884"/>
                  <a:gd name="T2" fmla="*/ 146 w 2043"/>
                  <a:gd name="T3" fmla="*/ 0 h 3884"/>
                  <a:gd name="T4" fmla="*/ 38 w 2043"/>
                  <a:gd name="T5" fmla="*/ 221 h 3884"/>
                  <a:gd name="T6" fmla="*/ 0 w 2043"/>
                  <a:gd name="T7" fmla="*/ 298 h 3884"/>
                  <a:gd name="T8" fmla="*/ 1752 w 2043"/>
                  <a:gd name="T9" fmla="*/ 3883 h 3884"/>
                  <a:gd name="T10" fmla="*/ 2042 w 2043"/>
                  <a:gd name="T11" fmla="*/ 3883 h 3884"/>
                </a:gdLst>
                <a:ahLst/>
                <a:cxnLst>
                  <a:cxn ang="0">
                    <a:pos x="T0" y="T1"/>
                  </a:cxn>
                  <a:cxn ang="0">
                    <a:pos x="T2" y="T3"/>
                  </a:cxn>
                  <a:cxn ang="0">
                    <a:pos x="T4" y="T5"/>
                  </a:cxn>
                  <a:cxn ang="0">
                    <a:pos x="T6" y="T7"/>
                  </a:cxn>
                  <a:cxn ang="0">
                    <a:pos x="T8" y="T9"/>
                  </a:cxn>
                  <a:cxn ang="0">
                    <a:pos x="T10" y="T11"/>
                  </a:cxn>
                </a:cxnLst>
                <a:rect l="0" t="0" r="r" b="b"/>
                <a:pathLst>
                  <a:path w="2043" h="3884">
                    <a:moveTo>
                      <a:pt x="2042" y="3883"/>
                    </a:moveTo>
                    <a:lnTo>
                      <a:pt x="146" y="0"/>
                    </a:lnTo>
                    <a:lnTo>
                      <a:pt x="38" y="221"/>
                    </a:lnTo>
                    <a:lnTo>
                      <a:pt x="0" y="298"/>
                    </a:lnTo>
                    <a:lnTo>
                      <a:pt x="1752" y="3883"/>
                    </a:lnTo>
                    <a:lnTo>
                      <a:pt x="2042" y="3883"/>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65" name="Freeform 142">
                <a:extLst>
                  <a:ext uri="{FF2B5EF4-FFF2-40B4-BE49-F238E27FC236}">
                    <a16:creationId xmlns:a16="http://schemas.microsoft.com/office/drawing/2014/main" id="{5F1C2026-3A84-A848-A24F-ACF6E3F47972}"/>
                  </a:ext>
                </a:extLst>
              </p:cNvPr>
              <p:cNvSpPr>
                <a:spLocks noChangeArrowheads="1"/>
              </p:cNvSpPr>
              <p:nvPr/>
            </p:nvSpPr>
            <p:spPr bwMode="auto">
              <a:xfrm rot="10800000">
                <a:off x="3780929" y="3483543"/>
                <a:ext cx="636280" cy="1172602"/>
              </a:xfrm>
              <a:custGeom>
                <a:avLst/>
                <a:gdLst>
                  <a:gd name="T0" fmla="*/ 25 w 1458"/>
                  <a:gd name="T1" fmla="*/ 247 h 2688"/>
                  <a:gd name="T2" fmla="*/ 0 w 1458"/>
                  <a:gd name="T3" fmla="*/ 297 h 2688"/>
                  <a:gd name="T4" fmla="*/ 1167 w 1458"/>
                  <a:gd name="T5" fmla="*/ 2687 h 2688"/>
                  <a:gd name="T6" fmla="*/ 1457 w 1458"/>
                  <a:gd name="T7" fmla="*/ 2687 h 2688"/>
                  <a:gd name="T8" fmla="*/ 145 w 1458"/>
                  <a:gd name="T9" fmla="*/ 0 h 2688"/>
                  <a:gd name="T10" fmla="*/ 25 w 1458"/>
                  <a:gd name="T11" fmla="*/ 247 h 2688"/>
                </a:gdLst>
                <a:ahLst/>
                <a:cxnLst>
                  <a:cxn ang="0">
                    <a:pos x="T0" y="T1"/>
                  </a:cxn>
                  <a:cxn ang="0">
                    <a:pos x="T2" y="T3"/>
                  </a:cxn>
                  <a:cxn ang="0">
                    <a:pos x="T4" y="T5"/>
                  </a:cxn>
                  <a:cxn ang="0">
                    <a:pos x="T6" y="T7"/>
                  </a:cxn>
                  <a:cxn ang="0">
                    <a:pos x="T8" y="T9"/>
                  </a:cxn>
                  <a:cxn ang="0">
                    <a:pos x="T10" y="T11"/>
                  </a:cxn>
                </a:cxnLst>
                <a:rect l="0" t="0" r="r" b="b"/>
                <a:pathLst>
                  <a:path w="1458" h="2688">
                    <a:moveTo>
                      <a:pt x="25" y="247"/>
                    </a:moveTo>
                    <a:lnTo>
                      <a:pt x="0" y="297"/>
                    </a:lnTo>
                    <a:lnTo>
                      <a:pt x="1167" y="2687"/>
                    </a:lnTo>
                    <a:lnTo>
                      <a:pt x="1457" y="2687"/>
                    </a:lnTo>
                    <a:lnTo>
                      <a:pt x="145" y="0"/>
                    </a:lnTo>
                    <a:lnTo>
                      <a:pt x="25" y="247"/>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66" name="Freeform 143">
                <a:extLst>
                  <a:ext uri="{FF2B5EF4-FFF2-40B4-BE49-F238E27FC236}">
                    <a16:creationId xmlns:a16="http://schemas.microsoft.com/office/drawing/2014/main" id="{F2DDD572-9474-574B-BC9D-9D3AB671F500}"/>
                  </a:ext>
                </a:extLst>
              </p:cNvPr>
              <p:cNvSpPr>
                <a:spLocks noChangeArrowheads="1"/>
              </p:cNvSpPr>
              <p:nvPr/>
            </p:nvSpPr>
            <p:spPr bwMode="auto">
              <a:xfrm rot="10800000">
                <a:off x="4036593" y="3483544"/>
                <a:ext cx="509410" cy="911170"/>
              </a:xfrm>
              <a:custGeom>
                <a:avLst/>
                <a:gdLst>
                  <a:gd name="T0" fmla="*/ 20 w 1167"/>
                  <a:gd name="T1" fmla="*/ 257 h 2089"/>
                  <a:gd name="T2" fmla="*/ 0 w 1167"/>
                  <a:gd name="T3" fmla="*/ 296 h 2089"/>
                  <a:gd name="T4" fmla="*/ 876 w 1167"/>
                  <a:gd name="T5" fmla="*/ 2088 h 2089"/>
                  <a:gd name="T6" fmla="*/ 1166 w 1167"/>
                  <a:gd name="T7" fmla="*/ 2088 h 2089"/>
                  <a:gd name="T8" fmla="*/ 145 w 1167"/>
                  <a:gd name="T9" fmla="*/ 0 h 2089"/>
                  <a:gd name="T10" fmla="*/ 20 w 1167"/>
                  <a:gd name="T11" fmla="*/ 257 h 2089"/>
                </a:gdLst>
                <a:ahLst/>
                <a:cxnLst>
                  <a:cxn ang="0">
                    <a:pos x="T0" y="T1"/>
                  </a:cxn>
                  <a:cxn ang="0">
                    <a:pos x="T2" y="T3"/>
                  </a:cxn>
                  <a:cxn ang="0">
                    <a:pos x="T4" y="T5"/>
                  </a:cxn>
                  <a:cxn ang="0">
                    <a:pos x="T6" y="T7"/>
                  </a:cxn>
                  <a:cxn ang="0">
                    <a:pos x="T8" y="T9"/>
                  </a:cxn>
                  <a:cxn ang="0">
                    <a:pos x="T10" y="T11"/>
                  </a:cxn>
                </a:cxnLst>
                <a:rect l="0" t="0" r="r" b="b"/>
                <a:pathLst>
                  <a:path w="1167" h="2089">
                    <a:moveTo>
                      <a:pt x="20" y="257"/>
                    </a:moveTo>
                    <a:lnTo>
                      <a:pt x="0" y="296"/>
                    </a:lnTo>
                    <a:lnTo>
                      <a:pt x="876" y="2088"/>
                    </a:lnTo>
                    <a:lnTo>
                      <a:pt x="1166" y="2088"/>
                    </a:lnTo>
                    <a:lnTo>
                      <a:pt x="145" y="0"/>
                    </a:lnTo>
                    <a:lnTo>
                      <a:pt x="20" y="257"/>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67" name="Freeform 144">
                <a:extLst>
                  <a:ext uri="{FF2B5EF4-FFF2-40B4-BE49-F238E27FC236}">
                    <a16:creationId xmlns:a16="http://schemas.microsoft.com/office/drawing/2014/main" id="{97341C5D-FA9E-0E4B-90AD-E842D67DA0FB}"/>
                  </a:ext>
                </a:extLst>
              </p:cNvPr>
              <p:cNvSpPr>
                <a:spLocks noChangeArrowheads="1"/>
              </p:cNvSpPr>
              <p:nvPr/>
            </p:nvSpPr>
            <p:spPr bwMode="auto">
              <a:xfrm rot="10800000">
                <a:off x="4292260" y="3483543"/>
                <a:ext cx="380615" cy="649737"/>
              </a:xfrm>
              <a:custGeom>
                <a:avLst/>
                <a:gdLst>
                  <a:gd name="T0" fmla="*/ 11 w 874"/>
                  <a:gd name="T1" fmla="*/ 272 h 1492"/>
                  <a:gd name="T2" fmla="*/ 0 w 874"/>
                  <a:gd name="T3" fmla="*/ 297 h 1492"/>
                  <a:gd name="T4" fmla="*/ 583 w 874"/>
                  <a:gd name="T5" fmla="*/ 1491 h 1492"/>
                  <a:gd name="T6" fmla="*/ 873 w 874"/>
                  <a:gd name="T7" fmla="*/ 1491 h 1492"/>
                  <a:gd name="T8" fmla="*/ 144 w 874"/>
                  <a:gd name="T9" fmla="*/ 0 h 1492"/>
                  <a:gd name="T10" fmla="*/ 11 w 874"/>
                  <a:gd name="T11" fmla="*/ 272 h 1492"/>
                </a:gdLst>
                <a:ahLst/>
                <a:cxnLst>
                  <a:cxn ang="0">
                    <a:pos x="T0" y="T1"/>
                  </a:cxn>
                  <a:cxn ang="0">
                    <a:pos x="T2" y="T3"/>
                  </a:cxn>
                  <a:cxn ang="0">
                    <a:pos x="T4" y="T5"/>
                  </a:cxn>
                  <a:cxn ang="0">
                    <a:pos x="T6" y="T7"/>
                  </a:cxn>
                  <a:cxn ang="0">
                    <a:pos x="T8" y="T9"/>
                  </a:cxn>
                  <a:cxn ang="0">
                    <a:pos x="T10" y="T11"/>
                  </a:cxn>
                </a:cxnLst>
                <a:rect l="0" t="0" r="r" b="b"/>
                <a:pathLst>
                  <a:path w="874" h="1492">
                    <a:moveTo>
                      <a:pt x="11" y="272"/>
                    </a:moveTo>
                    <a:lnTo>
                      <a:pt x="0" y="297"/>
                    </a:lnTo>
                    <a:lnTo>
                      <a:pt x="583" y="1491"/>
                    </a:lnTo>
                    <a:lnTo>
                      <a:pt x="873" y="1491"/>
                    </a:lnTo>
                    <a:lnTo>
                      <a:pt x="144" y="0"/>
                    </a:lnTo>
                    <a:lnTo>
                      <a:pt x="11" y="27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68" name="Freeform 145">
                <a:extLst>
                  <a:ext uri="{FF2B5EF4-FFF2-40B4-BE49-F238E27FC236}">
                    <a16:creationId xmlns:a16="http://schemas.microsoft.com/office/drawing/2014/main" id="{3CBE9D48-58C3-104E-804B-6DCE41139C2B}"/>
                  </a:ext>
                </a:extLst>
              </p:cNvPr>
              <p:cNvSpPr>
                <a:spLocks noChangeArrowheads="1"/>
              </p:cNvSpPr>
              <p:nvPr/>
            </p:nvSpPr>
            <p:spPr bwMode="auto">
              <a:xfrm rot="10800000">
                <a:off x="4546003" y="3483543"/>
                <a:ext cx="253743" cy="390227"/>
              </a:xfrm>
              <a:custGeom>
                <a:avLst/>
                <a:gdLst>
                  <a:gd name="T0" fmla="*/ 0 w 582"/>
                  <a:gd name="T1" fmla="*/ 297 h 895"/>
                  <a:gd name="T2" fmla="*/ 292 w 582"/>
                  <a:gd name="T3" fmla="*/ 894 h 895"/>
                  <a:gd name="T4" fmla="*/ 581 w 582"/>
                  <a:gd name="T5" fmla="*/ 894 h 895"/>
                  <a:gd name="T6" fmla="*/ 145 w 582"/>
                  <a:gd name="T7" fmla="*/ 0 h 895"/>
                  <a:gd name="T8" fmla="*/ 0 w 582"/>
                  <a:gd name="T9" fmla="*/ 297 h 895"/>
                </a:gdLst>
                <a:ahLst/>
                <a:cxnLst>
                  <a:cxn ang="0">
                    <a:pos x="T0" y="T1"/>
                  </a:cxn>
                  <a:cxn ang="0">
                    <a:pos x="T2" y="T3"/>
                  </a:cxn>
                  <a:cxn ang="0">
                    <a:pos x="T4" y="T5"/>
                  </a:cxn>
                  <a:cxn ang="0">
                    <a:pos x="T6" y="T7"/>
                  </a:cxn>
                  <a:cxn ang="0">
                    <a:pos x="T8" y="T9"/>
                  </a:cxn>
                </a:cxnLst>
                <a:rect l="0" t="0" r="r" b="b"/>
                <a:pathLst>
                  <a:path w="582" h="895">
                    <a:moveTo>
                      <a:pt x="0" y="297"/>
                    </a:moveTo>
                    <a:lnTo>
                      <a:pt x="292" y="894"/>
                    </a:lnTo>
                    <a:lnTo>
                      <a:pt x="581" y="894"/>
                    </a:lnTo>
                    <a:lnTo>
                      <a:pt x="145" y="0"/>
                    </a:lnTo>
                    <a:lnTo>
                      <a:pt x="0" y="297"/>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69" name="Freeform 146">
                <a:extLst>
                  <a:ext uri="{FF2B5EF4-FFF2-40B4-BE49-F238E27FC236}">
                    <a16:creationId xmlns:a16="http://schemas.microsoft.com/office/drawing/2014/main" id="{8488C855-5B0D-7E49-A843-BE79DD4E343A}"/>
                  </a:ext>
                </a:extLst>
              </p:cNvPr>
              <p:cNvSpPr>
                <a:spLocks noChangeArrowheads="1"/>
              </p:cNvSpPr>
              <p:nvPr/>
            </p:nvSpPr>
            <p:spPr bwMode="auto">
              <a:xfrm rot="10800000">
                <a:off x="3185016" y="3027959"/>
                <a:ext cx="1964588" cy="113415"/>
              </a:xfrm>
              <a:custGeom>
                <a:avLst/>
                <a:gdLst>
                  <a:gd name="T0" fmla="*/ 0 w 4505"/>
                  <a:gd name="T1" fmla="*/ 261 h 262"/>
                  <a:gd name="T2" fmla="*/ 4381 w 4505"/>
                  <a:gd name="T3" fmla="*/ 261 h 262"/>
                  <a:gd name="T4" fmla="*/ 4504 w 4505"/>
                  <a:gd name="T5" fmla="*/ 0 h 262"/>
                  <a:gd name="T6" fmla="*/ 127 w 4505"/>
                  <a:gd name="T7" fmla="*/ 0 h 262"/>
                  <a:gd name="T8" fmla="*/ 0 w 4505"/>
                  <a:gd name="T9" fmla="*/ 261 h 262"/>
                </a:gdLst>
                <a:ahLst/>
                <a:cxnLst>
                  <a:cxn ang="0">
                    <a:pos x="T0" y="T1"/>
                  </a:cxn>
                  <a:cxn ang="0">
                    <a:pos x="T2" y="T3"/>
                  </a:cxn>
                  <a:cxn ang="0">
                    <a:pos x="T4" y="T5"/>
                  </a:cxn>
                  <a:cxn ang="0">
                    <a:pos x="T6" y="T7"/>
                  </a:cxn>
                  <a:cxn ang="0">
                    <a:pos x="T8" y="T9"/>
                  </a:cxn>
                </a:cxnLst>
                <a:rect l="0" t="0" r="r" b="b"/>
                <a:pathLst>
                  <a:path w="4505" h="262">
                    <a:moveTo>
                      <a:pt x="0" y="261"/>
                    </a:moveTo>
                    <a:lnTo>
                      <a:pt x="4381" y="261"/>
                    </a:lnTo>
                    <a:lnTo>
                      <a:pt x="4504" y="0"/>
                    </a:lnTo>
                    <a:lnTo>
                      <a:pt x="127" y="0"/>
                    </a:lnTo>
                    <a:lnTo>
                      <a:pt x="0" y="26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70" name="Freeform 147">
                <a:extLst>
                  <a:ext uri="{FF2B5EF4-FFF2-40B4-BE49-F238E27FC236}">
                    <a16:creationId xmlns:a16="http://schemas.microsoft.com/office/drawing/2014/main" id="{960D6BA8-466F-FC4C-9215-7AA69457DE03}"/>
                  </a:ext>
                </a:extLst>
              </p:cNvPr>
              <p:cNvSpPr>
                <a:spLocks noChangeArrowheads="1"/>
              </p:cNvSpPr>
              <p:nvPr/>
            </p:nvSpPr>
            <p:spPr bwMode="auto">
              <a:xfrm rot="10800000">
                <a:off x="3294586" y="2799204"/>
                <a:ext cx="1966512" cy="113416"/>
              </a:xfrm>
              <a:custGeom>
                <a:avLst/>
                <a:gdLst>
                  <a:gd name="T0" fmla="*/ 0 w 4513"/>
                  <a:gd name="T1" fmla="*/ 261 h 262"/>
                  <a:gd name="T2" fmla="*/ 4386 w 4513"/>
                  <a:gd name="T3" fmla="*/ 261 h 262"/>
                  <a:gd name="T4" fmla="*/ 4512 w 4513"/>
                  <a:gd name="T5" fmla="*/ 0 h 262"/>
                  <a:gd name="T6" fmla="*/ 127 w 4513"/>
                  <a:gd name="T7" fmla="*/ 0 h 262"/>
                  <a:gd name="T8" fmla="*/ 0 w 4513"/>
                  <a:gd name="T9" fmla="*/ 261 h 262"/>
                </a:gdLst>
                <a:ahLst/>
                <a:cxnLst>
                  <a:cxn ang="0">
                    <a:pos x="T0" y="T1"/>
                  </a:cxn>
                  <a:cxn ang="0">
                    <a:pos x="T2" y="T3"/>
                  </a:cxn>
                  <a:cxn ang="0">
                    <a:pos x="T4" y="T5"/>
                  </a:cxn>
                  <a:cxn ang="0">
                    <a:pos x="T6" y="T7"/>
                  </a:cxn>
                  <a:cxn ang="0">
                    <a:pos x="T8" y="T9"/>
                  </a:cxn>
                </a:cxnLst>
                <a:rect l="0" t="0" r="r" b="b"/>
                <a:pathLst>
                  <a:path w="4513" h="262">
                    <a:moveTo>
                      <a:pt x="0" y="261"/>
                    </a:moveTo>
                    <a:lnTo>
                      <a:pt x="4386" y="261"/>
                    </a:lnTo>
                    <a:lnTo>
                      <a:pt x="4512" y="0"/>
                    </a:lnTo>
                    <a:lnTo>
                      <a:pt x="127" y="0"/>
                    </a:lnTo>
                    <a:lnTo>
                      <a:pt x="0" y="26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71" name="Freeform 149">
                <a:extLst>
                  <a:ext uri="{FF2B5EF4-FFF2-40B4-BE49-F238E27FC236}">
                    <a16:creationId xmlns:a16="http://schemas.microsoft.com/office/drawing/2014/main" id="{01F463BD-1E3D-AB4C-A868-555C22AE75B5}"/>
                  </a:ext>
                </a:extLst>
              </p:cNvPr>
              <p:cNvSpPr>
                <a:spLocks noChangeArrowheads="1"/>
              </p:cNvSpPr>
              <p:nvPr/>
            </p:nvSpPr>
            <p:spPr bwMode="auto">
              <a:xfrm rot="10800000">
                <a:off x="1970124" y="3614259"/>
                <a:ext cx="1047652" cy="2016492"/>
              </a:xfrm>
              <a:custGeom>
                <a:avLst/>
                <a:gdLst>
                  <a:gd name="T0" fmla="*/ 0 w 2404"/>
                  <a:gd name="T1" fmla="*/ 4328 h 4625"/>
                  <a:gd name="T2" fmla="*/ 145 w 2404"/>
                  <a:gd name="T3" fmla="*/ 4624 h 4625"/>
                  <a:gd name="T4" fmla="*/ 2403 w 2404"/>
                  <a:gd name="T5" fmla="*/ 0 h 4625"/>
                  <a:gd name="T6" fmla="*/ 2112 w 2404"/>
                  <a:gd name="T7" fmla="*/ 0 h 4625"/>
                  <a:gd name="T8" fmla="*/ 0 w 2404"/>
                  <a:gd name="T9" fmla="*/ 4328 h 4625"/>
                </a:gdLst>
                <a:ahLst/>
                <a:cxnLst>
                  <a:cxn ang="0">
                    <a:pos x="T0" y="T1"/>
                  </a:cxn>
                  <a:cxn ang="0">
                    <a:pos x="T2" y="T3"/>
                  </a:cxn>
                  <a:cxn ang="0">
                    <a:pos x="T4" y="T5"/>
                  </a:cxn>
                  <a:cxn ang="0">
                    <a:pos x="T6" y="T7"/>
                  </a:cxn>
                  <a:cxn ang="0">
                    <a:pos x="T8" y="T9"/>
                  </a:cxn>
                </a:cxnLst>
                <a:rect l="0" t="0" r="r" b="b"/>
                <a:pathLst>
                  <a:path w="2404" h="4625">
                    <a:moveTo>
                      <a:pt x="0" y="4328"/>
                    </a:moveTo>
                    <a:lnTo>
                      <a:pt x="145" y="4624"/>
                    </a:lnTo>
                    <a:lnTo>
                      <a:pt x="2403" y="0"/>
                    </a:lnTo>
                    <a:lnTo>
                      <a:pt x="2112" y="0"/>
                    </a:lnTo>
                    <a:lnTo>
                      <a:pt x="0" y="4328"/>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72" name="Freeform 150">
                <a:extLst>
                  <a:ext uri="{FF2B5EF4-FFF2-40B4-BE49-F238E27FC236}">
                    <a16:creationId xmlns:a16="http://schemas.microsoft.com/office/drawing/2014/main" id="{EC903770-CAC2-7644-924E-CB387AC2A6E3}"/>
                  </a:ext>
                </a:extLst>
              </p:cNvPr>
              <p:cNvSpPr>
                <a:spLocks noChangeArrowheads="1"/>
              </p:cNvSpPr>
              <p:nvPr/>
            </p:nvSpPr>
            <p:spPr bwMode="auto">
              <a:xfrm rot="10800000">
                <a:off x="2223867" y="3873770"/>
                <a:ext cx="920779" cy="1756981"/>
              </a:xfrm>
              <a:custGeom>
                <a:avLst/>
                <a:gdLst>
                  <a:gd name="T0" fmla="*/ 145 w 2113"/>
                  <a:gd name="T1" fmla="*/ 4029 h 4030"/>
                  <a:gd name="T2" fmla="*/ 2112 w 2113"/>
                  <a:gd name="T3" fmla="*/ 0 h 4030"/>
                  <a:gd name="T4" fmla="*/ 1822 w 2113"/>
                  <a:gd name="T5" fmla="*/ 0 h 4030"/>
                  <a:gd name="T6" fmla="*/ 0 w 2113"/>
                  <a:gd name="T7" fmla="*/ 3733 h 4030"/>
                  <a:gd name="T8" fmla="*/ 145 w 2113"/>
                  <a:gd name="T9" fmla="*/ 4029 h 4030"/>
                </a:gdLst>
                <a:ahLst/>
                <a:cxnLst>
                  <a:cxn ang="0">
                    <a:pos x="T0" y="T1"/>
                  </a:cxn>
                  <a:cxn ang="0">
                    <a:pos x="T2" y="T3"/>
                  </a:cxn>
                  <a:cxn ang="0">
                    <a:pos x="T4" y="T5"/>
                  </a:cxn>
                  <a:cxn ang="0">
                    <a:pos x="T6" y="T7"/>
                  </a:cxn>
                  <a:cxn ang="0">
                    <a:pos x="T8" y="T9"/>
                  </a:cxn>
                </a:cxnLst>
                <a:rect l="0" t="0" r="r" b="b"/>
                <a:pathLst>
                  <a:path w="2113" h="4030">
                    <a:moveTo>
                      <a:pt x="145" y="4029"/>
                    </a:moveTo>
                    <a:lnTo>
                      <a:pt x="2112" y="0"/>
                    </a:lnTo>
                    <a:lnTo>
                      <a:pt x="1822" y="0"/>
                    </a:lnTo>
                    <a:lnTo>
                      <a:pt x="0" y="3733"/>
                    </a:lnTo>
                    <a:lnTo>
                      <a:pt x="145" y="4029"/>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73" name="Freeform 151">
                <a:extLst>
                  <a:ext uri="{FF2B5EF4-FFF2-40B4-BE49-F238E27FC236}">
                    <a16:creationId xmlns:a16="http://schemas.microsoft.com/office/drawing/2014/main" id="{7C447561-AD1A-DA4A-96BF-9DA8BAB104AD}"/>
                  </a:ext>
                </a:extLst>
              </p:cNvPr>
              <p:cNvSpPr>
                <a:spLocks noChangeArrowheads="1"/>
              </p:cNvSpPr>
              <p:nvPr/>
            </p:nvSpPr>
            <p:spPr bwMode="auto">
              <a:xfrm rot="10800000">
                <a:off x="2477610" y="4133280"/>
                <a:ext cx="793909" cy="1497471"/>
              </a:xfrm>
              <a:custGeom>
                <a:avLst/>
                <a:gdLst>
                  <a:gd name="T0" fmla="*/ 145 w 1823"/>
                  <a:gd name="T1" fmla="*/ 3435 h 3436"/>
                  <a:gd name="T2" fmla="*/ 1822 w 1823"/>
                  <a:gd name="T3" fmla="*/ 0 h 3436"/>
                  <a:gd name="T4" fmla="*/ 1534 w 1823"/>
                  <a:gd name="T5" fmla="*/ 0 h 3436"/>
                  <a:gd name="T6" fmla="*/ 0 w 1823"/>
                  <a:gd name="T7" fmla="*/ 3138 h 3436"/>
                  <a:gd name="T8" fmla="*/ 145 w 1823"/>
                  <a:gd name="T9" fmla="*/ 3435 h 3436"/>
                </a:gdLst>
                <a:ahLst/>
                <a:cxnLst>
                  <a:cxn ang="0">
                    <a:pos x="T0" y="T1"/>
                  </a:cxn>
                  <a:cxn ang="0">
                    <a:pos x="T2" y="T3"/>
                  </a:cxn>
                  <a:cxn ang="0">
                    <a:pos x="T4" y="T5"/>
                  </a:cxn>
                  <a:cxn ang="0">
                    <a:pos x="T6" y="T7"/>
                  </a:cxn>
                  <a:cxn ang="0">
                    <a:pos x="T8" y="T9"/>
                  </a:cxn>
                </a:cxnLst>
                <a:rect l="0" t="0" r="r" b="b"/>
                <a:pathLst>
                  <a:path w="1823" h="3436">
                    <a:moveTo>
                      <a:pt x="145" y="3435"/>
                    </a:moveTo>
                    <a:lnTo>
                      <a:pt x="1822" y="0"/>
                    </a:lnTo>
                    <a:lnTo>
                      <a:pt x="1534" y="0"/>
                    </a:lnTo>
                    <a:lnTo>
                      <a:pt x="0" y="3138"/>
                    </a:lnTo>
                    <a:lnTo>
                      <a:pt x="145" y="343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74" name="Freeform 152">
                <a:extLst>
                  <a:ext uri="{FF2B5EF4-FFF2-40B4-BE49-F238E27FC236}">
                    <a16:creationId xmlns:a16="http://schemas.microsoft.com/office/drawing/2014/main" id="{57AD04B4-D7F2-394E-B981-89554820BEC5}"/>
                  </a:ext>
                </a:extLst>
              </p:cNvPr>
              <p:cNvSpPr>
                <a:spLocks noChangeArrowheads="1"/>
              </p:cNvSpPr>
              <p:nvPr/>
            </p:nvSpPr>
            <p:spPr bwMode="auto">
              <a:xfrm rot="10800000">
                <a:off x="2729431" y="4392791"/>
                <a:ext cx="667037" cy="1237960"/>
              </a:xfrm>
              <a:custGeom>
                <a:avLst/>
                <a:gdLst>
                  <a:gd name="T0" fmla="*/ 0 w 1532"/>
                  <a:gd name="T1" fmla="*/ 2543 h 2841"/>
                  <a:gd name="T2" fmla="*/ 145 w 1532"/>
                  <a:gd name="T3" fmla="*/ 2840 h 2841"/>
                  <a:gd name="T4" fmla="*/ 1531 w 1532"/>
                  <a:gd name="T5" fmla="*/ 0 h 2841"/>
                  <a:gd name="T6" fmla="*/ 1243 w 1532"/>
                  <a:gd name="T7" fmla="*/ 0 h 2841"/>
                  <a:gd name="T8" fmla="*/ 0 w 1532"/>
                  <a:gd name="T9" fmla="*/ 2543 h 2841"/>
                </a:gdLst>
                <a:ahLst/>
                <a:cxnLst>
                  <a:cxn ang="0">
                    <a:pos x="T0" y="T1"/>
                  </a:cxn>
                  <a:cxn ang="0">
                    <a:pos x="T2" y="T3"/>
                  </a:cxn>
                  <a:cxn ang="0">
                    <a:pos x="T4" y="T5"/>
                  </a:cxn>
                  <a:cxn ang="0">
                    <a:pos x="T6" y="T7"/>
                  </a:cxn>
                  <a:cxn ang="0">
                    <a:pos x="T8" y="T9"/>
                  </a:cxn>
                </a:cxnLst>
                <a:rect l="0" t="0" r="r" b="b"/>
                <a:pathLst>
                  <a:path w="1532" h="2841">
                    <a:moveTo>
                      <a:pt x="0" y="2543"/>
                    </a:moveTo>
                    <a:lnTo>
                      <a:pt x="145" y="2840"/>
                    </a:lnTo>
                    <a:lnTo>
                      <a:pt x="1531" y="0"/>
                    </a:lnTo>
                    <a:lnTo>
                      <a:pt x="1243" y="0"/>
                    </a:lnTo>
                    <a:lnTo>
                      <a:pt x="0" y="2543"/>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75" name="Freeform 153">
                <a:extLst>
                  <a:ext uri="{FF2B5EF4-FFF2-40B4-BE49-F238E27FC236}">
                    <a16:creationId xmlns:a16="http://schemas.microsoft.com/office/drawing/2014/main" id="{11C6E0AC-7394-E64B-ADD8-4D44428AEA0E}"/>
                  </a:ext>
                </a:extLst>
              </p:cNvPr>
              <p:cNvSpPr>
                <a:spLocks noChangeArrowheads="1"/>
              </p:cNvSpPr>
              <p:nvPr/>
            </p:nvSpPr>
            <p:spPr bwMode="auto">
              <a:xfrm rot="10800000">
                <a:off x="2985097" y="4654223"/>
                <a:ext cx="540165" cy="976528"/>
              </a:xfrm>
              <a:custGeom>
                <a:avLst/>
                <a:gdLst>
                  <a:gd name="T0" fmla="*/ 20 w 1240"/>
                  <a:gd name="T1" fmla="*/ 1982 h 2242"/>
                  <a:gd name="T2" fmla="*/ 145 w 1240"/>
                  <a:gd name="T3" fmla="*/ 2241 h 2242"/>
                  <a:gd name="T4" fmla="*/ 1239 w 1240"/>
                  <a:gd name="T5" fmla="*/ 0 h 2242"/>
                  <a:gd name="T6" fmla="*/ 949 w 1240"/>
                  <a:gd name="T7" fmla="*/ 0 h 2242"/>
                  <a:gd name="T8" fmla="*/ 0 w 1240"/>
                  <a:gd name="T9" fmla="*/ 1944 h 2242"/>
                  <a:gd name="T10" fmla="*/ 20 w 1240"/>
                  <a:gd name="T11" fmla="*/ 1982 h 2242"/>
                </a:gdLst>
                <a:ahLst/>
                <a:cxnLst>
                  <a:cxn ang="0">
                    <a:pos x="T0" y="T1"/>
                  </a:cxn>
                  <a:cxn ang="0">
                    <a:pos x="T2" y="T3"/>
                  </a:cxn>
                  <a:cxn ang="0">
                    <a:pos x="T4" y="T5"/>
                  </a:cxn>
                  <a:cxn ang="0">
                    <a:pos x="T6" y="T7"/>
                  </a:cxn>
                  <a:cxn ang="0">
                    <a:pos x="T8" y="T9"/>
                  </a:cxn>
                  <a:cxn ang="0">
                    <a:pos x="T10" y="T11"/>
                  </a:cxn>
                </a:cxnLst>
                <a:rect l="0" t="0" r="r" b="b"/>
                <a:pathLst>
                  <a:path w="1240" h="2242">
                    <a:moveTo>
                      <a:pt x="20" y="1982"/>
                    </a:moveTo>
                    <a:lnTo>
                      <a:pt x="145" y="2241"/>
                    </a:lnTo>
                    <a:lnTo>
                      <a:pt x="1239" y="0"/>
                    </a:lnTo>
                    <a:lnTo>
                      <a:pt x="949" y="0"/>
                    </a:lnTo>
                    <a:lnTo>
                      <a:pt x="0" y="1944"/>
                    </a:lnTo>
                    <a:lnTo>
                      <a:pt x="20" y="198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76" name="Freeform 154">
                <a:extLst>
                  <a:ext uri="{FF2B5EF4-FFF2-40B4-BE49-F238E27FC236}">
                    <a16:creationId xmlns:a16="http://schemas.microsoft.com/office/drawing/2014/main" id="{13C66356-7903-6643-A97B-4EDDBF356C3F}"/>
                  </a:ext>
                </a:extLst>
              </p:cNvPr>
              <p:cNvSpPr>
                <a:spLocks noChangeArrowheads="1"/>
              </p:cNvSpPr>
              <p:nvPr/>
            </p:nvSpPr>
            <p:spPr bwMode="auto">
              <a:xfrm rot="10800000">
                <a:off x="3238841" y="4913733"/>
                <a:ext cx="413294" cy="717018"/>
              </a:xfrm>
              <a:custGeom>
                <a:avLst/>
                <a:gdLst>
                  <a:gd name="T0" fmla="*/ 11 w 947"/>
                  <a:gd name="T1" fmla="*/ 1370 h 1643"/>
                  <a:gd name="T2" fmla="*/ 145 w 947"/>
                  <a:gd name="T3" fmla="*/ 1642 h 1643"/>
                  <a:gd name="T4" fmla="*/ 946 w 947"/>
                  <a:gd name="T5" fmla="*/ 0 h 1643"/>
                  <a:gd name="T6" fmla="*/ 655 w 947"/>
                  <a:gd name="T7" fmla="*/ 0 h 1643"/>
                  <a:gd name="T8" fmla="*/ 0 w 947"/>
                  <a:gd name="T9" fmla="*/ 1345 h 1643"/>
                  <a:gd name="T10" fmla="*/ 11 w 947"/>
                  <a:gd name="T11" fmla="*/ 1370 h 1643"/>
                </a:gdLst>
                <a:ahLst/>
                <a:cxnLst>
                  <a:cxn ang="0">
                    <a:pos x="T0" y="T1"/>
                  </a:cxn>
                  <a:cxn ang="0">
                    <a:pos x="T2" y="T3"/>
                  </a:cxn>
                  <a:cxn ang="0">
                    <a:pos x="T4" y="T5"/>
                  </a:cxn>
                  <a:cxn ang="0">
                    <a:pos x="T6" y="T7"/>
                  </a:cxn>
                  <a:cxn ang="0">
                    <a:pos x="T8" y="T9"/>
                  </a:cxn>
                  <a:cxn ang="0">
                    <a:pos x="T10" y="T11"/>
                  </a:cxn>
                </a:cxnLst>
                <a:rect l="0" t="0" r="r" b="b"/>
                <a:pathLst>
                  <a:path w="947" h="1643">
                    <a:moveTo>
                      <a:pt x="11" y="1370"/>
                    </a:moveTo>
                    <a:lnTo>
                      <a:pt x="145" y="1642"/>
                    </a:lnTo>
                    <a:lnTo>
                      <a:pt x="946" y="0"/>
                    </a:lnTo>
                    <a:lnTo>
                      <a:pt x="655" y="0"/>
                    </a:lnTo>
                    <a:lnTo>
                      <a:pt x="0" y="1345"/>
                    </a:lnTo>
                    <a:lnTo>
                      <a:pt x="11" y="137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77" name="Freeform 155">
                <a:extLst>
                  <a:ext uri="{FF2B5EF4-FFF2-40B4-BE49-F238E27FC236}">
                    <a16:creationId xmlns:a16="http://schemas.microsoft.com/office/drawing/2014/main" id="{C49891CD-FE46-FE4B-81B0-CF41F8394546}"/>
                  </a:ext>
                </a:extLst>
              </p:cNvPr>
              <p:cNvSpPr>
                <a:spLocks noChangeArrowheads="1"/>
              </p:cNvSpPr>
              <p:nvPr/>
            </p:nvSpPr>
            <p:spPr bwMode="auto">
              <a:xfrm rot="10800000">
                <a:off x="3492584" y="5175166"/>
                <a:ext cx="286422" cy="455585"/>
              </a:xfrm>
              <a:custGeom>
                <a:avLst/>
                <a:gdLst>
                  <a:gd name="T0" fmla="*/ 145 w 656"/>
                  <a:gd name="T1" fmla="*/ 1045 h 1046"/>
                  <a:gd name="T2" fmla="*/ 655 w 656"/>
                  <a:gd name="T3" fmla="*/ 0 h 1046"/>
                  <a:gd name="T4" fmla="*/ 365 w 656"/>
                  <a:gd name="T5" fmla="*/ 0 h 1046"/>
                  <a:gd name="T6" fmla="*/ 0 w 656"/>
                  <a:gd name="T7" fmla="*/ 748 h 1046"/>
                  <a:gd name="T8" fmla="*/ 145 w 656"/>
                  <a:gd name="T9" fmla="*/ 1045 h 1046"/>
                </a:gdLst>
                <a:ahLst/>
                <a:cxnLst>
                  <a:cxn ang="0">
                    <a:pos x="T0" y="T1"/>
                  </a:cxn>
                  <a:cxn ang="0">
                    <a:pos x="T2" y="T3"/>
                  </a:cxn>
                  <a:cxn ang="0">
                    <a:pos x="T4" y="T5"/>
                  </a:cxn>
                  <a:cxn ang="0">
                    <a:pos x="T6" y="T7"/>
                  </a:cxn>
                  <a:cxn ang="0">
                    <a:pos x="T8" y="T9"/>
                  </a:cxn>
                </a:cxnLst>
                <a:rect l="0" t="0" r="r" b="b"/>
                <a:pathLst>
                  <a:path w="656" h="1046">
                    <a:moveTo>
                      <a:pt x="145" y="1045"/>
                    </a:moveTo>
                    <a:lnTo>
                      <a:pt x="655" y="0"/>
                    </a:lnTo>
                    <a:lnTo>
                      <a:pt x="365" y="0"/>
                    </a:lnTo>
                    <a:lnTo>
                      <a:pt x="0" y="748"/>
                    </a:lnTo>
                    <a:lnTo>
                      <a:pt x="145" y="1045"/>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78" name="Freeform 156">
                <a:extLst>
                  <a:ext uri="{FF2B5EF4-FFF2-40B4-BE49-F238E27FC236}">
                    <a16:creationId xmlns:a16="http://schemas.microsoft.com/office/drawing/2014/main" id="{6D9A668E-16CA-8E40-AD74-0F803E647446}"/>
                  </a:ext>
                </a:extLst>
              </p:cNvPr>
              <p:cNvSpPr>
                <a:spLocks noChangeArrowheads="1"/>
              </p:cNvSpPr>
              <p:nvPr/>
            </p:nvSpPr>
            <p:spPr bwMode="auto">
              <a:xfrm rot="10800000">
                <a:off x="3017776" y="3483543"/>
                <a:ext cx="1016897" cy="2147208"/>
              </a:xfrm>
              <a:custGeom>
                <a:avLst/>
                <a:gdLst>
                  <a:gd name="T0" fmla="*/ 2040 w 2331"/>
                  <a:gd name="T1" fmla="*/ 4923 h 4924"/>
                  <a:gd name="T2" fmla="*/ 2330 w 2331"/>
                  <a:gd name="T3" fmla="*/ 4923 h 4924"/>
                  <a:gd name="T4" fmla="*/ 289 w 2331"/>
                  <a:gd name="T5" fmla="*/ 744 h 4924"/>
                  <a:gd name="T6" fmla="*/ 651 w 2331"/>
                  <a:gd name="T7" fmla="*/ 0 h 4924"/>
                  <a:gd name="T8" fmla="*/ 361 w 2331"/>
                  <a:gd name="T9" fmla="*/ 0 h 4924"/>
                  <a:gd name="T10" fmla="*/ 0 w 2331"/>
                  <a:gd name="T11" fmla="*/ 746 h 4924"/>
                  <a:gd name="T12" fmla="*/ 2040 w 2331"/>
                  <a:gd name="T13" fmla="*/ 4923 h 4924"/>
                </a:gdLst>
                <a:ahLst/>
                <a:cxnLst>
                  <a:cxn ang="0">
                    <a:pos x="T0" y="T1"/>
                  </a:cxn>
                  <a:cxn ang="0">
                    <a:pos x="T2" y="T3"/>
                  </a:cxn>
                  <a:cxn ang="0">
                    <a:pos x="T4" y="T5"/>
                  </a:cxn>
                  <a:cxn ang="0">
                    <a:pos x="T6" y="T7"/>
                  </a:cxn>
                  <a:cxn ang="0">
                    <a:pos x="T8" y="T9"/>
                  </a:cxn>
                  <a:cxn ang="0">
                    <a:pos x="T10" y="T11"/>
                  </a:cxn>
                  <a:cxn ang="0">
                    <a:pos x="T12" y="T13"/>
                  </a:cxn>
                </a:cxnLst>
                <a:rect l="0" t="0" r="r" b="b"/>
                <a:pathLst>
                  <a:path w="2331" h="4924">
                    <a:moveTo>
                      <a:pt x="2040" y="4923"/>
                    </a:moveTo>
                    <a:lnTo>
                      <a:pt x="2330" y="4923"/>
                    </a:lnTo>
                    <a:lnTo>
                      <a:pt x="289" y="744"/>
                    </a:lnTo>
                    <a:lnTo>
                      <a:pt x="651" y="0"/>
                    </a:lnTo>
                    <a:lnTo>
                      <a:pt x="361" y="0"/>
                    </a:lnTo>
                    <a:lnTo>
                      <a:pt x="0" y="746"/>
                    </a:lnTo>
                    <a:lnTo>
                      <a:pt x="2040" y="4923"/>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79" name="Freeform 78">
                <a:extLst>
                  <a:ext uri="{FF2B5EF4-FFF2-40B4-BE49-F238E27FC236}">
                    <a16:creationId xmlns:a16="http://schemas.microsoft.com/office/drawing/2014/main" id="{D33CB37D-9A5D-C24A-AC50-3ED545CAB0C3}"/>
                  </a:ext>
                </a:extLst>
              </p:cNvPr>
              <p:cNvSpPr>
                <a:spLocks noChangeArrowheads="1"/>
              </p:cNvSpPr>
              <p:nvPr/>
            </p:nvSpPr>
            <p:spPr bwMode="auto">
              <a:xfrm rot="10800000">
                <a:off x="4006271" y="2843419"/>
                <a:ext cx="1499014" cy="2811086"/>
              </a:xfrm>
              <a:custGeom>
                <a:avLst/>
                <a:gdLst>
                  <a:gd name="connsiteX0" fmla="*/ 126848 w 1499014"/>
                  <a:gd name="connsiteY0" fmla="*/ 2811086 h 2811086"/>
                  <a:gd name="connsiteX1" fmla="*/ 0 w 1499014"/>
                  <a:gd name="connsiteY1" fmla="*/ 2811086 h 2811086"/>
                  <a:gd name="connsiteX2" fmla="*/ 1372577 w 1499014"/>
                  <a:gd name="connsiteY2" fmla="*/ 0 h 2811086"/>
                  <a:gd name="connsiteX3" fmla="*/ 1499014 w 1499014"/>
                  <a:gd name="connsiteY3" fmla="*/ 0 h 2811086"/>
                </a:gdLst>
                <a:ahLst/>
                <a:cxnLst>
                  <a:cxn ang="0">
                    <a:pos x="connsiteX0" y="connsiteY0"/>
                  </a:cxn>
                  <a:cxn ang="0">
                    <a:pos x="connsiteX1" y="connsiteY1"/>
                  </a:cxn>
                  <a:cxn ang="0">
                    <a:pos x="connsiteX2" y="connsiteY2"/>
                  </a:cxn>
                  <a:cxn ang="0">
                    <a:pos x="connsiteX3" y="connsiteY3"/>
                  </a:cxn>
                </a:cxnLst>
                <a:rect l="l" t="t" r="r" b="b"/>
                <a:pathLst>
                  <a:path w="1499014" h="2811086">
                    <a:moveTo>
                      <a:pt x="126848" y="2811086"/>
                    </a:moveTo>
                    <a:lnTo>
                      <a:pt x="0" y="2811086"/>
                    </a:lnTo>
                    <a:lnTo>
                      <a:pt x="1372577" y="0"/>
                    </a:lnTo>
                    <a:lnTo>
                      <a:pt x="1499014"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80">
                  <a:buClrTx/>
                </a:pPr>
                <a:endParaRPr lang="en-US" sz="2160" kern="1200">
                  <a:latin typeface="Verdana"/>
                  <a:ea typeface="+mn-ea"/>
                  <a:cs typeface="+mn-cs"/>
                </a:endParaRPr>
              </a:p>
            </p:txBody>
          </p:sp>
          <p:sp>
            <p:nvSpPr>
              <p:cNvPr id="80" name="Freeform 79">
                <a:extLst>
                  <a:ext uri="{FF2B5EF4-FFF2-40B4-BE49-F238E27FC236}">
                    <a16:creationId xmlns:a16="http://schemas.microsoft.com/office/drawing/2014/main" id="{77497895-25CC-0B45-AF70-4BC52136A5E8}"/>
                  </a:ext>
                </a:extLst>
              </p:cNvPr>
              <p:cNvSpPr>
                <a:spLocks noChangeArrowheads="1"/>
              </p:cNvSpPr>
              <p:nvPr/>
            </p:nvSpPr>
            <p:spPr bwMode="auto">
              <a:xfrm rot="10800000">
                <a:off x="4252326" y="2819664"/>
                <a:ext cx="1506072" cy="2811086"/>
              </a:xfrm>
              <a:custGeom>
                <a:avLst/>
                <a:gdLst>
                  <a:gd name="connsiteX0" fmla="*/ 126496 w 1506072"/>
                  <a:gd name="connsiteY0" fmla="*/ 2811086 h 2811086"/>
                  <a:gd name="connsiteX1" fmla="*/ 0 w 1506072"/>
                  <a:gd name="connsiteY1" fmla="*/ 2811086 h 2811086"/>
                  <a:gd name="connsiteX2" fmla="*/ 1379678 w 1506072"/>
                  <a:gd name="connsiteY2" fmla="*/ 0 h 2811086"/>
                  <a:gd name="connsiteX3" fmla="*/ 1506072 w 1506072"/>
                  <a:gd name="connsiteY3" fmla="*/ 0 h 2811086"/>
                </a:gdLst>
                <a:ahLst/>
                <a:cxnLst>
                  <a:cxn ang="0">
                    <a:pos x="connsiteX0" y="connsiteY0"/>
                  </a:cxn>
                  <a:cxn ang="0">
                    <a:pos x="connsiteX1" y="connsiteY1"/>
                  </a:cxn>
                  <a:cxn ang="0">
                    <a:pos x="connsiteX2" y="connsiteY2"/>
                  </a:cxn>
                  <a:cxn ang="0">
                    <a:pos x="connsiteX3" y="connsiteY3"/>
                  </a:cxn>
                </a:cxnLst>
                <a:rect l="l" t="t" r="r" b="b"/>
                <a:pathLst>
                  <a:path w="1506072" h="2811086">
                    <a:moveTo>
                      <a:pt x="126496" y="2811086"/>
                    </a:moveTo>
                    <a:lnTo>
                      <a:pt x="0" y="2811086"/>
                    </a:lnTo>
                    <a:lnTo>
                      <a:pt x="1379678" y="0"/>
                    </a:lnTo>
                    <a:lnTo>
                      <a:pt x="1506072" y="0"/>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80">
                  <a:buClrTx/>
                </a:pPr>
                <a:endParaRPr lang="en-US" sz="2160" kern="1200">
                  <a:latin typeface="Verdana"/>
                  <a:ea typeface="+mn-ea"/>
                  <a:cs typeface="+mn-cs"/>
                </a:endParaRPr>
              </a:p>
            </p:txBody>
          </p:sp>
          <p:sp>
            <p:nvSpPr>
              <p:cNvPr id="81" name="Freeform 161">
                <a:extLst>
                  <a:ext uri="{FF2B5EF4-FFF2-40B4-BE49-F238E27FC236}">
                    <a16:creationId xmlns:a16="http://schemas.microsoft.com/office/drawing/2014/main" id="{125E8A99-5991-7E46-A51C-44C44C5D3A49}"/>
                  </a:ext>
                </a:extLst>
              </p:cNvPr>
              <p:cNvSpPr>
                <a:spLocks noChangeArrowheads="1"/>
              </p:cNvSpPr>
              <p:nvPr/>
            </p:nvSpPr>
            <p:spPr bwMode="auto">
              <a:xfrm rot="10800000">
                <a:off x="5905066" y="3687305"/>
                <a:ext cx="332558" cy="113416"/>
              </a:xfrm>
              <a:custGeom>
                <a:avLst/>
                <a:gdLst>
                  <a:gd name="T0" fmla="*/ 761 w 762"/>
                  <a:gd name="T1" fmla="*/ 0 h 262"/>
                  <a:gd name="T2" fmla="*/ 378 w 762"/>
                  <a:gd name="T3" fmla="*/ 0 h 262"/>
                  <a:gd name="T4" fmla="*/ 378 w 762"/>
                  <a:gd name="T5" fmla="*/ 0 h 262"/>
                  <a:gd name="T6" fmla="*/ 0 w 762"/>
                  <a:gd name="T7" fmla="*/ 0 h 262"/>
                  <a:gd name="T8" fmla="*/ 127 w 762"/>
                  <a:gd name="T9" fmla="*/ 261 h 262"/>
                  <a:gd name="T10" fmla="*/ 378 w 762"/>
                  <a:gd name="T11" fmla="*/ 261 h 262"/>
                  <a:gd name="T12" fmla="*/ 378 w 762"/>
                  <a:gd name="T13" fmla="*/ 261 h 262"/>
                  <a:gd name="T14" fmla="*/ 634 w 762"/>
                  <a:gd name="T15" fmla="*/ 261 h 262"/>
                  <a:gd name="T16" fmla="*/ 761 w 762"/>
                  <a:gd name="T17"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2" h="262">
                    <a:moveTo>
                      <a:pt x="761" y="0"/>
                    </a:moveTo>
                    <a:lnTo>
                      <a:pt x="378" y="0"/>
                    </a:lnTo>
                    <a:lnTo>
                      <a:pt x="378" y="0"/>
                    </a:lnTo>
                    <a:lnTo>
                      <a:pt x="0" y="0"/>
                    </a:lnTo>
                    <a:lnTo>
                      <a:pt x="127" y="261"/>
                    </a:lnTo>
                    <a:lnTo>
                      <a:pt x="378" y="261"/>
                    </a:lnTo>
                    <a:lnTo>
                      <a:pt x="378" y="261"/>
                    </a:lnTo>
                    <a:lnTo>
                      <a:pt x="634" y="261"/>
                    </a:lnTo>
                    <a:lnTo>
                      <a:pt x="76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82" name="Freeform 162">
                <a:extLst>
                  <a:ext uri="{FF2B5EF4-FFF2-40B4-BE49-F238E27FC236}">
                    <a16:creationId xmlns:a16="http://schemas.microsoft.com/office/drawing/2014/main" id="{D1E0C367-5387-BA44-96AA-E35674C9163A}"/>
                  </a:ext>
                </a:extLst>
              </p:cNvPr>
              <p:cNvSpPr>
                <a:spLocks noChangeArrowheads="1"/>
              </p:cNvSpPr>
              <p:nvPr/>
            </p:nvSpPr>
            <p:spPr bwMode="auto">
              <a:xfrm rot="10800000">
                <a:off x="6016561" y="3460475"/>
                <a:ext cx="109572" cy="111493"/>
              </a:xfrm>
              <a:custGeom>
                <a:avLst/>
                <a:gdLst>
                  <a:gd name="T0" fmla="*/ 122 w 250"/>
                  <a:gd name="T1" fmla="*/ 0 h 257"/>
                  <a:gd name="T2" fmla="*/ 0 w 250"/>
                  <a:gd name="T3" fmla="*/ 0 h 257"/>
                  <a:gd name="T4" fmla="*/ 122 w 250"/>
                  <a:gd name="T5" fmla="*/ 256 h 257"/>
                  <a:gd name="T6" fmla="*/ 122 w 250"/>
                  <a:gd name="T7" fmla="*/ 256 h 257"/>
                  <a:gd name="T8" fmla="*/ 122 w 250"/>
                  <a:gd name="T9" fmla="*/ 252 h 257"/>
                  <a:gd name="T10" fmla="*/ 124 w 250"/>
                  <a:gd name="T11" fmla="*/ 256 h 257"/>
                  <a:gd name="T12" fmla="*/ 249 w 250"/>
                  <a:gd name="T13" fmla="*/ 0 h 257"/>
                  <a:gd name="T14" fmla="*/ 122 w 250"/>
                  <a:gd name="T15" fmla="*/ 0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0" h="257">
                    <a:moveTo>
                      <a:pt x="122" y="0"/>
                    </a:moveTo>
                    <a:lnTo>
                      <a:pt x="0" y="0"/>
                    </a:lnTo>
                    <a:lnTo>
                      <a:pt x="122" y="256"/>
                    </a:lnTo>
                    <a:lnTo>
                      <a:pt x="122" y="256"/>
                    </a:lnTo>
                    <a:lnTo>
                      <a:pt x="122" y="252"/>
                    </a:lnTo>
                    <a:lnTo>
                      <a:pt x="124" y="256"/>
                    </a:lnTo>
                    <a:lnTo>
                      <a:pt x="249" y="0"/>
                    </a:lnTo>
                    <a:lnTo>
                      <a:pt x="12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83" name="Freeform 163">
                <a:extLst>
                  <a:ext uri="{FF2B5EF4-FFF2-40B4-BE49-F238E27FC236}">
                    <a16:creationId xmlns:a16="http://schemas.microsoft.com/office/drawing/2014/main" id="{AADE7E84-8DF0-0548-B523-4187794FAF0F}"/>
                  </a:ext>
                </a:extLst>
              </p:cNvPr>
              <p:cNvSpPr>
                <a:spLocks noChangeArrowheads="1"/>
              </p:cNvSpPr>
              <p:nvPr/>
            </p:nvSpPr>
            <p:spPr bwMode="auto">
              <a:xfrm rot="10800000">
                <a:off x="5793573" y="3914138"/>
                <a:ext cx="555546" cy="115338"/>
              </a:xfrm>
              <a:custGeom>
                <a:avLst/>
                <a:gdLst>
                  <a:gd name="T0" fmla="*/ 1273 w 1274"/>
                  <a:gd name="T1" fmla="*/ 0 h 263"/>
                  <a:gd name="T2" fmla="*/ 634 w 1274"/>
                  <a:gd name="T3" fmla="*/ 0 h 263"/>
                  <a:gd name="T4" fmla="*/ 634 w 1274"/>
                  <a:gd name="T5" fmla="*/ 0 h 263"/>
                  <a:gd name="T6" fmla="*/ 0 w 1274"/>
                  <a:gd name="T7" fmla="*/ 0 h 263"/>
                  <a:gd name="T8" fmla="*/ 127 w 1274"/>
                  <a:gd name="T9" fmla="*/ 262 h 263"/>
                  <a:gd name="T10" fmla="*/ 634 w 1274"/>
                  <a:gd name="T11" fmla="*/ 262 h 263"/>
                  <a:gd name="T12" fmla="*/ 634 w 1274"/>
                  <a:gd name="T13" fmla="*/ 262 h 263"/>
                  <a:gd name="T14" fmla="*/ 1146 w 1274"/>
                  <a:gd name="T15" fmla="*/ 262 h 263"/>
                  <a:gd name="T16" fmla="*/ 1273 w 1274"/>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4" h="263">
                    <a:moveTo>
                      <a:pt x="1273" y="0"/>
                    </a:moveTo>
                    <a:lnTo>
                      <a:pt x="634" y="0"/>
                    </a:lnTo>
                    <a:lnTo>
                      <a:pt x="634" y="0"/>
                    </a:lnTo>
                    <a:lnTo>
                      <a:pt x="0" y="0"/>
                    </a:lnTo>
                    <a:lnTo>
                      <a:pt x="127" y="262"/>
                    </a:lnTo>
                    <a:lnTo>
                      <a:pt x="634" y="262"/>
                    </a:lnTo>
                    <a:lnTo>
                      <a:pt x="634" y="262"/>
                    </a:lnTo>
                    <a:lnTo>
                      <a:pt x="1146" y="262"/>
                    </a:lnTo>
                    <a:lnTo>
                      <a:pt x="1273"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84" name="Freeform 164">
                <a:extLst>
                  <a:ext uri="{FF2B5EF4-FFF2-40B4-BE49-F238E27FC236}">
                    <a16:creationId xmlns:a16="http://schemas.microsoft.com/office/drawing/2014/main" id="{68137C37-C5D5-764E-9840-9983285C9743}"/>
                  </a:ext>
                </a:extLst>
              </p:cNvPr>
              <p:cNvSpPr>
                <a:spLocks noChangeArrowheads="1"/>
              </p:cNvSpPr>
              <p:nvPr/>
            </p:nvSpPr>
            <p:spPr bwMode="auto">
              <a:xfrm rot="10800000">
                <a:off x="5682080" y="4144812"/>
                <a:ext cx="778532" cy="113416"/>
              </a:xfrm>
              <a:custGeom>
                <a:avLst/>
                <a:gdLst>
                  <a:gd name="T0" fmla="*/ 1785 w 1786"/>
                  <a:gd name="T1" fmla="*/ 0 h 262"/>
                  <a:gd name="T2" fmla="*/ 890 w 1786"/>
                  <a:gd name="T3" fmla="*/ 0 h 262"/>
                  <a:gd name="T4" fmla="*/ 890 w 1786"/>
                  <a:gd name="T5" fmla="*/ 0 h 262"/>
                  <a:gd name="T6" fmla="*/ 0 w 1786"/>
                  <a:gd name="T7" fmla="*/ 0 h 262"/>
                  <a:gd name="T8" fmla="*/ 127 w 1786"/>
                  <a:gd name="T9" fmla="*/ 261 h 262"/>
                  <a:gd name="T10" fmla="*/ 890 w 1786"/>
                  <a:gd name="T11" fmla="*/ 261 h 262"/>
                  <a:gd name="T12" fmla="*/ 890 w 1786"/>
                  <a:gd name="T13" fmla="*/ 261 h 262"/>
                  <a:gd name="T14" fmla="*/ 1658 w 1786"/>
                  <a:gd name="T15" fmla="*/ 261 h 262"/>
                  <a:gd name="T16" fmla="*/ 1785 w 1786"/>
                  <a:gd name="T17"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6" h="262">
                    <a:moveTo>
                      <a:pt x="1785" y="0"/>
                    </a:moveTo>
                    <a:lnTo>
                      <a:pt x="890" y="0"/>
                    </a:lnTo>
                    <a:lnTo>
                      <a:pt x="890" y="0"/>
                    </a:lnTo>
                    <a:lnTo>
                      <a:pt x="0" y="0"/>
                    </a:lnTo>
                    <a:lnTo>
                      <a:pt x="127" y="261"/>
                    </a:lnTo>
                    <a:lnTo>
                      <a:pt x="890" y="261"/>
                    </a:lnTo>
                    <a:lnTo>
                      <a:pt x="890" y="261"/>
                    </a:lnTo>
                    <a:lnTo>
                      <a:pt x="1658" y="261"/>
                    </a:lnTo>
                    <a:lnTo>
                      <a:pt x="178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85" name="Freeform 165">
                <a:extLst>
                  <a:ext uri="{FF2B5EF4-FFF2-40B4-BE49-F238E27FC236}">
                    <a16:creationId xmlns:a16="http://schemas.microsoft.com/office/drawing/2014/main" id="{C6452D80-20B3-3543-9752-8E9C71C1A787}"/>
                  </a:ext>
                </a:extLst>
              </p:cNvPr>
              <p:cNvSpPr>
                <a:spLocks noChangeArrowheads="1"/>
              </p:cNvSpPr>
              <p:nvPr/>
            </p:nvSpPr>
            <p:spPr bwMode="auto">
              <a:xfrm rot="10800000">
                <a:off x="5570587" y="4371645"/>
                <a:ext cx="1001518" cy="115338"/>
              </a:xfrm>
              <a:custGeom>
                <a:avLst/>
                <a:gdLst>
                  <a:gd name="T0" fmla="*/ 2297 w 2298"/>
                  <a:gd name="T1" fmla="*/ 0 h 263"/>
                  <a:gd name="T2" fmla="*/ 1146 w 2298"/>
                  <a:gd name="T3" fmla="*/ 0 h 263"/>
                  <a:gd name="T4" fmla="*/ 1146 w 2298"/>
                  <a:gd name="T5" fmla="*/ 0 h 263"/>
                  <a:gd name="T6" fmla="*/ 0 w 2298"/>
                  <a:gd name="T7" fmla="*/ 0 h 263"/>
                  <a:gd name="T8" fmla="*/ 127 w 2298"/>
                  <a:gd name="T9" fmla="*/ 262 h 263"/>
                  <a:gd name="T10" fmla="*/ 1146 w 2298"/>
                  <a:gd name="T11" fmla="*/ 262 h 263"/>
                  <a:gd name="T12" fmla="*/ 1146 w 2298"/>
                  <a:gd name="T13" fmla="*/ 262 h 263"/>
                  <a:gd name="T14" fmla="*/ 2170 w 2298"/>
                  <a:gd name="T15" fmla="*/ 262 h 263"/>
                  <a:gd name="T16" fmla="*/ 2297 w 2298"/>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98" h="263">
                    <a:moveTo>
                      <a:pt x="2297" y="0"/>
                    </a:moveTo>
                    <a:lnTo>
                      <a:pt x="1146" y="0"/>
                    </a:lnTo>
                    <a:lnTo>
                      <a:pt x="1146" y="0"/>
                    </a:lnTo>
                    <a:lnTo>
                      <a:pt x="0" y="0"/>
                    </a:lnTo>
                    <a:lnTo>
                      <a:pt x="127" y="262"/>
                    </a:lnTo>
                    <a:lnTo>
                      <a:pt x="1146" y="262"/>
                    </a:lnTo>
                    <a:lnTo>
                      <a:pt x="1146" y="262"/>
                    </a:lnTo>
                    <a:lnTo>
                      <a:pt x="2170" y="262"/>
                    </a:lnTo>
                    <a:lnTo>
                      <a:pt x="2297"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86" name="Freeform 166">
                <a:extLst>
                  <a:ext uri="{FF2B5EF4-FFF2-40B4-BE49-F238E27FC236}">
                    <a16:creationId xmlns:a16="http://schemas.microsoft.com/office/drawing/2014/main" id="{15093DD9-7491-B24A-BA8A-696D95AC286D}"/>
                  </a:ext>
                </a:extLst>
              </p:cNvPr>
              <p:cNvSpPr>
                <a:spLocks noChangeArrowheads="1"/>
              </p:cNvSpPr>
              <p:nvPr/>
            </p:nvSpPr>
            <p:spPr bwMode="auto">
              <a:xfrm rot="10800000">
                <a:off x="5459094" y="4602321"/>
                <a:ext cx="1224505" cy="113416"/>
              </a:xfrm>
              <a:custGeom>
                <a:avLst/>
                <a:gdLst>
                  <a:gd name="T0" fmla="*/ 2808 w 2809"/>
                  <a:gd name="T1" fmla="*/ 0 h 262"/>
                  <a:gd name="T2" fmla="*/ 1401 w 2809"/>
                  <a:gd name="T3" fmla="*/ 0 h 262"/>
                  <a:gd name="T4" fmla="*/ 1401 w 2809"/>
                  <a:gd name="T5" fmla="*/ 0 h 262"/>
                  <a:gd name="T6" fmla="*/ 0 w 2809"/>
                  <a:gd name="T7" fmla="*/ 0 h 262"/>
                  <a:gd name="T8" fmla="*/ 127 w 2809"/>
                  <a:gd name="T9" fmla="*/ 261 h 262"/>
                  <a:gd name="T10" fmla="*/ 1401 w 2809"/>
                  <a:gd name="T11" fmla="*/ 261 h 262"/>
                  <a:gd name="T12" fmla="*/ 1401 w 2809"/>
                  <a:gd name="T13" fmla="*/ 261 h 262"/>
                  <a:gd name="T14" fmla="*/ 2681 w 2809"/>
                  <a:gd name="T15" fmla="*/ 261 h 262"/>
                  <a:gd name="T16" fmla="*/ 2808 w 2809"/>
                  <a:gd name="T17"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09" h="262">
                    <a:moveTo>
                      <a:pt x="2808" y="0"/>
                    </a:moveTo>
                    <a:lnTo>
                      <a:pt x="1401" y="0"/>
                    </a:lnTo>
                    <a:lnTo>
                      <a:pt x="1401" y="0"/>
                    </a:lnTo>
                    <a:lnTo>
                      <a:pt x="0" y="0"/>
                    </a:lnTo>
                    <a:lnTo>
                      <a:pt x="127" y="261"/>
                    </a:lnTo>
                    <a:lnTo>
                      <a:pt x="1401" y="261"/>
                    </a:lnTo>
                    <a:lnTo>
                      <a:pt x="1401" y="261"/>
                    </a:lnTo>
                    <a:lnTo>
                      <a:pt x="2681" y="261"/>
                    </a:lnTo>
                    <a:lnTo>
                      <a:pt x="2808"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87" name="Freeform 167">
                <a:extLst>
                  <a:ext uri="{FF2B5EF4-FFF2-40B4-BE49-F238E27FC236}">
                    <a16:creationId xmlns:a16="http://schemas.microsoft.com/office/drawing/2014/main" id="{29913B9B-0811-6E45-A455-E342CD3D498F}"/>
                  </a:ext>
                </a:extLst>
              </p:cNvPr>
              <p:cNvSpPr>
                <a:spLocks noChangeArrowheads="1"/>
              </p:cNvSpPr>
              <p:nvPr/>
            </p:nvSpPr>
            <p:spPr bwMode="auto">
              <a:xfrm rot="10800000">
                <a:off x="5347600" y="4829152"/>
                <a:ext cx="1447491" cy="115338"/>
              </a:xfrm>
              <a:custGeom>
                <a:avLst/>
                <a:gdLst>
                  <a:gd name="T0" fmla="*/ 3320 w 3321"/>
                  <a:gd name="T1" fmla="*/ 0 h 263"/>
                  <a:gd name="T2" fmla="*/ 1657 w 3321"/>
                  <a:gd name="T3" fmla="*/ 0 h 263"/>
                  <a:gd name="T4" fmla="*/ 1657 w 3321"/>
                  <a:gd name="T5" fmla="*/ 0 h 263"/>
                  <a:gd name="T6" fmla="*/ 0 w 3321"/>
                  <a:gd name="T7" fmla="*/ 0 h 263"/>
                  <a:gd name="T8" fmla="*/ 127 w 3321"/>
                  <a:gd name="T9" fmla="*/ 262 h 263"/>
                  <a:gd name="T10" fmla="*/ 1657 w 3321"/>
                  <a:gd name="T11" fmla="*/ 262 h 263"/>
                  <a:gd name="T12" fmla="*/ 1657 w 3321"/>
                  <a:gd name="T13" fmla="*/ 262 h 263"/>
                  <a:gd name="T14" fmla="*/ 3193 w 3321"/>
                  <a:gd name="T15" fmla="*/ 262 h 263"/>
                  <a:gd name="T16" fmla="*/ 3320 w 3321"/>
                  <a:gd name="T17"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21" h="263">
                    <a:moveTo>
                      <a:pt x="3320" y="0"/>
                    </a:moveTo>
                    <a:lnTo>
                      <a:pt x="1657" y="0"/>
                    </a:lnTo>
                    <a:lnTo>
                      <a:pt x="1657" y="0"/>
                    </a:lnTo>
                    <a:lnTo>
                      <a:pt x="0" y="0"/>
                    </a:lnTo>
                    <a:lnTo>
                      <a:pt x="127" y="262"/>
                    </a:lnTo>
                    <a:lnTo>
                      <a:pt x="1657" y="262"/>
                    </a:lnTo>
                    <a:lnTo>
                      <a:pt x="1657" y="262"/>
                    </a:lnTo>
                    <a:lnTo>
                      <a:pt x="3193" y="262"/>
                    </a:lnTo>
                    <a:lnTo>
                      <a:pt x="332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88" name="Freeform 168">
                <a:extLst>
                  <a:ext uri="{FF2B5EF4-FFF2-40B4-BE49-F238E27FC236}">
                    <a16:creationId xmlns:a16="http://schemas.microsoft.com/office/drawing/2014/main" id="{8547B76D-A010-4D47-834D-BD4029DF6024}"/>
                  </a:ext>
                </a:extLst>
              </p:cNvPr>
              <p:cNvSpPr>
                <a:spLocks noChangeArrowheads="1"/>
              </p:cNvSpPr>
              <p:nvPr/>
            </p:nvSpPr>
            <p:spPr bwMode="auto">
              <a:xfrm rot="10800000">
                <a:off x="5236107" y="5059828"/>
                <a:ext cx="1670477" cy="113416"/>
              </a:xfrm>
              <a:custGeom>
                <a:avLst/>
                <a:gdLst>
                  <a:gd name="T0" fmla="*/ 3832 w 3833"/>
                  <a:gd name="T1" fmla="*/ 0 h 262"/>
                  <a:gd name="T2" fmla="*/ 1913 w 3833"/>
                  <a:gd name="T3" fmla="*/ 0 h 262"/>
                  <a:gd name="T4" fmla="*/ 1913 w 3833"/>
                  <a:gd name="T5" fmla="*/ 0 h 262"/>
                  <a:gd name="T6" fmla="*/ 0 w 3833"/>
                  <a:gd name="T7" fmla="*/ 0 h 262"/>
                  <a:gd name="T8" fmla="*/ 127 w 3833"/>
                  <a:gd name="T9" fmla="*/ 261 h 262"/>
                  <a:gd name="T10" fmla="*/ 1913 w 3833"/>
                  <a:gd name="T11" fmla="*/ 261 h 262"/>
                  <a:gd name="T12" fmla="*/ 1913 w 3833"/>
                  <a:gd name="T13" fmla="*/ 261 h 262"/>
                  <a:gd name="T14" fmla="*/ 3705 w 3833"/>
                  <a:gd name="T15" fmla="*/ 261 h 262"/>
                  <a:gd name="T16" fmla="*/ 3832 w 3833"/>
                  <a:gd name="T17"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33" h="262">
                    <a:moveTo>
                      <a:pt x="3832" y="0"/>
                    </a:moveTo>
                    <a:lnTo>
                      <a:pt x="1913" y="0"/>
                    </a:lnTo>
                    <a:lnTo>
                      <a:pt x="1913" y="0"/>
                    </a:lnTo>
                    <a:lnTo>
                      <a:pt x="0" y="0"/>
                    </a:lnTo>
                    <a:lnTo>
                      <a:pt x="127" y="261"/>
                    </a:lnTo>
                    <a:lnTo>
                      <a:pt x="1913" y="261"/>
                    </a:lnTo>
                    <a:lnTo>
                      <a:pt x="1913" y="261"/>
                    </a:lnTo>
                    <a:lnTo>
                      <a:pt x="3705" y="261"/>
                    </a:lnTo>
                    <a:lnTo>
                      <a:pt x="3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89" name="Freeform 178">
                <a:extLst>
                  <a:ext uri="{FF2B5EF4-FFF2-40B4-BE49-F238E27FC236}">
                    <a16:creationId xmlns:a16="http://schemas.microsoft.com/office/drawing/2014/main" id="{4090161F-FC03-2740-8402-77F900197C74}"/>
                  </a:ext>
                </a:extLst>
              </p:cNvPr>
              <p:cNvSpPr>
                <a:spLocks noChangeArrowheads="1"/>
              </p:cNvSpPr>
              <p:nvPr/>
            </p:nvSpPr>
            <p:spPr bwMode="auto">
              <a:xfrm rot="10800000">
                <a:off x="-29060" y="5288582"/>
                <a:ext cx="947693" cy="113415"/>
              </a:xfrm>
              <a:custGeom>
                <a:avLst/>
                <a:gdLst>
                  <a:gd name="T0" fmla="*/ 127 w 2172"/>
                  <a:gd name="T1" fmla="*/ 261 h 262"/>
                  <a:gd name="T2" fmla="*/ 2171 w 2172"/>
                  <a:gd name="T3" fmla="*/ 261 h 262"/>
                  <a:gd name="T4" fmla="*/ 2171 w 2172"/>
                  <a:gd name="T5" fmla="*/ 0 h 262"/>
                  <a:gd name="T6" fmla="*/ 0 w 2172"/>
                  <a:gd name="T7" fmla="*/ 0 h 262"/>
                  <a:gd name="T8" fmla="*/ 127 w 2172"/>
                  <a:gd name="T9" fmla="*/ 261 h 262"/>
                </a:gdLst>
                <a:ahLst/>
                <a:cxnLst>
                  <a:cxn ang="0">
                    <a:pos x="T0" y="T1"/>
                  </a:cxn>
                  <a:cxn ang="0">
                    <a:pos x="T2" y="T3"/>
                  </a:cxn>
                  <a:cxn ang="0">
                    <a:pos x="T4" y="T5"/>
                  </a:cxn>
                  <a:cxn ang="0">
                    <a:pos x="T6" y="T7"/>
                  </a:cxn>
                  <a:cxn ang="0">
                    <a:pos x="T8" y="T9"/>
                  </a:cxn>
                </a:cxnLst>
                <a:rect l="0" t="0" r="r" b="b"/>
                <a:pathLst>
                  <a:path w="2172" h="262">
                    <a:moveTo>
                      <a:pt x="127" y="261"/>
                    </a:moveTo>
                    <a:lnTo>
                      <a:pt x="2171" y="261"/>
                    </a:lnTo>
                    <a:lnTo>
                      <a:pt x="2171" y="0"/>
                    </a:lnTo>
                    <a:lnTo>
                      <a:pt x="0" y="0"/>
                    </a:lnTo>
                    <a:lnTo>
                      <a:pt x="127" y="26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90" name="Freeform 180">
                <a:extLst>
                  <a:ext uri="{FF2B5EF4-FFF2-40B4-BE49-F238E27FC236}">
                    <a16:creationId xmlns:a16="http://schemas.microsoft.com/office/drawing/2014/main" id="{AF7DFFF6-423F-3B48-9B71-5B531004EBA3}"/>
                  </a:ext>
                </a:extLst>
              </p:cNvPr>
              <p:cNvSpPr>
                <a:spLocks noChangeArrowheads="1"/>
              </p:cNvSpPr>
              <p:nvPr/>
            </p:nvSpPr>
            <p:spPr bwMode="auto">
              <a:xfrm rot="10800000">
                <a:off x="-27137" y="3460475"/>
                <a:ext cx="53824" cy="111493"/>
              </a:xfrm>
              <a:custGeom>
                <a:avLst/>
                <a:gdLst>
                  <a:gd name="T0" fmla="*/ 123 w 124"/>
                  <a:gd name="T1" fmla="*/ 256 h 257"/>
                  <a:gd name="T2" fmla="*/ 123 w 124"/>
                  <a:gd name="T3" fmla="*/ 256 h 257"/>
                  <a:gd name="T4" fmla="*/ 123 w 124"/>
                  <a:gd name="T5" fmla="*/ 0 h 257"/>
                  <a:gd name="T6" fmla="*/ 0 w 124"/>
                  <a:gd name="T7" fmla="*/ 0 h 257"/>
                  <a:gd name="T8" fmla="*/ 123 w 124"/>
                  <a:gd name="T9" fmla="*/ 256 h 257"/>
                </a:gdLst>
                <a:ahLst/>
                <a:cxnLst>
                  <a:cxn ang="0">
                    <a:pos x="T0" y="T1"/>
                  </a:cxn>
                  <a:cxn ang="0">
                    <a:pos x="T2" y="T3"/>
                  </a:cxn>
                  <a:cxn ang="0">
                    <a:pos x="T4" y="T5"/>
                  </a:cxn>
                  <a:cxn ang="0">
                    <a:pos x="T6" y="T7"/>
                  </a:cxn>
                  <a:cxn ang="0">
                    <a:pos x="T8" y="T9"/>
                  </a:cxn>
                </a:cxnLst>
                <a:rect l="0" t="0" r="r" b="b"/>
                <a:pathLst>
                  <a:path w="124" h="257">
                    <a:moveTo>
                      <a:pt x="123" y="256"/>
                    </a:moveTo>
                    <a:lnTo>
                      <a:pt x="123" y="256"/>
                    </a:lnTo>
                    <a:lnTo>
                      <a:pt x="123" y="0"/>
                    </a:lnTo>
                    <a:lnTo>
                      <a:pt x="0" y="0"/>
                    </a:lnTo>
                    <a:lnTo>
                      <a:pt x="123" y="256"/>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91" name="Freeform 181">
                <a:extLst>
                  <a:ext uri="{FF2B5EF4-FFF2-40B4-BE49-F238E27FC236}">
                    <a16:creationId xmlns:a16="http://schemas.microsoft.com/office/drawing/2014/main" id="{3F57DA4E-C428-4C42-AB34-6231C3CC29CB}"/>
                  </a:ext>
                </a:extLst>
              </p:cNvPr>
              <p:cNvSpPr>
                <a:spLocks noChangeArrowheads="1"/>
              </p:cNvSpPr>
              <p:nvPr/>
            </p:nvSpPr>
            <p:spPr bwMode="auto">
              <a:xfrm rot="10800000">
                <a:off x="-27136" y="3687305"/>
                <a:ext cx="165318" cy="113416"/>
              </a:xfrm>
              <a:custGeom>
                <a:avLst/>
                <a:gdLst>
                  <a:gd name="T0" fmla="*/ 127 w 380"/>
                  <a:gd name="T1" fmla="*/ 261 h 262"/>
                  <a:gd name="T2" fmla="*/ 379 w 380"/>
                  <a:gd name="T3" fmla="*/ 261 h 262"/>
                  <a:gd name="T4" fmla="*/ 379 w 380"/>
                  <a:gd name="T5" fmla="*/ 0 h 262"/>
                  <a:gd name="T6" fmla="*/ 0 w 380"/>
                  <a:gd name="T7" fmla="*/ 0 h 262"/>
                  <a:gd name="T8" fmla="*/ 127 w 380"/>
                  <a:gd name="T9" fmla="*/ 261 h 262"/>
                </a:gdLst>
                <a:ahLst/>
                <a:cxnLst>
                  <a:cxn ang="0">
                    <a:pos x="T0" y="T1"/>
                  </a:cxn>
                  <a:cxn ang="0">
                    <a:pos x="T2" y="T3"/>
                  </a:cxn>
                  <a:cxn ang="0">
                    <a:pos x="T4" y="T5"/>
                  </a:cxn>
                  <a:cxn ang="0">
                    <a:pos x="T6" y="T7"/>
                  </a:cxn>
                  <a:cxn ang="0">
                    <a:pos x="T8" y="T9"/>
                  </a:cxn>
                </a:cxnLst>
                <a:rect l="0" t="0" r="r" b="b"/>
                <a:pathLst>
                  <a:path w="380" h="262">
                    <a:moveTo>
                      <a:pt x="127" y="261"/>
                    </a:moveTo>
                    <a:lnTo>
                      <a:pt x="379" y="261"/>
                    </a:lnTo>
                    <a:lnTo>
                      <a:pt x="379" y="0"/>
                    </a:lnTo>
                    <a:lnTo>
                      <a:pt x="0" y="0"/>
                    </a:lnTo>
                    <a:lnTo>
                      <a:pt x="127" y="26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92" name="Freeform 182">
                <a:extLst>
                  <a:ext uri="{FF2B5EF4-FFF2-40B4-BE49-F238E27FC236}">
                    <a16:creationId xmlns:a16="http://schemas.microsoft.com/office/drawing/2014/main" id="{C489F31C-F094-9F48-804E-10DBAD11279B}"/>
                  </a:ext>
                </a:extLst>
              </p:cNvPr>
              <p:cNvSpPr>
                <a:spLocks noChangeArrowheads="1"/>
              </p:cNvSpPr>
              <p:nvPr/>
            </p:nvSpPr>
            <p:spPr bwMode="auto">
              <a:xfrm rot="10800000">
                <a:off x="-27136" y="3914138"/>
                <a:ext cx="276811" cy="115338"/>
              </a:xfrm>
              <a:custGeom>
                <a:avLst/>
                <a:gdLst>
                  <a:gd name="T0" fmla="*/ 127 w 636"/>
                  <a:gd name="T1" fmla="*/ 262 h 263"/>
                  <a:gd name="T2" fmla="*/ 635 w 636"/>
                  <a:gd name="T3" fmla="*/ 262 h 263"/>
                  <a:gd name="T4" fmla="*/ 635 w 636"/>
                  <a:gd name="T5" fmla="*/ 0 h 263"/>
                  <a:gd name="T6" fmla="*/ 0 w 636"/>
                  <a:gd name="T7" fmla="*/ 0 h 263"/>
                  <a:gd name="T8" fmla="*/ 127 w 636"/>
                  <a:gd name="T9" fmla="*/ 262 h 263"/>
                </a:gdLst>
                <a:ahLst/>
                <a:cxnLst>
                  <a:cxn ang="0">
                    <a:pos x="T0" y="T1"/>
                  </a:cxn>
                  <a:cxn ang="0">
                    <a:pos x="T2" y="T3"/>
                  </a:cxn>
                  <a:cxn ang="0">
                    <a:pos x="T4" y="T5"/>
                  </a:cxn>
                  <a:cxn ang="0">
                    <a:pos x="T6" y="T7"/>
                  </a:cxn>
                  <a:cxn ang="0">
                    <a:pos x="T8" y="T9"/>
                  </a:cxn>
                </a:cxnLst>
                <a:rect l="0" t="0" r="r" b="b"/>
                <a:pathLst>
                  <a:path w="636" h="263">
                    <a:moveTo>
                      <a:pt x="127" y="262"/>
                    </a:moveTo>
                    <a:lnTo>
                      <a:pt x="635" y="262"/>
                    </a:lnTo>
                    <a:lnTo>
                      <a:pt x="635" y="0"/>
                    </a:lnTo>
                    <a:lnTo>
                      <a:pt x="0" y="0"/>
                    </a:lnTo>
                    <a:lnTo>
                      <a:pt x="127" y="26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93" name="Freeform 183">
                <a:extLst>
                  <a:ext uri="{FF2B5EF4-FFF2-40B4-BE49-F238E27FC236}">
                    <a16:creationId xmlns:a16="http://schemas.microsoft.com/office/drawing/2014/main" id="{02063DC0-1233-AE47-9EF1-6BEDD6EFD63D}"/>
                  </a:ext>
                </a:extLst>
              </p:cNvPr>
              <p:cNvSpPr>
                <a:spLocks noChangeArrowheads="1"/>
              </p:cNvSpPr>
              <p:nvPr/>
            </p:nvSpPr>
            <p:spPr bwMode="auto">
              <a:xfrm rot="10800000">
                <a:off x="-27137" y="4144812"/>
                <a:ext cx="388304" cy="113416"/>
              </a:xfrm>
              <a:custGeom>
                <a:avLst/>
                <a:gdLst>
                  <a:gd name="T0" fmla="*/ 127 w 892"/>
                  <a:gd name="T1" fmla="*/ 261 h 262"/>
                  <a:gd name="T2" fmla="*/ 891 w 892"/>
                  <a:gd name="T3" fmla="*/ 261 h 262"/>
                  <a:gd name="T4" fmla="*/ 891 w 892"/>
                  <a:gd name="T5" fmla="*/ 0 h 262"/>
                  <a:gd name="T6" fmla="*/ 0 w 892"/>
                  <a:gd name="T7" fmla="*/ 0 h 262"/>
                  <a:gd name="T8" fmla="*/ 127 w 892"/>
                  <a:gd name="T9" fmla="*/ 261 h 262"/>
                </a:gdLst>
                <a:ahLst/>
                <a:cxnLst>
                  <a:cxn ang="0">
                    <a:pos x="T0" y="T1"/>
                  </a:cxn>
                  <a:cxn ang="0">
                    <a:pos x="T2" y="T3"/>
                  </a:cxn>
                  <a:cxn ang="0">
                    <a:pos x="T4" y="T5"/>
                  </a:cxn>
                  <a:cxn ang="0">
                    <a:pos x="T6" y="T7"/>
                  </a:cxn>
                  <a:cxn ang="0">
                    <a:pos x="T8" y="T9"/>
                  </a:cxn>
                </a:cxnLst>
                <a:rect l="0" t="0" r="r" b="b"/>
                <a:pathLst>
                  <a:path w="892" h="262">
                    <a:moveTo>
                      <a:pt x="127" y="261"/>
                    </a:moveTo>
                    <a:lnTo>
                      <a:pt x="891" y="261"/>
                    </a:lnTo>
                    <a:lnTo>
                      <a:pt x="891" y="0"/>
                    </a:lnTo>
                    <a:lnTo>
                      <a:pt x="0" y="0"/>
                    </a:lnTo>
                    <a:lnTo>
                      <a:pt x="127" y="26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94" name="Freeform 184">
                <a:extLst>
                  <a:ext uri="{FF2B5EF4-FFF2-40B4-BE49-F238E27FC236}">
                    <a16:creationId xmlns:a16="http://schemas.microsoft.com/office/drawing/2014/main" id="{2796FCB1-59D4-E84F-A8B3-5214BB9FFD55}"/>
                  </a:ext>
                </a:extLst>
              </p:cNvPr>
              <p:cNvSpPr>
                <a:spLocks noChangeArrowheads="1"/>
              </p:cNvSpPr>
              <p:nvPr/>
            </p:nvSpPr>
            <p:spPr bwMode="auto">
              <a:xfrm rot="10800000">
                <a:off x="-27136" y="4371645"/>
                <a:ext cx="499797" cy="115338"/>
              </a:xfrm>
              <a:custGeom>
                <a:avLst/>
                <a:gdLst>
                  <a:gd name="T0" fmla="*/ 127 w 1148"/>
                  <a:gd name="T1" fmla="*/ 262 h 263"/>
                  <a:gd name="T2" fmla="*/ 1147 w 1148"/>
                  <a:gd name="T3" fmla="*/ 262 h 263"/>
                  <a:gd name="T4" fmla="*/ 1147 w 1148"/>
                  <a:gd name="T5" fmla="*/ 0 h 263"/>
                  <a:gd name="T6" fmla="*/ 0 w 1148"/>
                  <a:gd name="T7" fmla="*/ 0 h 263"/>
                  <a:gd name="T8" fmla="*/ 127 w 1148"/>
                  <a:gd name="T9" fmla="*/ 262 h 263"/>
                </a:gdLst>
                <a:ahLst/>
                <a:cxnLst>
                  <a:cxn ang="0">
                    <a:pos x="T0" y="T1"/>
                  </a:cxn>
                  <a:cxn ang="0">
                    <a:pos x="T2" y="T3"/>
                  </a:cxn>
                  <a:cxn ang="0">
                    <a:pos x="T4" y="T5"/>
                  </a:cxn>
                  <a:cxn ang="0">
                    <a:pos x="T6" y="T7"/>
                  </a:cxn>
                  <a:cxn ang="0">
                    <a:pos x="T8" y="T9"/>
                  </a:cxn>
                </a:cxnLst>
                <a:rect l="0" t="0" r="r" b="b"/>
                <a:pathLst>
                  <a:path w="1148" h="263">
                    <a:moveTo>
                      <a:pt x="127" y="262"/>
                    </a:moveTo>
                    <a:lnTo>
                      <a:pt x="1147" y="262"/>
                    </a:lnTo>
                    <a:lnTo>
                      <a:pt x="1147" y="0"/>
                    </a:lnTo>
                    <a:lnTo>
                      <a:pt x="0" y="0"/>
                    </a:lnTo>
                    <a:lnTo>
                      <a:pt x="127" y="26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95" name="Freeform 185">
                <a:extLst>
                  <a:ext uri="{FF2B5EF4-FFF2-40B4-BE49-F238E27FC236}">
                    <a16:creationId xmlns:a16="http://schemas.microsoft.com/office/drawing/2014/main" id="{379458AD-46DA-B845-A44D-8D2BEFD6D62E}"/>
                  </a:ext>
                </a:extLst>
              </p:cNvPr>
              <p:cNvSpPr>
                <a:spLocks noChangeArrowheads="1"/>
              </p:cNvSpPr>
              <p:nvPr/>
            </p:nvSpPr>
            <p:spPr bwMode="auto">
              <a:xfrm rot="10800000">
                <a:off x="-27136" y="4602321"/>
                <a:ext cx="611290" cy="113416"/>
              </a:xfrm>
              <a:custGeom>
                <a:avLst/>
                <a:gdLst>
                  <a:gd name="T0" fmla="*/ 127 w 1404"/>
                  <a:gd name="T1" fmla="*/ 261 h 262"/>
                  <a:gd name="T2" fmla="*/ 1403 w 1404"/>
                  <a:gd name="T3" fmla="*/ 261 h 262"/>
                  <a:gd name="T4" fmla="*/ 1403 w 1404"/>
                  <a:gd name="T5" fmla="*/ 0 h 262"/>
                  <a:gd name="T6" fmla="*/ 0 w 1404"/>
                  <a:gd name="T7" fmla="*/ 0 h 262"/>
                  <a:gd name="T8" fmla="*/ 127 w 1404"/>
                  <a:gd name="T9" fmla="*/ 261 h 262"/>
                </a:gdLst>
                <a:ahLst/>
                <a:cxnLst>
                  <a:cxn ang="0">
                    <a:pos x="T0" y="T1"/>
                  </a:cxn>
                  <a:cxn ang="0">
                    <a:pos x="T2" y="T3"/>
                  </a:cxn>
                  <a:cxn ang="0">
                    <a:pos x="T4" y="T5"/>
                  </a:cxn>
                  <a:cxn ang="0">
                    <a:pos x="T6" y="T7"/>
                  </a:cxn>
                  <a:cxn ang="0">
                    <a:pos x="T8" y="T9"/>
                  </a:cxn>
                </a:cxnLst>
                <a:rect l="0" t="0" r="r" b="b"/>
                <a:pathLst>
                  <a:path w="1404" h="262">
                    <a:moveTo>
                      <a:pt x="127" y="261"/>
                    </a:moveTo>
                    <a:lnTo>
                      <a:pt x="1403" y="261"/>
                    </a:lnTo>
                    <a:lnTo>
                      <a:pt x="1403" y="0"/>
                    </a:lnTo>
                    <a:lnTo>
                      <a:pt x="0" y="0"/>
                    </a:lnTo>
                    <a:lnTo>
                      <a:pt x="127" y="26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96" name="Freeform 186">
                <a:extLst>
                  <a:ext uri="{FF2B5EF4-FFF2-40B4-BE49-F238E27FC236}">
                    <a16:creationId xmlns:a16="http://schemas.microsoft.com/office/drawing/2014/main" id="{25CB8658-B28B-4A46-92BC-ADB3F1786B8D}"/>
                  </a:ext>
                </a:extLst>
              </p:cNvPr>
              <p:cNvSpPr>
                <a:spLocks noChangeArrowheads="1"/>
              </p:cNvSpPr>
              <p:nvPr/>
            </p:nvSpPr>
            <p:spPr bwMode="auto">
              <a:xfrm rot="10800000">
                <a:off x="-27137" y="4829152"/>
                <a:ext cx="722783" cy="115338"/>
              </a:xfrm>
              <a:custGeom>
                <a:avLst/>
                <a:gdLst>
                  <a:gd name="T0" fmla="*/ 127 w 1660"/>
                  <a:gd name="T1" fmla="*/ 262 h 263"/>
                  <a:gd name="T2" fmla="*/ 1659 w 1660"/>
                  <a:gd name="T3" fmla="*/ 262 h 263"/>
                  <a:gd name="T4" fmla="*/ 1659 w 1660"/>
                  <a:gd name="T5" fmla="*/ 0 h 263"/>
                  <a:gd name="T6" fmla="*/ 0 w 1660"/>
                  <a:gd name="T7" fmla="*/ 0 h 263"/>
                  <a:gd name="T8" fmla="*/ 127 w 1660"/>
                  <a:gd name="T9" fmla="*/ 262 h 263"/>
                </a:gdLst>
                <a:ahLst/>
                <a:cxnLst>
                  <a:cxn ang="0">
                    <a:pos x="T0" y="T1"/>
                  </a:cxn>
                  <a:cxn ang="0">
                    <a:pos x="T2" y="T3"/>
                  </a:cxn>
                  <a:cxn ang="0">
                    <a:pos x="T4" y="T5"/>
                  </a:cxn>
                  <a:cxn ang="0">
                    <a:pos x="T6" y="T7"/>
                  </a:cxn>
                  <a:cxn ang="0">
                    <a:pos x="T8" y="T9"/>
                  </a:cxn>
                </a:cxnLst>
                <a:rect l="0" t="0" r="r" b="b"/>
                <a:pathLst>
                  <a:path w="1660" h="263">
                    <a:moveTo>
                      <a:pt x="127" y="262"/>
                    </a:moveTo>
                    <a:lnTo>
                      <a:pt x="1659" y="262"/>
                    </a:lnTo>
                    <a:lnTo>
                      <a:pt x="1659" y="0"/>
                    </a:lnTo>
                    <a:lnTo>
                      <a:pt x="0" y="0"/>
                    </a:lnTo>
                    <a:lnTo>
                      <a:pt x="127" y="26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97" name="Freeform 187">
                <a:extLst>
                  <a:ext uri="{FF2B5EF4-FFF2-40B4-BE49-F238E27FC236}">
                    <a16:creationId xmlns:a16="http://schemas.microsoft.com/office/drawing/2014/main" id="{296CA861-EB7E-0E41-B954-C8CFCB6A14C5}"/>
                  </a:ext>
                </a:extLst>
              </p:cNvPr>
              <p:cNvSpPr>
                <a:spLocks noChangeArrowheads="1"/>
              </p:cNvSpPr>
              <p:nvPr/>
            </p:nvSpPr>
            <p:spPr bwMode="auto">
              <a:xfrm rot="10800000">
                <a:off x="-27136" y="5059828"/>
                <a:ext cx="834277" cy="113416"/>
              </a:xfrm>
              <a:custGeom>
                <a:avLst/>
                <a:gdLst>
                  <a:gd name="T0" fmla="*/ 127 w 1916"/>
                  <a:gd name="T1" fmla="*/ 261 h 262"/>
                  <a:gd name="T2" fmla="*/ 1915 w 1916"/>
                  <a:gd name="T3" fmla="*/ 261 h 262"/>
                  <a:gd name="T4" fmla="*/ 1915 w 1916"/>
                  <a:gd name="T5" fmla="*/ 0 h 262"/>
                  <a:gd name="T6" fmla="*/ 0 w 1916"/>
                  <a:gd name="T7" fmla="*/ 0 h 262"/>
                  <a:gd name="T8" fmla="*/ 127 w 1916"/>
                  <a:gd name="T9" fmla="*/ 261 h 262"/>
                </a:gdLst>
                <a:ahLst/>
                <a:cxnLst>
                  <a:cxn ang="0">
                    <a:pos x="T0" y="T1"/>
                  </a:cxn>
                  <a:cxn ang="0">
                    <a:pos x="T2" y="T3"/>
                  </a:cxn>
                  <a:cxn ang="0">
                    <a:pos x="T4" y="T5"/>
                  </a:cxn>
                  <a:cxn ang="0">
                    <a:pos x="T6" y="T7"/>
                  </a:cxn>
                  <a:cxn ang="0">
                    <a:pos x="T8" y="T9"/>
                  </a:cxn>
                </a:cxnLst>
                <a:rect l="0" t="0" r="r" b="b"/>
                <a:pathLst>
                  <a:path w="1916" h="262">
                    <a:moveTo>
                      <a:pt x="127" y="261"/>
                    </a:moveTo>
                    <a:lnTo>
                      <a:pt x="1915" y="261"/>
                    </a:lnTo>
                    <a:lnTo>
                      <a:pt x="1915" y="0"/>
                    </a:lnTo>
                    <a:lnTo>
                      <a:pt x="0" y="0"/>
                    </a:lnTo>
                    <a:lnTo>
                      <a:pt x="127" y="26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98" name="Freeform 188">
                <a:extLst>
                  <a:ext uri="{FF2B5EF4-FFF2-40B4-BE49-F238E27FC236}">
                    <a16:creationId xmlns:a16="http://schemas.microsoft.com/office/drawing/2014/main" id="{83D8EA6D-760A-9D47-82EB-460CD61CCED5}"/>
                  </a:ext>
                </a:extLst>
              </p:cNvPr>
              <p:cNvSpPr>
                <a:spLocks noChangeArrowheads="1"/>
              </p:cNvSpPr>
              <p:nvPr/>
            </p:nvSpPr>
            <p:spPr bwMode="auto">
              <a:xfrm rot="10800000">
                <a:off x="-27136" y="5517335"/>
                <a:ext cx="1051497" cy="113416"/>
              </a:xfrm>
              <a:custGeom>
                <a:avLst/>
                <a:gdLst>
                  <a:gd name="T0" fmla="*/ 0 w 2413"/>
                  <a:gd name="T1" fmla="*/ 0 h 262"/>
                  <a:gd name="T2" fmla="*/ 127 w 2413"/>
                  <a:gd name="T3" fmla="*/ 261 h 262"/>
                  <a:gd name="T4" fmla="*/ 2412 w 2413"/>
                  <a:gd name="T5" fmla="*/ 261 h 262"/>
                  <a:gd name="T6" fmla="*/ 2412 w 2413"/>
                  <a:gd name="T7" fmla="*/ 0 h 262"/>
                  <a:gd name="T8" fmla="*/ 0 w 2413"/>
                  <a:gd name="T9" fmla="*/ 0 h 262"/>
                </a:gdLst>
                <a:ahLst/>
                <a:cxnLst>
                  <a:cxn ang="0">
                    <a:pos x="T0" y="T1"/>
                  </a:cxn>
                  <a:cxn ang="0">
                    <a:pos x="T2" y="T3"/>
                  </a:cxn>
                  <a:cxn ang="0">
                    <a:pos x="T4" y="T5"/>
                  </a:cxn>
                  <a:cxn ang="0">
                    <a:pos x="T6" y="T7"/>
                  </a:cxn>
                  <a:cxn ang="0">
                    <a:pos x="T8" y="T9"/>
                  </a:cxn>
                </a:cxnLst>
                <a:rect l="0" t="0" r="r" b="b"/>
                <a:pathLst>
                  <a:path w="2413" h="262">
                    <a:moveTo>
                      <a:pt x="0" y="0"/>
                    </a:moveTo>
                    <a:lnTo>
                      <a:pt x="127" y="261"/>
                    </a:lnTo>
                    <a:lnTo>
                      <a:pt x="2412" y="261"/>
                    </a:lnTo>
                    <a:lnTo>
                      <a:pt x="2412"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99" name="Freeform 98">
                <a:extLst>
                  <a:ext uri="{FF2B5EF4-FFF2-40B4-BE49-F238E27FC236}">
                    <a16:creationId xmlns:a16="http://schemas.microsoft.com/office/drawing/2014/main" id="{FCB928A6-140F-124F-B595-108BD4288D5C}"/>
                  </a:ext>
                </a:extLst>
              </p:cNvPr>
              <p:cNvSpPr>
                <a:spLocks noChangeArrowheads="1"/>
              </p:cNvSpPr>
              <p:nvPr/>
            </p:nvSpPr>
            <p:spPr bwMode="auto">
              <a:xfrm rot="10800000">
                <a:off x="-28621" y="2816131"/>
                <a:ext cx="1319962" cy="2811086"/>
              </a:xfrm>
              <a:custGeom>
                <a:avLst/>
                <a:gdLst>
                  <a:gd name="connsiteX0" fmla="*/ 1259191 w 1319962"/>
                  <a:gd name="connsiteY0" fmla="*/ 2811086 h 2811086"/>
                  <a:gd name="connsiteX1" fmla="*/ 1132660 w 1319962"/>
                  <a:gd name="connsiteY1" fmla="*/ 2811086 h 2811086"/>
                  <a:gd name="connsiteX2" fmla="*/ 1255861 w 1319962"/>
                  <a:gd name="connsiteY2" fmla="*/ 2558284 h 2811086"/>
                  <a:gd name="connsiteX3" fmla="*/ 962390 w 1319962"/>
                  <a:gd name="connsiteY3" fmla="*/ 1955438 h 2811086"/>
                  <a:gd name="connsiteX4" fmla="*/ 962390 w 1319962"/>
                  <a:gd name="connsiteY4" fmla="*/ 1956310 h 2811086"/>
                  <a:gd name="connsiteX5" fmla="*/ 0 w 1319962"/>
                  <a:gd name="connsiteY5" fmla="*/ 0 h 2811086"/>
                  <a:gd name="connsiteX6" fmla="*/ 126458 w 1319962"/>
                  <a:gd name="connsiteY6" fmla="*/ 0 h 2811086"/>
                  <a:gd name="connsiteX7" fmla="*/ 1009049 w 1319962"/>
                  <a:gd name="connsiteY7" fmla="*/ 1793284 h 2811086"/>
                  <a:gd name="connsiteX8" fmla="*/ 1009921 w 1319962"/>
                  <a:gd name="connsiteY8" fmla="*/ 1792412 h 2811086"/>
                  <a:gd name="connsiteX9" fmla="*/ 1319089 w 1319962"/>
                  <a:gd name="connsiteY9" fmla="*/ 2428387 h 2811086"/>
                  <a:gd name="connsiteX10" fmla="*/ 1319962 w 1319962"/>
                  <a:gd name="connsiteY10" fmla="*/ 2427079 h 2811086"/>
                  <a:gd name="connsiteX11" fmla="*/ 1319962 w 1319962"/>
                  <a:gd name="connsiteY11" fmla="*/ 2685566 h 2811086"/>
                  <a:gd name="connsiteX12" fmla="*/ 1319089 w 1319962"/>
                  <a:gd name="connsiteY12" fmla="*/ 2688182 h 2811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9962" h="2811086">
                    <a:moveTo>
                      <a:pt x="1259191" y="2811086"/>
                    </a:moveTo>
                    <a:lnTo>
                      <a:pt x="1132660" y="2811086"/>
                    </a:lnTo>
                    <a:lnTo>
                      <a:pt x="1255861" y="2558284"/>
                    </a:lnTo>
                    <a:lnTo>
                      <a:pt x="962390" y="1955438"/>
                    </a:lnTo>
                    <a:lnTo>
                      <a:pt x="962390" y="1956310"/>
                    </a:lnTo>
                    <a:lnTo>
                      <a:pt x="0" y="0"/>
                    </a:lnTo>
                    <a:lnTo>
                      <a:pt x="126458" y="0"/>
                    </a:lnTo>
                    <a:lnTo>
                      <a:pt x="1009049" y="1793284"/>
                    </a:lnTo>
                    <a:lnTo>
                      <a:pt x="1009921" y="1792412"/>
                    </a:lnTo>
                    <a:lnTo>
                      <a:pt x="1319089" y="2428387"/>
                    </a:lnTo>
                    <a:lnTo>
                      <a:pt x="1319962" y="2427079"/>
                    </a:lnTo>
                    <a:lnTo>
                      <a:pt x="1319962" y="2685566"/>
                    </a:lnTo>
                    <a:lnTo>
                      <a:pt x="1319089" y="2688182"/>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defTabSz="1097280">
                  <a:buClrTx/>
                </a:pPr>
                <a:endParaRPr lang="en-US" sz="2160" kern="1200">
                  <a:latin typeface="Verdana"/>
                  <a:ea typeface="+mn-ea"/>
                  <a:cs typeface="+mn-cs"/>
                </a:endParaRPr>
              </a:p>
            </p:txBody>
          </p:sp>
        </p:grpSp>
        <p:sp>
          <p:nvSpPr>
            <p:cNvPr id="100" name="Rectangle 99">
              <a:extLst>
                <a:ext uri="{FF2B5EF4-FFF2-40B4-BE49-F238E27FC236}">
                  <a16:creationId xmlns:a16="http://schemas.microsoft.com/office/drawing/2014/main" id="{920AE30D-6065-B143-9778-076E4EC01F54}"/>
                </a:ext>
              </a:extLst>
            </p:cNvPr>
            <p:cNvSpPr/>
            <p:nvPr/>
          </p:nvSpPr>
          <p:spPr>
            <a:xfrm>
              <a:off x="0" y="5356330"/>
              <a:ext cx="12192000" cy="1121080"/>
            </a:xfrm>
            <a:prstGeom prst="rect">
              <a:avLst/>
            </a:prstGeom>
            <a:solidFill>
              <a:srgbClr val="F1F1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dirty="0">
                <a:solidFill>
                  <a:srgbClr val="FFFFFF"/>
                </a:solidFill>
                <a:latin typeface="Verdana"/>
              </a:endParaRPr>
            </a:p>
          </p:txBody>
        </p:sp>
      </p:grpSp>
      <p:sp>
        <p:nvSpPr>
          <p:cNvPr id="574" name="Google Shape;574;p84"/>
          <p:cNvSpPr txBox="1">
            <a:spLocks noGrp="1"/>
          </p:cNvSpPr>
          <p:nvPr>
            <p:ph type="title"/>
          </p:nvPr>
        </p:nvSpPr>
        <p:spPr>
          <a:xfrm>
            <a:off x="1330679" y="175904"/>
            <a:ext cx="7862702" cy="1411712"/>
          </a:xfrm>
        </p:spPr>
        <p:txBody>
          <a:bodyPr>
            <a:normAutofit/>
          </a:bodyPr>
          <a:lstStyle/>
          <a:p>
            <a:r>
              <a:rPr lang="en-US" sz="4400" dirty="0"/>
              <a:t>The Risk of Doing Nothing Impacts Everyone</a:t>
            </a:r>
          </a:p>
        </p:txBody>
      </p:sp>
      <p:grpSp>
        <p:nvGrpSpPr>
          <p:cNvPr id="520" name="Group 519">
            <a:extLst>
              <a:ext uri="{FF2B5EF4-FFF2-40B4-BE49-F238E27FC236}">
                <a16:creationId xmlns:a16="http://schemas.microsoft.com/office/drawing/2014/main" id="{2152C139-A231-274E-B255-12CCB1D78911}"/>
              </a:ext>
            </a:extLst>
          </p:cNvPr>
          <p:cNvGrpSpPr/>
          <p:nvPr/>
        </p:nvGrpSpPr>
        <p:grpSpPr>
          <a:xfrm>
            <a:off x="880974" y="2368870"/>
            <a:ext cx="8434624" cy="4726871"/>
            <a:chOff x="734145" y="1974058"/>
            <a:chExt cx="7028853" cy="3939059"/>
          </a:xfrm>
        </p:grpSpPr>
        <p:sp>
          <p:nvSpPr>
            <p:cNvPr id="101" name="Rectangle 100">
              <a:extLst>
                <a:ext uri="{FF2B5EF4-FFF2-40B4-BE49-F238E27FC236}">
                  <a16:creationId xmlns:a16="http://schemas.microsoft.com/office/drawing/2014/main" id="{C0C83F43-7252-DE44-BBAE-F3DBE566D85D}"/>
                </a:ext>
              </a:extLst>
            </p:cNvPr>
            <p:cNvSpPr/>
            <p:nvPr/>
          </p:nvSpPr>
          <p:spPr>
            <a:xfrm>
              <a:off x="798360" y="1974058"/>
              <a:ext cx="6964638" cy="3939059"/>
            </a:xfrm>
            <a:prstGeom prst="rect">
              <a:avLst/>
            </a:prstGeom>
            <a:solidFill>
              <a:schemeClr val="bg1"/>
            </a:solidFill>
            <a:ln>
              <a:solidFill>
                <a:srgbClr val="A3CAE9"/>
              </a:solidFill>
            </a:ln>
          </p:spPr>
          <p:style>
            <a:lnRef idx="2">
              <a:schemeClr val="accent1">
                <a:shade val="50000"/>
              </a:schemeClr>
            </a:lnRef>
            <a:fillRef idx="1">
              <a:schemeClr val="accent1"/>
            </a:fillRef>
            <a:effectRef idx="0">
              <a:schemeClr val="accent1"/>
            </a:effectRef>
            <a:fontRef idx="minor">
              <a:schemeClr val="lt1"/>
            </a:fontRef>
          </p:style>
          <p:txBody>
            <a:bodyPr lIns="259200" tIns="0" rIns="259200" rtlCol="0" anchor="ctr"/>
            <a:lstStyle/>
            <a:p>
              <a:pPr algn="ctr" defTabSz="1097280">
                <a:buClrTx/>
                <a:defRPr/>
              </a:pPr>
              <a:endParaRPr lang="en-US" sz="2160" kern="1200" dirty="0">
                <a:solidFill>
                  <a:srgbClr val="000000"/>
                </a:solidFill>
                <a:latin typeface="Verdana"/>
              </a:endParaRPr>
            </a:p>
          </p:txBody>
        </p:sp>
        <p:sp>
          <p:nvSpPr>
            <p:cNvPr id="140" name="Freeform 139">
              <a:extLst>
                <a:ext uri="{FF2B5EF4-FFF2-40B4-BE49-F238E27FC236}">
                  <a16:creationId xmlns:a16="http://schemas.microsoft.com/office/drawing/2014/main" id="{3A952C01-FAF4-8343-BB3F-2EC53FEFC82B}"/>
                </a:ext>
              </a:extLst>
            </p:cNvPr>
            <p:cNvSpPr>
              <a:spLocks noChangeArrowheads="1"/>
            </p:cNvSpPr>
            <p:nvPr/>
          </p:nvSpPr>
          <p:spPr bwMode="auto">
            <a:xfrm>
              <a:off x="804483" y="1983748"/>
              <a:ext cx="6931599" cy="3920225"/>
            </a:xfrm>
            <a:custGeom>
              <a:avLst/>
              <a:gdLst>
                <a:gd name="connsiteX0" fmla="*/ 1253302 w 6983231"/>
                <a:gd name="connsiteY0" fmla="*/ 3130412 h 3949427"/>
                <a:gd name="connsiteX1" fmla="*/ 1259445 w 6983231"/>
                <a:gd name="connsiteY1" fmla="*/ 3130412 h 3949427"/>
                <a:gd name="connsiteX2" fmla="*/ 4751178 w 6983231"/>
                <a:gd name="connsiteY2" fmla="*/ 3149181 h 3949427"/>
                <a:gd name="connsiteX3" fmla="*/ 4862086 w 6983231"/>
                <a:gd name="connsiteY3" fmla="*/ 3386348 h 3949427"/>
                <a:gd name="connsiteX4" fmla="*/ 1407208 w 6983231"/>
                <a:gd name="connsiteY4" fmla="*/ 3374064 h 3949427"/>
                <a:gd name="connsiteX5" fmla="*/ 1135497 w 6983231"/>
                <a:gd name="connsiteY5" fmla="*/ 3949427 h 3949427"/>
                <a:gd name="connsiteX6" fmla="*/ 869594 w 6983231"/>
                <a:gd name="connsiteY6" fmla="*/ 3949427 h 3949427"/>
                <a:gd name="connsiteX7" fmla="*/ 1253302 w 6983231"/>
                <a:gd name="connsiteY7" fmla="*/ 3133484 h 3949427"/>
                <a:gd name="connsiteX8" fmla="*/ 5047569 w 6983231"/>
                <a:gd name="connsiteY8" fmla="*/ 0 h 3949427"/>
                <a:gd name="connsiteX9" fmla="*/ 5314558 w 6983231"/>
                <a:gd name="connsiteY9" fmla="*/ 0 h 3949427"/>
                <a:gd name="connsiteX10" fmla="*/ 6983231 w 6983231"/>
                <a:gd name="connsiteY10" fmla="*/ 3536904 h 3949427"/>
                <a:gd name="connsiteX11" fmla="*/ 6983231 w 6983231"/>
                <a:gd name="connsiteY11" fmla="*/ 3949427 h 3949427"/>
                <a:gd name="connsiteX12" fmla="*/ 6912558 w 6983231"/>
                <a:gd name="connsiteY12" fmla="*/ 3949427 h 3949427"/>
                <a:gd name="connsiteX13" fmla="*/ 4509683 w 6983231"/>
                <a:gd name="connsiteY13" fmla="*/ 0 h 3949427"/>
                <a:gd name="connsiteX14" fmla="*/ 4780064 w 6983231"/>
                <a:gd name="connsiteY14" fmla="*/ 0 h 3949427"/>
                <a:gd name="connsiteX15" fmla="*/ 6641564 w 6983231"/>
                <a:gd name="connsiteY15" fmla="*/ 3949427 h 3949427"/>
                <a:gd name="connsiteX16" fmla="*/ 6375948 w 6983231"/>
                <a:gd name="connsiteY16" fmla="*/ 3949427 h 3949427"/>
                <a:gd name="connsiteX17" fmla="*/ 3975646 w 6983231"/>
                <a:gd name="connsiteY17" fmla="*/ 0 h 3949427"/>
                <a:gd name="connsiteX18" fmla="*/ 4243598 w 6983231"/>
                <a:gd name="connsiteY18" fmla="*/ 0 h 3949427"/>
                <a:gd name="connsiteX19" fmla="*/ 6105023 w 6983231"/>
                <a:gd name="connsiteY19" fmla="*/ 3949427 h 3949427"/>
                <a:gd name="connsiteX20" fmla="*/ 5839640 w 6983231"/>
                <a:gd name="connsiteY20" fmla="*/ 3949427 h 3949427"/>
                <a:gd name="connsiteX21" fmla="*/ 2733070 w 6983231"/>
                <a:gd name="connsiteY21" fmla="*/ 0 h 3949427"/>
                <a:gd name="connsiteX22" fmla="*/ 2999653 w 6983231"/>
                <a:gd name="connsiteY22" fmla="*/ 0 h 3949427"/>
                <a:gd name="connsiteX23" fmla="*/ 1977413 w 6983231"/>
                <a:gd name="connsiteY23" fmla="*/ 2165425 h 3949427"/>
                <a:gd name="connsiteX24" fmla="*/ 4294719 w 6983231"/>
                <a:gd name="connsiteY24" fmla="*/ 2174640 h 3949427"/>
                <a:gd name="connsiteX25" fmla="*/ 4408690 w 6983231"/>
                <a:gd name="connsiteY25" fmla="*/ 2415251 h 3949427"/>
                <a:gd name="connsiteX26" fmla="*/ 1598304 w 6983231"/>
                <a:gd name="connsiteY26" fmla="*/ 2406036 h 3949427"/>
                <a:gd name="connsiteX27" fmla="*/ 1595233 w 6983231"/>
                <a:gd name="connsiteY27" fmla="*/ 2406036 h 3949427"/>
                <a:gd name="connsiteX28" fmla="*/ 1598304 w 6983231"/>
                <a:gd name="connsiteY28" fmla="*/ 2402964 h 3949427"/>
                <a:gd name="connsiteX29" fmla="*/ 2198546 w 6983231"/>
                <a:gd name="connsiteY29" fmla="*/ 0 h 3949427"/>
                <a:gd name="connsiteX30" fmla="*/ 2468615 w 6983231"/>
                <a:gd name="connsiteY30" fmla="*/ 0 h 3949427"/>
                <a:gd name="connsiteX31" fmla="*/ 1220235 w 6983231"/>
                <a:gd name="connsiteY31" fmla="*/ 2644693 h 3949427"/>
                <a:gd name="connsiteX32" fmla="*/ 4523988 w 6983231"/>
                <a:gd name="connsiteY32" fmla="*/ 2663122 h 3949427"/>
                <a:gd name="connsiteX33" fmla="*/ 4634898 w 6983231"/>
                <a:gd name="connsiteY33" fmla="*/ 2903740 h 3949427"/>
                <a:gd name="connsiteX34" fmla="*/ 1102842 w 6983231"/>
                <a:gd name="connsiteY34" fmla="*/ 2891453 h 3949427"/>
                <a:gd name="connsiteX35" fmla="*/ 601186 w 6983231"/>
                <a:gd name="connsiteY35" fmla="*/ 3949427 h 3949427"/>
                <a:gd name="connsiteX36" fmla="*/ 335137 w 6983231"/>
                <a:gd name="connsiteY36" fmla="*/ 3949427 h 3949427"/>
                <a:gd name="connsiteX37" fmla="*/ 1663781 w 6983231"/>
                <a:gd name="connsiteY37" fmla="*/ 0 h 3949427"/>
                <a:gd name="connsiteX38" fmla="*/ 1930765 w 6983231"/>
                <a:gd name="connsiteY38" fmla="*/ 0 h 3949427"/>
                <a:gd name="connsiteX39" fmla="*/ 64113 w 6983231"/>
                <a:gd name="connsiteY39" fmla="*/ 3949427 h 3949427"/>
                <a:gd name="connsiteX40" fmla="*/ 0 w 6983231"/>
                <a:gd name="connsiteY40" fmla="*/ 3949427 h 3949427"/>
                <a:gd name="connsiteX41" fmla="*/ 0 w 6983231"/>
                <a:gd name="connsiteY41" fmla="*/ 3523390 h 3949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6983231" h="3949427">
                  <a:moveTo>
                    <a:pt x="1253302" y="3130412"/>
                  </a:moveTo>
                  <a:lnTo>
                    <a:pt x="1259445" y="3130412"/>
                  </a:lnTo>
                  <a:lnTo>
                    <a:pt x="4751178" y="3149181"/>
                  </a:lnTo>
                  <a:lnTo>
                    <a:pt x="4862086" y="3386348"/>
                  </a:lnTo>
                  <a:lnTo>
                    <a:pt x="1407208" y="3374064"/>
                  </a:lnTo>
                  <a:lnTo>
                    <a:pt x="1135497" y="3949427"/>
                  </a:lnTo>
                  <a:lnTo>
                    <a:pt x="869594" y="3949427"/>
                  </a:lnTo>
                  <a:lnTo>
                    <a:pt x="1253302" y="3133484"/>
                  </a:lnTo>
                  <a:close/>
                  <a:moveTo>
                    <a:pt x="5047569" y="0"/>
                  </a:moveTo>
                  <a:lnTo>
                    <a:pt x="5314558" y="0"/>
                  </a:lnTo>
                  <a:lnTo>
                    <a:pt x="6983231" y="3536904"/>
                  </a:lnTo>
                  <a:lnTo>
                    <a:pt x="6983231" y="3949427"/>
                  </a:lnTo>
                  <a:lnTo>
                    <a:pt x="6912558" y="3949427"/>
                  </a:lnTo>
                  <a:close/>
                  <a:moveTo>
                    <a:pt x="4509683" y="0"/>
                  </a:moveTo>
                  <a:lnTo>
                    <a:pt x="4780064" y="0"/>
                  </a:lnTo>
                  <a:lnTo>
                    <a:pt x="6641564" y="3949427"/>
                  </a:lnTo>
                  <a:lnTo>
                    <a:pt x="6375948" y="3949427"/>
                  </a:lnTo>
                  <a:close/>
                  <a:moveTo>
                    <a:pt x="3975646" y="0"/>
                  </a:moveTo>
                  <a:lnTo>
                    <a:pt x="4243598" y="0"/>
                  </a:lnTo>
                  <a:lnTo>
                    <a:pt x="6105023" y="3949427"/>
                  </a:lnTo>
                  <a:lnTo>
                    <a:pt x="5839640" y="3949427"/>
                  </a:lnTo>
                  <a:close/>
                  <a:moveTo>
                    <a:pt x="2733070" y="0"/>
                  </a:moveTo>
                  <a:lnTo>
                    <a:pt x="2999653" y="0"/>
                  </a:lnTo>
                  <a:lnTo>
                    <a:pt x="1977413" y="2165425"/>
                  </a:lnTo>
                  <a:lnTo>
                    <a:pt x="4294719" y="2174640"/>
                  </a:lnTo>
                  <a:lnTo>
                    <a:pt x="4408690" y="2415251"/>
                  </a:lnTo>
                  <a:lnTo>
                    <a:pt x="1598304" y="2406036"/>
                  </a:lnTo>
                  <a:lnTo>
                    <a:pt x="1595233" y="2406036"/>
                  </a:lnTo>
                  <a:lnTo>
                    <a:pt x="1598304" y="2402964"/>
                  </a:lnTo>
                  <a:close/>
                  <a:moveTo>
                    <a:pt x="2198546" y="0"/>
                  </a:moveTo>
                  <a:lnTo>
                    <a:pt x="2468615" y="0"/>
                  </a:lnTo>
                  <a:lnTo>
                    <a:pt x="1220235" y="2644693"/>
                  </a:lnTo>
                  <a:lnTo>
                    <a:pt x="4523988" y="2663122"/>
                  </a:lnTo>
                  <a:lnTo>
                    <a:pt x="4634898" y="2903740"/>
                  </a:lnTo>
                  <a:lnTo>
                    <a:pt x="1102842" y="2891453"/>
                  </a:lnTo>
                  <a:lnTo>
                    <a:pt x="601186" y="3949427"/>
                  </a:lnTo>
                  <a:lnTo>
                    <a:pt x="335137" y="3949427"/>
                  </a:lnTo>
                  <a:close/>
                  <a:moveTo>
                    <a:pt x="1663781" y="0"/>
                  </a:moveTo>
                  <a:lnTo>
                    <a:pt x="1930765" y="0"/>
                  </a:lnTo>
                  <a:lnTo>
                    <a:pt x="64113" y="3949427"/>
                  </a:lnTo>
                  <a:lnTo>
                    <a:pt x="0" y="3949427"/>
                  </a:lnTo>
                  <a:lnTo>
                    <a:pt x="0" y="3523390"/>
                  </a:lnTo>
                  <a:close/>
                </a:path>
              </a:pathLst>
            </a:custGeom>
            <a:solidFill>
              <a:srgbClr val="F1F1F3"/>
            </a:solidFill>
            <a:ln>
              <a:noFill/>
            </a:ln>
            <a:effectLst/>
          </p:spPr>
          <p:txBody>
            <a:bodyPr wrap="square" anchor="ctr">
              <a:noAutofit/>
            </a:bodyPr>
            <a:lstStyle/>
            <a:p>
              <a:pPr defTabSz="1097280">
                <a:buClrTx/>
                <a:defRPr/>
              </a:pPr>
              <a:endParaRPr lang="en-US" sz="2160" kern="1200">
                <a:latin typeface="Verdana" panose="020B0604030504040204"/>
                <a:ea typeface="+mn-ea"/>
                <a:cs typeface="+mn-cs"/>
              </a:endParaRPr>
            </a:p>
          </p:txBody>
        </p:sp>
        <p:sp>
          <p:nvSpPr>
            <p:cNvPr id="512" name="Rectangle 511">
              <a:extLst>
                <a:ext uri="{FF2B5EF4-FFF2-40B4-BE49-F238E27FC236}">
                  <a16:creationId xmlns:a16="http://schemas.microsoft.com/office/drawing/2014/main" id="{343C884E-1142-B84F-9A41-95E4F75F8674}"/>
                </a:ext>
              </a:extLst>
            </p:cNvPr>
            <p:cNvSpPr/>
            <p:nvPr/>
          </p:nvSpPr>
          <p:spPr>
            <a:xfrm>
              <a:off x="734145" y="2151931"/>
              <a:ext cx="126872" cy="3584448"/>
            </a:xfrm>
            <a:prstGeom prst="rect">
              <a:avLst/>
            </a:prstGeom>
            <a:solidFill>
              <a:srgbClr val="A3CA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grpSp>
      <p:grpSp>
        <p:nvGrpSpPr>
          <p:cNvPr id="517" name="Group 516">
            <a:extLst>
              <a:ext uri="{FF2B5EF4-FFF2-40B4-BE49-F238E27FC236}">
                <a16:creationId xmlns:a16="http://schemas.microsoft.com/office/drawing/2014/main" id="{61B4407F-4A89-4A49-BC4B-8BD81702909C}"/>
              </a:ext>
            </a:extLst>
          </p:cNvPr>
          <p:cNvGrpSpPr/>
          <p:nvPr/>
        </p:nvGrpSpPr>
        <p:grpSpPr>
          <a:xfrm>
            <a:off x="1346069" y="2828683"/>
            <a:ext cx="7625694" cy="648000"/>
            <a:chOff x="1194436" y="2451365"/>
            <a:chExt cx="6354745" cy="540000"/>
          </a:xfrm>
          <a:solidFill>
            <a:schemeClr val="bg1"/>
          </a:solidFill>
        </p:grpSpPr>
        <p:sp>
          <p:nvSpPr>
            <p:cNvPr id="513" name="Rectangle 512">
              <a:extLst>
                <a:ext uri="{FF2B5EF4-FFF2-40B4-BE49-F238E27FC236}">
                  <a16:creationId xmlns:a16="http://schemas.microsoft.com/office/drawing/2014/main" id="{CB75DBBB-3F70-2241-A80C-134AF29F2020}"/>
                </a:ext>
              </a:extLst>
            </p:cNvPr>
            <p:cNvSpPr/>
            <p:nvPr/>
          </p:nvSpPr>
          <p:spPr>
            <a:xfrm>
              <a:off x="1194436" y="2451365"/>
              <a:ext cx="2052000" cy="540000"/>
            </a:xfrm>
            <a:prstGeom prst="rect">
              <a:avLst/>
            </a:prstGeom>
            <a:grpFill/>
            <a:ln>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r>
                <a:rPr lang="en-US" sz="1680" kern="1200" dirty="0">
                  <a:solidFill>
                    <a:srgbClr val="000000"/>
                  </a:solidFill>
                  <a:latin typeface="Verdana"/>
                </a:rPr>
                <a:t>Rising Costs of Operations</a:t>
              </a:r>
            </a:p>
          </p:txBody>
        </p:sp>
        <p:sp>
          <p:nvSpPr>
            <p:cNvPr id="125" name="Rectangle 124">
              <a:extLst>
                <a:ext uri="{FF2B5EF4-FFF2-40B4-BE49-F238E27FC236}">
                  <a16:creationId xmlns:a16="http://schemas.microsoft.com/office/drawing/2014/main" id="{0C25B8EC-FA10-B145-9AE6-F65F51C3FEBA}"/>
                </a:ext>
              </a:extLst>
            </p:cNvPr>
            <p:cNvSpPr/>
            <p:nvPr/>
          </p:nvSpPr>
          <p:spPr>
            <a:xfrm>
              <a:off x="3489808" y="2451365"/>
              <a:ext cx="1908000" cy="540000"/>
            </a:xfrm>
            <a:prstGeom prst="rect">
              <a:avLst/>
            </a:prstGeom>
            <a:grpFill/>
            <a:ln>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r>
                <a:rPr lang="en-US" sz="1680" kern="1200" dirty="0">
                  <a:solidFill>
                    <a:srgbClr val="000000"/>
                  </a:solidFill>
                  <a:latin typeface="Verdana"/>
                </a:rPr>
                <a:t>App Overload</a:t>
              </a:r>
            </a:p>
          </p:txBody>
        </p:sp>
        <p:sp>
          <p:nvSpPr>
            <p:cNvPr id="126" name="Rectangle 125">
              <a:extLst>
                <a:ext uri="{FF2B5EF4-FFF2-40B4-BE49-F238E27FC236}">
                  <a16:creationId xmlns:a16="http://schemas.microsoft.com/office/drawing/2014/main" id="{B2A28338-1E39-E44B-B1B1-F057ADE765B8}"/>
                </a:ext>
              </a:extLst>
            </p:cNvPr>
            <p:cNvSpPr/>
            <p:nvPr/>
          </p:nvSpPr>
          <p:spPr>
            <a:xfrm>
              <a:off x="5641181" y="2451365"/>
              <a:ext cx="1908000" cy="540000"/>
            </a:xfrm>
            <a:prstGeom prst="rect">
              <a:avLst/>
            </a:prstGeom>
            <a:grpFill/>
            <a:ln>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r>
                <a:rPr lang="en-US" sz="1680" kern="1200" dirty="0">
                  <a:solidFill>
                    <a:srgbClr val="000000"/>
                  </a:solidFill>
                  <a:latin typeface="Verdana"/>
                </a:rPr>
                <a:t>Siloed Tools</a:t>
              </a:r>
            </a:p>
          </p:txBody>
        </p:sp>
      </p:grpSp>
      <p:grpSp>
        <p:nvGrpSpPr>
          <p:cNvPr id="515" name="Group 514">
            <a:extLst>
              <a:ext uri="{FF2B5EF4-FFF2-40B4-BE49-F238E27FC236}">
                <a16:creationId xmlns:a16="http://schemas.microsoft.com/office/drawing/2014/main" id="{DB078E80-4260-E447-B45D-B5E107790CF8}"/>
              </a:ext>
            </a:extLst>
          </p:cNvPr>
          <p:cNvGrpSpPr/>
          <p:nvPr/>
        </p:nvGrpSpPr>
        <p:grpSpPr>
          <a:xfrm>
            <a:off x="1374450" y="4430677"/>
            <a:ext cx="7610977" cy="648000"/>
            <a:chOff x="1206789" y="3593416"/>
            <a:chExt cx="6342481" cy="540000"/>
          </a:xfrm>
          <a:solidFill>
            <a:schemeClr val="bg1"/>
          </a:solidFill>
        </p:grpSpPr>
        <p:sp>
          <p:nvSpPr>
            <p:cNvPr id="127" name="Rectangle 126">
              <a:extLst>
                <a:ext uri="{FF2B5EF4-FFF2-40B4-BE49-F238E27FC236}">
                  <a16:creationId xmlns:a16="http://schemas.microsoft.com/office/drawing/2014/main" id="{03D23FAC-03E5-DC45-AAA8-8F1EE148BCB3}"/>
                </a:ext>
              </a:extLst>
            </p:cNvPr>
            <p:cNvSpPr/>
            <p:nvPr/>
          </p:nvSpPr>
          <p:spPr>
            <a:xfrm>
              <a:off x="1206789" y="3593416"/>
              <a:ext cx="2052000" cy="540000"/>
            </a:xfrm>
            <a:prstGeom prst="rect">
              <a:avLst/>
            </a:prstGeom>
            <a:grpFill/>
            <a:ln>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r>
                <a:rPr lang="en-US" sz="1680" kern="1200" dirty="0">
                  <a:solidFill>
                    <a:srgbClr val="000000"/>
                  </a:solidFill>
                  <a:latin typeface="Verdana"/>
                </a:rPr>
                <a:t>Disjointed Customer Experiences</a:t>
              </a:r>
            </a:p>
          </p:txBody>
        </p:sp>
        <p:sp>
          <p:nvSpPr>
            <p:cNvPr id="128" name="Rectangle 127">
              <a:extLst>
                <a:ext uri="{FF2B5EF4-FFF2-40B4-BE49-F238E27FC236}">
                  <a16:creationId xmlns:a16="http://schemas.microsoft.com/office/drawing/2014/main" id="{ECE31B9D-BE91-444D-B25F-8B879D4685A2}"/>
                </a:ext>
              </a:extLst>
            </p:cNvPr>
            <p:cNvSpPr/>
            <p:nvPr/>
          </p:nvSpPr>
          <p:spPr>
            <a:xfrm>
              <a:off x="3496029" y="3593416"/>
              <a:ext cx="1908000" cy="540000"/>
            </a:xfrm>
            <a:prstGeom prst="rect">
              <a:avLst/>
            </a:prstGeom>
            <a:grpFill/>
            <a:ln>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r>
                <a:rPr lang="en-US" sz="1680" kern="1200" dirty="0">
                  <a:solidFill>
                    <a:srgbClr val="000000"/>
                  </a:solidFill>
                  <a:latin typeface="Verdana"/>
                </a:rPr>
                <a:t>Poor Employee Engagement</a:t>
              </a:r>
            </a:p>
          </p:txBody>
        </p:sp>
        <p:sp>
          <p:nvSpPr>
            <p:cNvPr id="129" name="Rectangle 128">
              <a:extLst>
                <a:ext uri="{FF2B5EF4-FFF2-40B4-BE49-F238E27FC236}">
                  <a16:creationId xmlns:a16="http://schemas.microsoft.com/office/drawing/2014/main" id="{FA6D8C52-6E42-E343-8016-E6BC303E2523}"/>
                </a:ext>
              </a:extLst>
            </p:cNvPr>
            <p:cNvSpPr/>
            <p:nvPr/>
          </p:nvSpPr>
          <p:spPr>
            <a:xfrm>
              <a:off x="5641270" y="3593416"/>
              <a:ext cx="1908000" cy="540000"/>
            </a:xfrm>
            <a:prstGeom prst="rect">
              <a:avLst/>
            </a:prstGeom>
            <a:grpFill/>
            <a:ln>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r>
                <a:rPr lang="en-US" sz="1680" kern="1200" dirty="0">
                  <a:solidFill>
                    <a:srgbClr val="000000"/>
                  </a:solidFill>
                  <a:latin typeface="Verdana"/>
                </a:rPr>
                <a:t>Inability to Evolve</a:t>
              </a:r>
            </a:p>
          </p:txBody>
        </p:sp>
      </p:grpSp>
      <p:grpSp>
        <p:nvGrpSpPr>
          <p:cNvPr id="516" name="Group 515">
            <a:extLst>
              <a:ext uri="{FF2B5EF4-FFF2-40B4-BE49-F238E27FC236}">
                <a16:creationId xmlns:a16="http://schemas.microsoft.com/office/drawing/2014/main" id="{A8CC63AF-2D08-8643-B5C3-EFBBF122CC6E}"/>
              </a:ext>
            </a:extLst>
          </p:cNvPr>
          <p:cNvGrpSpPr/>
          <p:nvPr/>
        </p:nvGrpSpPr>
        <p:grpSpPr>
          <a:xfrm>
            <a:off x="1379984" y="6032671"/>
            <a:ext cx="7607710" cy="648000"/>
            <a:chOff x="1222699" y="4889045"/>
            <a:chExt cx="6339758" cy="540000"/>
          </a:xfrm>
          <a:solidFill>
            <a:schemeClr val="bg1"/>
          </a:solidFill>
        </p:grpSpPr>
        <p:sp>
          <p:nvSpPr>
            <p:cNvPr id="130" name="Rectangle 129">
              <a:extLst>
                <a:ext uri="{FF2B5EF4-FFF2-40B4-BE49-F238E27FC236}">
                  <a16:creationId xmlns:a16="http://schemas.microsoft.com/office/drawing/2014/main" id="{1B52531B-83C8-3C42-9EBD-28A2A823E6B0}"/>
                </a:ext>
              </a:extLst>
            </p:cNvPr>
            <p:cNvSpPr/>
            <p:nvPr/>
          </p:nvSpPr>
          <p:spPr>
            <a:xfrm>
              <a:off x="1222699" y="4889045"/>
              <a:ext cx="2052000" cy="540000"/>
            </a:xfrm>
            <a:prstGeom prst="rect">
              <a:avLst/>
            </a:prstGeom>
            <a:grpFill/>
            <a:ln>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r>
                <a:rPr lang="en-US" sz="1680" kern="1200" dirty="0">
                  <a:solidFill>
                    <a:srgbClr val="000000"/>
                  </a:solidFill>
                  <a:latin typeface="Verdana"/>
                </a:rPr>
                <a:t>Decreased Productivity</a:t>
              </a:r>
            </a:p>
          </p:txBody>
        </p:sp>
        <p:sp>
          <p:nvSpPr>
            <p:cNvPr id="131" name="Rectangle 130">
              <a:extLst>
                <a:ext uri="{FF2B5EF4-FFF2-40B4-BE49-F238E27FC236}">
                  <a16:creationId xmlns:a16="http://schemas.microsoft.com/office/drawing/2014/main" id="{46F1211A-FE25-DF42-923B-697C68D20C75}"/>
                </a:ext>
              </a:extLst>
            </p:cNvPr>
            <p:cNvSpPr/>
            <p:nvPr/>
          </p:nvSpPr>
          <p:spPr>
            <a:xfrm>
              <a:off x="3510578" y="4889045"/>
              <a:ext cx="1908000" cy="540000"/>
            </a:xfrm>
            <a:prstGeom prst="rect">
              <a:avLst/>
            </a:prstGeom>
            <a:grpFill/>
            <a:ln>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r>
                <a:rPr lang="en-US" sz="1680" kern="1200" dirty="0">
                  <a:solidFill>
                    <a:srgbClr val="000000"/>
                  </a:solidFill>
                  <a:latin typeface="Verdana"/>
                </a:rPr>
                <a:t>Inability to Scale</a:t>
              </a:r>
            </a:p>
          </p:txBody>
        </p:sp>
        <p:sp>
          <p:nvSpPr>
            <p:cNvPr id="132" name="Rectangle 131">
              <a:extLst>
                <a:ext uri="{FF2B5EF4-FFF2-40B4-BE49-F238E27FC236}">
                  <a16:creationId xmlns:a16="http://schemas.microsoft.com/office/drawing/2014/main" id="{3B0DDBEB-B24F-494A-B95A-DB19C3845F3D}"/>
                </a:ext>
              </a:extLst>
            </p:cNvPr>
            <p:cNvSpPr/>
            <p:nvPr/>
          </p:nvSpPr>
          <p:spPr>
            <a:xfrm>
              <a:off x="5654457" y="4889045"/>
              <a:ext cx="1908000" cy="540000"/>
            </a:xfrm>
            <a:prstGeom prst="rect">
              <a:avLst/>
            </a:prstGeom>
            <a:grpFill/>
            <a:ln>
              <a:solidFill>
                <a:srgbClr val="FF8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r>
                <a:rPr lang="en-US" sz="1680" kern="1200" dirty="0">
                  <a:solidFill>
                    <a:srgbClr val="000000"/>
                  </a:solidFill>
                  <a:latin typeface="Verdana"/>
                </a:rPr>
                <a:t>Breakdown in Communications</a:t>
              </a:r>
            </a:p>
          </p:txBody>
        </p:sp>
      </p:grpSp>
      <p:grpSp>
        <p:nvGrpSpPr>
          <p:cNvPr id="522" name="Group 521">
            <a:extLst>
              <a:ext uri="{FF2B5EF4-FFF2-40B4-BE49-F238E27FC236}">
                <a16:creationId xmlns:a16="http://schemas.microsoft.com/office/drawing/2014/main" id="{AA278160-C9C9-E047-88A6-C04385314E89}"/>
              </a:ext>
            </a:extLst>
          </p:cNvPr>
          <p:cNvGrpSpPr/>
          <p:nvPr/>
        </p:nvGrpSpPr>
        <p:grpSpPr>
          <a:xfrm>
            <a:off x="9273214" y="1"/>
            <a:ext cx="5351147" cy="7772893"/>
            <a:chOff x="7732045" y="-1"/>
            <a:chExt cx="4459289" cy="6477411"/>
          </a:xfrm>
        </p:grpSpPr>
        <p:pic>
          <p:nvPicPr>
            <p:cNvPr id="120" name="Picture 119">
              <a:extLst>
                <a:ext uri="{FF2B5EF4-FFF2-40B4-BE49-F238E27FC236}">
                  <a16:creationId xmlns:a16="http://schemas.microsoft.com/office/drawing/2014/main" id="{A20CC964-D688-BE4A-ADA8-19336690471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7771734" y="0"/>
              <a:ext cx="4419600" cy="6477410"/>
            </a:xfrm>
            <a:prstGeom prst="rect">
              <a:avLst/>
            </a:prstGeom>
          </p:spPr>
        </p:pic>
        <p:sp>
          <p:nvSpPr>
            <p:cNvPr id="141" name="Rectangle 140">
              <a:extLst>
                <a:ext uri="{FF2B5EF4-FFF2-40B4-BE49-F238E27FC236}">
                  <a16:creationId xmlns:a16="http://schemas.microsoft.com/office/drawing/2014/main" id="{38BD21D6-D9CB-3D40-9878-2AB24E2A5A61}"/>
                </a:ext>
              </a:extLst>
            </p:cNvPr>
            <p:cNvSpPr/>
            <p:nvPr/>
          </p:nvSpPr>
          <p:spPr>
            <a:xfrm>
              <a:off x="7732045" y="-1"/>
              <a:ext cx="135274" cy="647740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defRPr/>
              </a:pPr>
              <a:endParaRPr lang="en-US" sz="2160" kern="1200">
                <a:solidFill>
                  <a:srgbClr val="FFFFFF"/>
                </a:solidFill>
                <a:latin typeface="Verdana" panose="020B0604030504040204"/>
              </a:endParaRPr>
            </a:p>
          </p:txBody>
        </p:sp>
      </p:grpSp>
      <p:pic>
        <p:nvPicPr>
          <p:cNvPr id="121" name="Picture 120">
            <a:extLst>
              <a:ext uri="{FF2B5EF4-FFF2-40B4-BE49-F238E27FC236}">
                <a16:creationId xmlns:a16="http://schemas.microsoft.com/office/drawing/2014/main" id="{5F81CA9C-FEAF-4DAF-A24B-51343C0CA50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spTree>
    <p:extLst>
      <p:ext uri="{BB962C8B-B14F-4D97-AF65-F5344CB8AC3E}">
        <p14:creationId xmlns:p14="http://schemas.microsoft.com/office/powerpoint/2010/main" val="136829510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006E73F-F5BE-9245-BAE7-0466CEAAD18D}"/>
              </a:ext>
            </a:extLst>
          </p:cNvPr>
          <p:cNvSpPr/>
          <p:nvPr/>
        </p:nvSpPr>
        <p:spPr>
          <a:xfrm>
            <a:off x="-2" y="7597405"/>
            <a:ext cx="14630402" cy="1861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pic>
        <p:nvPicPr>
          <p:cNvPr id="15" name="Picture 14">
            <a:extLst>
              <a:ext uri="{FF2B5EF4-FFF2-40B4-BE49-F238E27FC236}">
                <a16:creationId xmlns:a16="http://schemas.microsoft.com/office/drawing/2014/main" id="{DC581685-967F-FB4B-A747-13C00AB3B47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 y="1"/>
            <a:ext cx="7315202" cy="7743659"/>
          </a:xfrm>
          <a:prstGeom prst="rect">
            <a:avLst/>
          </a:prstGeom>
        </p:spPr>
      </p:pic>
      <p:sp>
        <p:nvSpPr>
          <p:cNvPr id="2" name="Rectangle 1">
            <a:extLst>
              <a:ext uri="{FF2B5EF4-FFF2-40B4-BE49-F238E27FC236}">
                <a16:creationId xmlns:a16="http://schemas.microsoft.com/office/drawing/2014/main" id="{CC279C79-BA10-DA48-B046-2B4BA2FC1C1E}"/>
              </a:ext>
            </a:extLst>
          </p:cNvPr>
          <p:cNvSpPr/>
          <p:nvPr/>
        </p:nvSpPr>
        <p:spPr>
          <a:xfrm>
            <a:off x="4277577" y="1"/>
            <a:ext cx="4413095" cy="7743659"/>
          </a:xfrm>
          <a:prstGeom prst="rect">
            <a:avLst/>
          </a:prstGeom>
          <a:gradFill>
            <a:gsLst>
              <a:gs pos="47000">
                <a:schemeClr val="bg1">
                  <a:alpha val="51000"/>
                </a:schemeClr>
              </a:gs>
              <a:gs pos="100000">
                <a:schemeClr val="bg1">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3" name="Rectangle 2">
            <a:extLst>
              <a:ext uri="{FF2B5EF4-FFF2-40B4-BE49-F238E27FC236}">
                <a16:creationId xmlns:a16="http://schemas.microsoft.com/office/drawing/2014/main" id="{AE8F54C4-7FA6-5148-897B-DF001221E8C7}"/>
              </a:ext>
            </a:extLst>
          </p:cNvPr>
          <p:cNvSpPr/>
          <p:nvPr/>
        </p:nvSpPr>
        <p:spPr>
          <a:xfrm>
            <a:off x="7167221" y="1"/>
            <a:ext cx="7463179" cy="77436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dirty="0">
              <a:solidFill>
                <a:srgbClr val="FFFFFF"/>
              </a:solidFill>
              <a:latin typeface="Verdana"/>
            </a:endParaRPr>
          </a:p>
        </p:txBody>
      </p:sp>
      <p:sp>
        <p:nvSpPr>
          <p:cNvPr id="4" name="Title 3">
            <a:extLst>
              <a:ext uri="{FF2B5EF4-FFF2-40B4-BE49-F238E27FC236}">
                <a16:creationId xmlns:a16="http://schemas.microsoft.com/office/drawing/2014/main" id="{6A44CE34-7E1F-F34F-B64D-0542A440E01F}"/>
              </a:ext>
            </a:extLst>
          </p:cNvPr>
          <p:cNvSpPr>
            <a:spLocks noGrp="1"/>
          </p:cNvSpPr>
          <p:nvPr>
            <p:ph type="title"/>
          </p:nvPr>
        </p:nvSpPr>
        <p:spPr>
          <a:xfrm>
            <a:off x="7829367" y="973802"/>
            <a:ext cx="6138886" cy="3681764"/>
          </a:xfrm>
        </p:spPr>
        <p:txBody>
          <a:bodyPr>
            <a:noAutofit/>
          </a:bodyPr>
          <a:lstStyle/>
          <a:p>
            <a:pPr algn="ctr">
              <a:lnSpc>
                <a:spcPct val="115000"/>
              </a:lnSpc>
              <a:spcBef>
                <a:spcPts val="0"/>
              </a:spcBef>
            </a:pPr>
            <a:r>
              <a:rPr lang="en-US" sz="4800" dirty="0">
                <a:solidFill>
                  <a:schemeClr val="bg1"/>
                </a:solidFill>
                <a:latin typeface="Times New Roman" panose="02020603050405020304" pitchFamily="18" charset="0"/>
                <a:ea typeface="Proxima Nova"/>
                <a:cs typeface="Times New Roman" panose="02020603050405020304" pitchFamily="18" charset="0"/>
                <a:sym typeface="Proxima Nova"/>
              </a:rPr>
              <a:t>Cloud solutions enable constant innovation </a:t>
            </a:r>
          </a:p>
        </p:txBody>
      </p:sp>
      <p:sp>
        <p:nvSpPr>
          <p:cNvPr id="28" name="Rectangle 27">
            <a:extLst>
              <a:ext uri="{FF2B5EF4-FFF2-40B4-BE49-F238E27FC236}">
                <a16:creationId xmlns:a16="http://schemas.microsoft.com/office/drawing/2014/main" id="{32A61899-AF05-B34B-AF65-C72DAE526B50}"/>
              </a:ext>
            </a:extLst>
          </p:cNvPr>
          <p:cNvSpPr/>
          <p:nvPr/>
        </p:nvSpPr>
        <p:spPr>
          <a:xfrm>
            <a:off x="5516113" y="1"/>
            <a:ext cx="1914503" cy="7743659"/>
          </a:xfrm>
          <a:prstGeom prst="rect">
            <a:avLst/>
          </a:prstGeom>
          <a:blipFill>
            <a:blip r:embed="rId4" cstate="screen">
              <a:lum/>
              <a:extLst>
                <a:ext uri="{28A0092B-C50C-407E-A947-70E740481C1C}">
                  <a14:useLocalDpi xmlns:a14="http://schemas.microsoft.com/office/drawing/2010/main"/>
                </a:ext>
              </a:extLst>
            </a:blip>
            <a:stretch>
              <a:fillRect l="-250428" t="-6352" r="-690576" b="-3080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grpSp>
        <p:nvGrpSpPr>
          <p:cNvPr id="50" name="Group 49">
            <a:extLst>
              <a:ext uri="{FF2B5EF4-FFF2-40B4-BE49-F238E27FC236}">
                <a16:creationId xmlns:a16="http://schemas.microsoft.com/office/drawing/2014/main" id="{05CA2C86-D9C8-7B43-A7D5-191B396BB0FD}"/>
              </a:ext>
            </a:extLst>
          </p:cNvPr>
          <p:cNvGrpSpPr>
            <a:grpSpLocks noChangeAspect="1"/>
          </p:cNvGrpSpPr>
          <p:nvPr/>
        </p:nvGrpSpPr>
        <p:grpSpPr>
          <a:xfrm>
            <a:off x="8690672" y="5067190"/>
            <a:ext cx="4416277" cy="132140"/>
            <a:chOff x="25400" y="2473325"/>
            <a:chExt cx="10080625" cy="301625"/>
          </a:xfrm>
          <a:solidFill>
            <a:schemeClr val="bg1"/>
          </a:solidFill>
        </p:grpSpPr>
        <p:sp>
          <p:nvSpPr>
            <p:cNvPr id="51" name="Freeform 1">
              <a:extLst>
                <a:ext uri="{FF2B5EF4-FFF2-40B4-BE49-F238E27FC236}">
                  <a16:creationId xmlns:a16="http://schemas.microsoft.com/office/drawing/2014/main" id="{A1A01A9B-FB0C-CD4E-AA6B-51073E89E150}"/>
                </a:ext>
              </a:extLst>
            </p:cNvPr>
            <p:cNvSpPr>
              <a:spLocks noChangeArrowheads="1"/>
            </p:cNvSpPr>
            <p:nvPr/>
          </p:nvSpPr>
          <p:spPr bwMode="auto">
            <a:xfrm>
              <a:off x="6692900" y="2473325"/>
              <a:ext cx="781050" cy="301625"/>
            </a:xfrm>
            <a:custGeom>
              <a:avLst/>
              <a:gdLst>
                <a:gd name="T0" fmla="*/ 2170 w 2171"/>
                <a:gd name="T1" fmla="*/ 837 h 838"/>
                <a:gd name="T2" fmla="*/ 1787 w 2171"/>
                <a:gd name="T3" fmla="*/ 0 h 838"/>
                <a:gd name="T4" fmla="*/ 0 w 2171"/>
                <a:gd name="T5" fmla="*/ 0 h 838"/>
                <a:gd name="T6" fmla="*/ 420 w 2171"/>
                <a:gd name="T7" fmla="*/ 837 h 838"/>
                <a:gd name="T8" fmla="*/ 2170 w 2171"/>
                <a:gd name="T9" fmla="*/ 837 h 838"/>
              </a:gdLst>
              <a:ahLst/>
              <a:cxnLst>
                <a:cxn ang="0">
                  <a:pos x="T0" y="T1"/>
                </a:cxn>
                <a:cxn ang="0">
                  <a:pos x="T2" y="T3"/>
                </a:cxn>
                <a:cxn ang="0">
                  <a:pos x="T4" y="T5"/>
                </a:cxn>
                <a:cxn ang="0">
                  <a:pos x="T6" y="T7"/>
                </a:cxn>
                <a:cxn ang="0">
                  <a:pos x="T8" y="T9"/>
                </a:cxn>
              </a:cxnLst>
              <a:rect l="0" t="0" r="r" b="b"/>
              <a:pathLst>
                <a:path w="2171" h="838">
                  <a:moveTo>
                    <a:pt x="2170" y="837"/>
                  </a:moveTo>
                  <a:lnTo>
                    <a:pt x="1787" y="0"/>
                  </a:lnTo>
                  <a:lnTo>
                    <a:pt x="0" y="0"/>
                  </a:lnTo>
                  <a:lnTo>
                    <a:pt x="420" y="837"/>
                  </a:lnTo>
                  <a:lnTo>
                    <a:pt x="2170" y="837"/>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52" name="Freeform 2">
              <a:extLst>
                <a:ext uri="{FF2B5EF4-FFF2-40B4-BE49-F238E27FC236}">
                  <a16:creationId xmlns:a16="http://schemas.microsoft.com/office/drawing/2014/main" id="{EAB76920-5ADE-9145-A4BD-DD68D2790806}"/>
                </a:ext>
              </a:extLst>
            </p:cNvPr>
            <p:cNvSpPr>
              <a:spLocks noChangeArrowheads="1"/>
            </p:cNvSpPr>
            <p:nvPr/>
          </p:nvSpPr>
          <p:spPr bwMode="auto">
            <a:xfrm>
              <a:off x="7729538" y="2473325"/>
              <a:ext cx="1417637" cy="301625"/>
            </a:xfrm>
            <a:custGeom>
              <a:avLst/>
              <a:gdLst>
                <a:gd name="T0" fmla="*/ 3937 w 3938"/>
                <a:gd name="T1" fmla="*/ 0 h 838"/>
                <a:gd name="T2" fmla="*/ 0 w 3938"/>
                <a:gd name="T3" fmla="*/ 0 h 838"/>
                <a:gd name="T4" fmla="*/ 346 w 3938"/>
                <a:gd name="T5" fmla="*/ 837 h 838"/>
                <a:gd name="T6" fmla="*/ 3555 w 3938"/>
                <a:gd name="T7" fmla="*/ 837 h 838"/>
                <a:gd name="T8" fmla="*/ 3937 w 3938"/>
                <a:gd name="T9" fmla="*/ 0 h 838"/>
              </a:gdLst>
              <a:ahLst/>
              <a:cxnLst>
                <a:cxn ang="0">
                  <a:pos x="T0" y="T1"/>
                </a:cxn>
                <a:cxn ang="0">
                  <a:pos x="T2" y="T3"/>
                </a:cxn>
                <a:cxn ang="0">
                  <a:pos x="T4" y="T5"/>
                </a:cxn>
                <a:cxn ang="0">
                  <a:pos x="T6" y="T7"/>
                </a:cxn>
                <a:cxn ang="0">
                  <a:pos x="T8" y="T9"/>
                </a:cxn>
              </a:cxnLst>
              <a:rect l="0" t="0" r="r" b="b"/>
              <a:pathLst>
                <a:path w="3938" h="838">
                  <a:moveTo>
                    <a:pt x="3937" y="0"/>
                  </a:moveTo>
                  <a:lnTo>
                    <a:pt x="0" y="0"/>
                  </a:lnTo>
                  <a:lnTo>
                    <a:pt x="346" y="837"/>
                  </a:lnTo>
                  <a:lnTo>
                    <a:pt x="3555" y="837"/>
                  </a:lnTo>
                  <a:lnTo>
                    <a:pt x="3937"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53" name="Freeform 3">
              <a:extLst>
                <a:ext uri="{FF2B5EF4-FFF2-40B4-BE49-F238E27FC236}">
                  <a16:creationId xmlns:a16="http://schemas.microsoft.com/office/drawing/2014/main" id="{1526DC79-62A1-9546-B399-F9872031A0F4}"/>
                </a:ext>
              </a:extLst>
            </p:cNvPr>
            <p:cNvSpPr>
              <a:spLocks noChangeArrowheads="1"/>
            </p:cNvSpPr>
            <p:nvPr/>
          </p:nvSpPr>
          <p:spPr bwMode="auto">
            <a:xfrm>
              <a:off x="9390063" y="2473325"/>
              <a:ext cx="715962" cy="301625"/>
            </a:xfrm>
            <a:custGeom>
              <a:avLst/>
              <a:gdLst>
                <a:gd name="T0" fmla="*/ 0 w 1987"/>
                <a:gd name="T1" fmla="*/ 837 h 838"/>
                <a:gd name="T2" fmla="*/ 1586 w 1987"/>
                <a:gd name="T3" fmla="*/ 837 h 838"/>
                <a:gd name="T4" fmla="*/ 1986 w 1987"/>
                <a:gd name="T5" fmla="*/ 0 h 838"/>
                <a:gd name="T6" fmla="*/ 419 w 1987"/>
                <a:gd name="T7" fmla="*/ 0 h 838"/>
                <a:gd name="T8" fmla="*/ 0 w 1987"/>
                <a:gd name="T9" fmla="*/ 837 h 838"/>
              </a:gdLst>
              <a:ahLst/>
              <a:cxnLst>
                <a:cxn ang="0">
                  <a:pos x="T0" y="T1"/>
                </a:cxn>
                <a:cxn ang="0">
                  <a:pos x="T2" y="T3"/>
                </a:cxn>
                <a:cxn ang="0">
                  <a:pos x="T4" y="T5"/>
                </a:cxn>
                <a:cxn ang="0">
                  <a:pos x="T6" y="T7"/>
                </a:cxn>
                <a:cxn ang="0">
                  <a:pos x="T8" y="T9"/>
                </a:cxn>
              </a:cxnLst>
              <a:rect l="0" t="0" r="r" b="b"/>
              <a:pathLst>
                <a:path w="1987" h="838">
                  <a:moveTo>
                    <a:pt x="0" y="837"/>
                  </a:moveTo>
                  <a:lnTo>
                    <a:pt x="1586" y="837"/>
                  </a:lnTo>
                  <a:lnTo>
                    <a:pt x="1986" y="0"/>
                  </a:lnTo>
                  <a:lnTo>
                    <a:pt x="419" y="0"/>
                  </a:lnTo>
                  <a:lnTo>
                    <a:pt x="0" y="837"/>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54" name="Freeform 4">
              <a:extLst>
                <a:ext uri="{FF2B5EF4-FFF2-40B4-BE49-F238E27FC236}">
                  <a16:creationId xmlns:a16="http://schemas.microsoft.com/office/drawing/2014/main" id="{CC7079C1-B3A6-274A-AF5A-998FD8EBDDCA}"/>
                </a:ext>
              </a:extLst>
            </p:cNvPr>
            <p:cNvSpPr>
              <a:spLocks noChangeArrowheads="1"/>
            </p:cNvSpPr>
            <p:nvPr/>
          </p:nvSpPr>
          <p:spPr bwMode="auto">
            <a:xfrm>
              <a:off x="5675313" y="2473325"/>
              <a:ext cx="747712" cy="301625"/>
            </a:xfrm>
            <a:custGeom>
              <a:avLst/>
              <a:gdLst>
                <a:gd name="T0" fmla="*/ 0 w 2079"/>
                <a:gd name="T1" fmla="*/ 837 h 838"/>
                <a:gd name="T2" fmla="*/ 1677 w 2079"/>
                <a:gd name="T3" fmla="*/ 837 h 838"/>
                <a:gd name="T4" fmla="*/ 2078 w 2079"/>
                <a:gd name="T5" fmla="*/ 0 h 838"/>
                <a:gd name="T6" fmla="*/ 401 w 2079"/>
                <a:gd name="T7" fmla="*/ 0 h 838"/>
                <a:gd name="T8" fmla="*/ 0 w 2079"/>
                <a:gd name="T9" fmla="*/ 837 h 838"/>
              </a:gdLst>
              <a:ahLst/>
              <a:cxnLst>
                <a:cxn ang="0">
                  <a:pos x="T0" y="T1"/>
                </a:cxn>
                <a:cxn ang="0">
                  <a:pos x="T2" y="T3"/>
                </a:cxn>
                <a:cxn ang="0">
                  <a:pos x="T4" y="T5"/>
                </a:cxn>
                <a:cxn ang="0">
                  <a:pos x="T6" y="T7"/>
                </a:cxn>
                <a:cxn ang="0">
                  <a:pos x="T8" y="T9"/>
                </a:cxn>
              </a:cxnLst>
              <a:rect l="0" t="0" r="r" b="b"/>
              <a:pathLst>
                <a:path w="2079" h="838">
                  <a:moveTo>
                    <a:pt x="0" y="837"/>
                  </a:moveTo>
                  <a:lnTo>
                    <a:pt x="1677" y="837"/>
                  </a:lnTo>
                  <a:lnTo>
                    <a:pt x="2078" y="0"/>
                  </a:lnTo>
                  <a:lnTo>
                    <a:pt x="401" y="0"/>
                  </a:lnTo>
                  <a:lnTo>
                    <a:pt x="0" y="837"/>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55" name="Freeform 5">
              <a:extLst>
                <a:ext uri="{FF2B5EF4-FFF2-40B4-BE49-F238E27FC236}">
                  <a16:creationId xmlns:a16="http://schemas.microsoft.com/office/drawing/2014/main" id="{F902CCE6-ABEF-714A-A831-5E04265B9A84}"/>
                </a:ext>
              </a:extLst>
            </p:cNvPr>
            <p:cNvSpPr>
              <a:spLocks noChangeArrowheads="1"/>
            </p:cNvSpPr>
            <p:nvPr/>
          </p:nvSpPr>
          <p:spPr bwMode="auto">
            <a:xfrm>
              <a:off x="25400" y="2473325"/>
              <a:ext cx="2717800" cy="301625"/>
            </a:xfrm>
            <a:custGeom>
              <a:avLst/>
              <a:gdLst>
                <a:gd name="T0" fmla="*/ 7547 w 7548"/>
                <a:gd name="T1" fmla="*/ 0 h 838"/>
                <a:gd name="T2" fmla="*/ 0 w 7548"/>
                <a:gd name="T3" fmla="*/ 0 h 838"/>
                <a:gd name="T4" fmla="*/ 0 w 7548"/>
                <a:gd name="T5" fmla="*/ 837 h 838"/>
                <a:gd name="T6" fmla="*/ 7146 w 7548"/>
                <a:gd name="T7" fmla="*/ 837 h 838"/>
                <a:gd name="T8" fmla="*/ 7547 w 7548"/>
                <a:gd name="T9" fmla="*/ 0 h 838"/>
              </a:gdLst>
              <a:ahLst/>
              <a:cxnLst>
                <a:cxn ang="0">
                  <a:pos x="T0" y="T1"/>
                </a:cxn>
                <a:cxn ang="0">
                  <a:pos x="T2" y="T3"/>
                </a:cxn>
                <a:cxn ang="0">
                  <a:pos x="T4" y="T5"/>
                </a:cxn>
                <a:cxn ang="0">
                  <a:pos x="T6" y="T7"/>
                </a:cxn>
                <a:cxn ang="0">
                  <a:pos x="T8" y="T9"/>
                </a:cxn>
              </a:cxnLst>
              <a:rect l="0" t="0" r="r" b="b"/>
              <a:pathLst>
                <a:path w="7548" h="838">
                  <a:moveTo>
                    <a:pt x="7547" y="0"/>
                  </a:moveTo>
                  <a:lnTo>
                    <a:pt x="0" y="0"/>
                  </a:lnTo>
                  <a:lnTo>
                    <a:pt x="0" y="837"/>
                  </a:lnTo>
                  <a:lnTo>
                    <a:pt x="7146" y="837"/>
                  </a:lnTo>
                  <a:lnTo>
                    <a:pt x="7547"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56" name="Freeform 6">
              <a:extLst>
                <a:ext uri="{FF2B5EF4-FFF2-40B4-BE49-F238E27FC236}">
                  <a16:creationId xmlns:a16="http://schemas.microsoft.com/office/drawing/2014/main" id="{7AA8F35A-4852-324B-B8A8-7D3F23CA7B74}"/>
                </a:ext>
              </a:extLst>
            </p:cNvPr>
            <p:cNvSpPr>
              <a:spLocks noChangeArrowheads="1"/>
            </p:cNvSpPr>
            <p:nvPr/>
          </p:nvSpPr>
          <p:spPr bwMode="auto">
            <a:xfrm>
              <a:off x="3011488" y="2473325"/>
              <a:ext cx="755650" cy="301625"/>
            </a:xfrm>
            <a:custGeom>
              <a:avLst/>
              <a:gdLst>
                <a:gd name="T0" fmla="*/ 2097 w 2098"/>
                <a:gd name="T1" fmla="*/ 837 h 838"/>
                <a:gd name="T2" fmla="*/ 1695 w 2098"/>
                <a:gd name="T3" fmla="*/ 0 h 838"/>
                <a:gd name="T4" fmla="*/ 0 w 2098"/>
                <a:gd name="T5" fmla="*/ 0 h 838"/>
                <a:gd name="T6" fmla="*/ 420 w 2098"/>
                <a:gd name="T7" fmla="*/ 837 h 838"/>
                <a:gd name="T8" fmla="*/ 2097 w 2098"/>
                <a:gd name="T9" fmla="*/ 837 h 838"/>
              </a:gdLst>
              <a:ahLst/>
              <a:cxnLst>
                <a:cxn ang="0">
                  <a:pos x="T0" y="T1"/>
                </a:cxn>
                <a:cxn ang="0">
                  <a:pos x="T2" y="T3"/>
                </a:cxn>
                <a:cxn ang="0">
                  <a:pos x="T4" y="T5"/>
                </a:cxn>
                <a:cxn ang="0">
                  <a:pos x="T6" y="T7"/>
                </a:cxn>
                <a:cxn ang="0">
                  <a:pos x="T8" y="T9"/>
                </a:cxn>
              </a:cxnLst>
              <a:rect l="0" t="0" r="r" b="b"/>
              <a:pathLst>
                <a:path w="2098" h="838">
                  <a:moveTo>
                    <a:pt x="2097" y="837"/>
                  </a:moveTo>
                  <a:lnTo>
                    <a:pt x="1695" y="0"/>
                  </a:lnTo>
                  <a:lnTo>
                    <a:pt x="0" y="0"/>
                  </a:lnTo>
                  <a:lnTo>
                    <a:pt x="420" y="837"/>
                  </a:lnTo>
                  <a:lnTo>
                    <a:pt x="2097" y="837"/>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sp>
          <p:nvSpPr>
            <p:cNvPr id="57" name="Freeform 7">
              <a:extLst>
                <a:ext uri="{FF2B5EF4-FFF2-40B4-BE49-F238E27FC236}">
                  <a16:creationId xmlns:a16="http://schemas.microsoft.com/office/drawing/2014/main" id="{5EF1EB0A-5E3E-954C-A352-FAA842DBC139}"/>
                </a:ext>
              </a:extLst>
            </p:cNvPr>
            <p:cNvSpPr>
              <a:spLocks noChangeArrowheads="1"/>
            </p:cNvSpPr>
            <p:nvPr/>
          </p:nvSpPr>
          <p:spPr bwMode="auto">
            <a:xfrm>
              <a:off x="4008438" y="2473325"/>
              <a:ext cx="1423987" cy="301625"/>
            </a:xfrm>
            <a:custGeom>
              <a:avLst/>
              <a:gdLst>
                <a:gd name="T0" fmla="*/ 0 w 3956"/>
                <a:gd name="T1" fmla="*/ 0 h 838"/>
                <a:gd name="T2" fmla="*/ 383 w 3956"/>
                <a:gd name="T3" fmla="*/ 837 h 838"/>
                <a:gd name="T4" fmla="*/ 3572 w 3956"/>
                <a:gd name="T5" fmla="*/ 837 h 838"/>
                <a:gd name="T6" fmla="*/ 3955 w 3956"/>
                <a:gd name="T7" fmla="*/ 0 h 838"/>
                <a:gd name="T8" fmla="*/ 0 w 3956"/>
                <a:gd name="T9" fmla="*/ 0 h 838"/>
              </a:gdLst>
              <a:ahLst/>
              <a:cxnLst>
                <a:cxn ang="0">
                  <a:pos x="T0" y="T1"/>
                </a:cxn>
                <a:cxn ang="0">
                  <a:pos x="T2" y="T3"/>
                </a:cxn>
                <a:cxn ang="0">
                  <a:pos x="T4" y="T5"/>
                </a:cxn>
                <a:cxn ang="0">
                  <a:pos x="T6" y="T7"/>
                </a:cxn>
                <a:cxn ang="0">
                  <a:pos x="T8" y="T9"/>
                </a:cxn>
              </a:cxnLst>
              <a:rect l="0" t="0" r="r" b="b"/>
              <a:pathLst>
                <a:path w="3956" h="838">
                  <a:moveTo>
                    <a:pt x="0" y="0"/>
                  </a:moveTo>
                  <a:lnTo>
                    <a:pt x="383" y="837"/>
                  </a:lnTo>
                  <a:lnTo>
                    <a:pt x="3572" y="837"/>
                  </a:lnTo>
                  <a:lnTo>
                    <a:pt x="3955"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grpSp>
      <p:pic>
        <p:nvPicPr>
          <p:cNvPr id="16" name="Picture 15">
            <a:extLst>
              <a:ext uri="{FF2B5EF4-FFF2-40B4-BE49-F238E27FC236}">
                <a16:creationId xmlns:a16="http://schemas.microsoft.com/office/drawing/2014/main" id="{725C8AE2-DE44-4378-9B94-AEBB787E61D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spTree>
    <p:extLst>
      <p:ext uri="{BB962C8B-B14F-4D97-AF65-F5344CB8AC3E}">
        <p14:creationId xmlns:p14="http://schemas.microsoft.com/office/powerpoint/2010/main" val="31729500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Freeform 126">
            <a:extLst>
              <a:ext uri="{FF2B5EF4-FFF2-40B4-BE49-F238E27FC236}">
                <a16:creationId xmlns:a16="http://schemas.microsoft.com/office/drawing/2014/main" id="{9261F2D1-2762-F942-A3F9-5653C6B38A71}"/>
              </a:ext>
            </a:extLst>
          </p:cNvPr>
          <p:cNvSpPr>
            <a:spLocks noChangeArrowheads="1"/>
          </p:cNvSpPr>
          <p:nvPr/>
        </p:nvSpPr>
        <p:spPr bwMode="auto">
          <a:xfrm rot="10800000">
            <a:off x="-10059" y="4367487"/>
            <a:ext cx="14640462" cy="3425840"/>
          </a:xfrm>
          <a:custGeom>
            <a:avLst/>
            <a:gdLst>
              <a:gd name="connsiteX0" fmla="*/ 12198463 w 12200385"/>
              <a:gd name="connsiteY0" fmla="*/ 136736 h 2854867"/>
              <a:gd name="connsiteX1" fmla="*/ 11202744 w 12200385"/>
              <a:gd name="connsiteY1" fmla="*/ 136736 h 2854867"/>
              <a:gd name="connsiteX2" fmla="*/ 11147402 w 12200385"/>
              <a:gd name="connsiteY2" fmla="*/ 23753 h 2854867"/>
              <a:gd name="connsiteX3" fmla="*/ 12198463 w 12200385"/>
              <a:gd name="connsiteY3" fmla="*/ 23753 h 2854867"/>
              <a:gd name="connsiteX4" fmla="*/ 12200385 w 12200385"/>
              <a:gd name="connsiteY4" fmla="*/ 365489 h 2854867"/>
              <a:gd name="connsiteX5" fmla="*/ 11308541 w 12200385"/>
              <a:gd name="connsiteY5" fmla="*/ 365489 h 2854867"/>
              <a:gd name="connsiteX6" fmla="*/ 11253128 w 12200385"/>
              <a:gd name="connsiteY6" fmla="*/ 252507 h 2854867"/>
              <a:gd name="connsiteX7" fmla="*/ 12200385 w 12200385"/>
              <a:gd name="connsiteY7" fmla="*/ 252507 h 2854867"/>
              <a:gd name="connsiteX8" fmla="*/ 2356613 w 12200385"/>
              <a:gd name="connsiteY8" fmla="*/ 478902 h 2854867"/>
              <a:gd name="connsiteX9" fmla="*/ 2293303 w 12200385"/>
              <a:gd name="connsiteY9" fmla="*/ 349544 h 2854867"/>
              <a:gd name="connsiteX10" fmla="*/ 2452232 w 12200385"/>
              <a:gd name="connsiteY10" fmla="*/ 23753 h 2854867"/>
              <a:gd name="connsiteX11" fmla="*/ 2579288 w 12200385"/>
              <a:gd name="connsiteY11" fmla="*/ 23753 h 2854867"/>
              <a:gd name="connsiteX12" fmla="*/ 8456064 w 12200385"/>
              <a:gd name="connsiteY12" fmla="*/ 478903 h 2854867"/>
              <a:gd name="connsiteX13" fmla="*/ 8392754 w 12200385"/>
              <a:gd name="connsiteY13" fmla="*/ 349544 h 2854867"/>
              <a:gd name="connsiteX14" fmla="*/ 8552119 w 12200385"/>
              <a:gd name="connsiteY14" fmla="*/ 23753 h 2854867"/>
              <a:gd name="connsiteX15" fmla="*/ 8678739 w 12200385"/>
              <a:gd name="connsiteY15" fmla="*/ 23753 h 2854867"/>
              <a:gd name="connsiteX16" fmla="*/ 780425 w 12200385"/>
              <a:gd name="connsiteY16" fmla="*/ 594243 h 2854867"/>
              <a:gd name="connsiteX17" fmla="*/ 1 w 12200385"/>
              <a:gd name="connsiteY17" fmla="*/ 594243 h 2854867"/>
              <a:gd name="connsiteX18" fmla="*/ 1 w 12200385"/>
              <a:gd name="connsiteY18" fmla="*/ 481260 h 2854867"/>
              <a:gd name="connsiteX19" fmla="*/ 835765 w 12200385"/>
              <a:gd name="connsiteY19" fmla="*/ 481260 h 2854867"/>
              <a:gd name="connsiteX20" fmla="*/ 6879871 w 12200385"/>
              <a:gd name="connsiteY20" fmla="*/ 594243 h 2854867"/>
              <a:gd name="connsiteX21" fmla="*/ 6098892 w 12200385"/>
              <a:gd name="connsiteY21" fmla="*/ 594243 h 2854867"/>
              <a:gd name="connsiteX22" fmla="*/ 5320527 w 12200385"/>
              <a:gd name="connsiteY22" fmla="*/ 594243 h 2854867"/>
              <a:gd name="connsiteX23" fmla="*/ 5265179 w 12200385"/>
              <a:gd name="connsiteY23" fmla="*/ 481260 h 2854867"/>
              <a:gd name="connsiteX24" fmla="*/ 6098892 w 12200385"/>
              <a:gd name="connsiteY24" fmla="*/ 481260 h 2854867"/>
              <a:gd name="connsiteX25" fmla="*/ 6935219 w 12200385"/>
              <a:gd name="connsiteY25" fmla="*/ 481260 h 2854867"/>
              <a:gd name="connsiteX26" fmla="*/ 12198463 w 12200385"/>
              <a:gd name="connsiteY26" fmla="*/ 594243 h 2854867"/>
              <a:gd name="connsiteX27" fmla="*/ 11419921 w 12200385"/>
              <a:gd name="connsiteY27" fmla="*/ 594243 h 2854867"/>
              <a:gd name="connsiteX28" fmla="*/ 11364621 w 12200385"/>
              <a:gd name="connsiteY28" fmla="*/ 481260 h 2854867"/>
              <a:gd name="connsiteX29" fmla="*/ 12198463 w 12200385"/>
              <a:gd name="connsiteY29" fmla="*/ 481260 h 2854867"/>
              <a:gd name="connsiteX30" fmla="*/ 2483522 w 12200385"/>
              <a:gd name="connsiteY30" fmla="*/ 740334 h 2854867"/>
              <a:gd name="connsiteX31" fmla="*/ 2424980 w 12200385"/>
              <a:gd name="connsiteY31" fmla="*/ 621631 h 2854867"/>
              <a:gd name="connsiteX32" fmla="*/ 2420174 w 12200385"/>
              <a:gd name="connsiteY32" fmla="*/ 610721 h 2854867"/>
              <a:gd name="connsiteX33" fmla="*/ 2706334 w 12200385"/>
              <a:gd name="connsiteY33" fmla="*/ 23753 h 2854867"/>
              <a:gd name="connsiteX34" fmla="*/ 2833031 w 12200385"/>
              <a:gd name="connsiteY34" fmla="*/ 23753 h 2854867"/>
              <a:gd name="connsiteX35" fmla="*/ 8582905 w 12200385"/>
              <a:gd name="connsiteY35" fmla="*/ 740335 h 2854867"/>
              <a:gd name="connsiteX36" fmla="*/ 8524425 w 12200385"/>
              <a:gd name="connsiteY36" fmla="*/ 621632 h 2854867"/>
              <a:gd name="connsiteX37" fmla="*/ 8519625 w 12200385"/>
              <a:gd name="connsiteY37" fmla="*/ 610722 h 2854867"/>
              <a:gd name="connsiteX38" fmla="*/ 8805481 w 12200385"/>
              <a:gd name="connsiteY38" fmla="*/ 23753 h 2854867"/>
              <a:gd name="connsiteX39" fmla="*/ 8932481 w 12200385"/>
              <a:gd name="connsiteY39" fmla="*/ 23753 h 2854867"/>
              <a:gd name="connsiteX40" fmla="*/ 668927 w 12200385"/>
              <a:gd name="connsiteY40" fmla="*/ 824913 h 2854867"/>
              <a:gd name="connsiteX41" fmla="*/ 1 w 12200385"/>
              <a:gd name="connsiteY41" fmla="*/ 824913 h 2854867"/>
              <a:gd name="connsiteX42" fmla="*/ 1 w 12200385"/>
              <a:gd name="connsiteY42" fmla="*/ 710014 h 2854867"/>
              <a:gd name="connsiteX43" fmla="*/ 724271 w 12200385"/>
              <a:gd name="connsiteY43" fmla="*/ 710014 h 2854867"/>
              <a:gd name="connsiteX44" fmla="*/ 6768373 w 12200385"/>
              <a:gd name="connsiteY44" fmla="*/ 824913 h 2854867"/>
              <a:gd name="connsiteX45" fmla="*/ 6098892 w 12200385"/>
              <a:gd name="connsiteY45" fmla="*/ 824913 h 2854867"/>
              <a:gd name="connsiteX46" fmla="*/ 5432026 w 12200385"/>
              <a:gd name="connsiteY46" fmla="*/ 824913 h 2854867"/>
              <a:gd name="connsiteX47" fmla="*/ 5376672 w 12200385"/>
              <a:gd name="connsiteY47" fmla="*/ 710014 h 2854867"/>
              <a:gd name="connsiteX48" fmla="*/ 6098892 w 12200385"/>
              <a:gd name="connsiteY48" fmla="*/ 710014 h 2854867"/>
              <a:gd name="connsiteX49" fmla="*/ 6823725 w 12200385"/>
              <a:gd name="connsiteY49" fmla="*/ 710014 h 2854867"/>
              <a:gd name="connsiteX50" fmla="*/ 12198464 w 12200385"/>
              <a:gd name="connsiteY50" fmla="*/ 824914 h 2854867"/>
              <a:gd name="connsiteX51" fmla="*/ 11531414 w 12200385"/>
              <a:gd name="connsiteY51" fmla="*/ 824914 h 2854867"/>
              <a:gd name="connsiteX52" fmla="*/ 11476116 w 12200385"/>
              <a:gd name="connsiteY52" fmla="*/ 710014 h 2854867"/>
              <a:gd name="connsiteX53" fmla="*/ 12198464 w 12200385"/>
              <a:gd name="connsiteY53" fmla="*/ 710014 h 2854867"/>
              <a:gd name="connsiteX54" fmla="*/ 2610160 w 12200385"/>
              <a:gd name="connsiteY54" fmla="*/ 999845 h 2854867"/>
              <a:gd name="connsiteX55" fmla="*/ 2555751 w 12200385"/>
              <a:gd name="connsiteY55" fmla="*/ 887035 h 2854867"/>
              <a:gd name="connsiteX56" fmla="*/ 2547046 w 12200385"/>
              <a:gd name="connsiteY56" fmla="*/ 870484 h 2854867"/>
              <a:gd name="connsiteX57" fmla="*/ 2960115 w 12200385"/>
              <a:gd name="connsiteY57" fmla="*/ 23753 h 2854867"/>
              <a:gd name="connsiteX58" fmla="*/ 3086778 w 12200385"/>
              <a:gd name="connsiteY58" fmla="*/ 23753 h 2854867"/>
              <a:gd name="connsiteX59" fmla="*/ 8709661 w 12200385"/>
              <a:gd name="connsiteY59" fmla="*/ 999846 h 2854867"/>
              <a:gd name="connsiteX60" fmla="*/ 8655209 w 12200385"/>
              <a:gd name="connsiteY60" fmla="*/ 887035 h 2854867"/>
              <a:gd name="connsiteX61" fmla="*/ 8646496 w 12200385"/>
              <a:gd name="connsiteY61" fmla="*/ 870484 h 2854867"/>
              <a:gd name="connsiteX62" fmla="*/ 9059897 w 12200385"/>
              <a:gd name="connsiteY62" fmla="*/ 23753 h 2854867"/>
              <a:gd name="connsiteX63" fmla="*/ 9186225 w 12200385"/>
              <a:gd name="connsiteY63" fmla="*/ 23753 h 2854867"/>
              <a:gd name="connsiteX64" fmla="*/ 557429 w 12200385"/>
              <a:gd name="connsiteY64" fmla="*/ 1051750 h 2854867"/>
              <a:gd name="connsiteX65" fmla="*/ 1 w 12200385"/>
              <a:gd name="connsiteY65" fmla="*/ 1051750 h 2854867"/>
              <a:gd name="connsiteX66" fmla="*/ 1 w 12200385"/>
              <a:gd name="connsiteY66" fmla="*/ 938767 h 2854867"/>
              <a:gd name="connsiteX67" fmla="*/ 612779 w 12200385"/>
              <a:gd name="connsiteY67" fmla="*/ 938767 h 2854867"/>
              <a:gd name="connsiteX68" fmla="*/ 6656870 w 12200385"/>
              <a:gd name="connsiteY68" fmla="*/ 1051750 h 2854867"/>
              <a:gd name="connsiteX69" fmla="*/ 6098891 w 12200385"/>
              <a:gd name="connsiteY69" fmla="*/ 1051750 h 2854867"/>
              <a:gd name="connsiteX70" fmla="*/ 5543526 w 12200385"/>
              <a:gd name="connsiteY70" fmla="*/ 1051750 h 2854867"/>
              <a:gd name="connsiteX71" fmla="*/ 5488164 w 12200385"/>
              <a:gd name="connsiteY71" fmla="*/ 938767 h 2854867"/>
              <a:gd name="connsiteX72" fmla="*/ 6098891 w 12200385"/>
              <a:gd name="connsiteY72" fmla="*/ 938767 h 2854867"/>
              <a:gd name="connsiteX73" fmla="*/ 6712233 w 12200385"/>
              <a:gd name="connsiteY73" fmla="*/ 938767 h 2854867"/>
              <a:gd name="connsiteX74" fmla="*/ 12198463 w 12200385"/>
              <a:gd name="connsiteY74" fmla="*/ 1051750 h 2854867"/>
              <a:gd name="connsiteX75" fmla="*/ 11642903 w 12200385"/>
              <a:gd name="connsiteY75" fmla="*/ 1051750 h 2854867"/>
              <a:gd name="connsiteX76" fmla="*/ 11587608 w 12200385"/>
              <a:gd name="connsiteY76" fmla="*/ 938767 h 2854867"/>
              <a:gd name="connsiteX77" fmla="*/ 12198463 w 12200385"/>
              <a:gd name="connsiteY77" fmla="*/ 938767 h 2854867"/>
              <a:gd name="connsiteX78" fmla="*/ 2737192 w 12200385"/>
              <a:gd name="connsiteY78" fmla="*/ 1261277 h 2854867"/>
              <a:gd name="connsiteX79" fmla="*/ 2673918 w 12200385"/>
              <a:gd name="connsiteY79" fmla="*/ 1131860 h 2854867"/>
              <a:gd name="connsiteX80" fmla="*/ 3216330 w 12200385"/>
              <a:gd name="connsiteY80" fmla="*/ 23753 h 2854867"/>
              <a:gd name="connsiteX81" fmla="*/ 3342442 w 12200385"/>
              <a:gd name="connsiteY81" fmla="*/ 23753 h 2854867"/>
              <a:gd name="connsiteX82" fmla="*/ 8838423 w 12200385"/>
              <a:gd name="connsiteY82" fmla="*/ 1261277 h 2854867"/>
              <a:gd name="connsiteX83" fmla="*/ 8775290 w 12200385"/>
              <a:gd name="connsiteY83" fmla="*/ 1131860 h 2854867"/>
              <a:gd name="connsiteX84" fmla="*/ 9316496 w 12200385"/>
              <a:gd name="connsiteY84" fmla="*/ 23753 h 2854867"/>
              <a:gd name="connsiteX85" fmla="*/ 9441891 w 12200385"/>
              <a:gd name="connsiteY85" fmla="*/ 23753 h 2854867"/>
              <a:gd name="connsiteX86" fmla="*/ 445926 w 12200385"/>
              <a:gd name="connsiteY86" fmla="*/ 1282420 h 2854867"/>
              <a:gd name="connsiteX87" fmla="*/ 0 w 12200385"/>
              <a:gd name="connsiteY87" fmla="*/ 1282420 h 2854867"/>
              <a:gd name="connsiteX88" fmla="*/ 0 w 12200385"/>
              <a:gd name="connsiteY88" fmla="*/ 1167521 h 2854867"/>
              <a:gd name="connsiteX89" fmla="*/ 501285 w 12200385"/>
              <a:gd name="connsiteY89" fmla="*/ 1167521 h 2854867"/>
              <a:gd name="connsiteX90" fmla="*/ 6545390 w 12200385"/>
              <a:gd name="connsiteY90" fmla="*/ 1282420 h 2854867"/>
              <a:gd name="connsiteX91" fmla="*/ 6099110 w 12200385"/>
              <a:gd name="connsiteY91" fmla="*/ 1282420 h 2854867"/>
              <a:gd name="connsiteX92" fmla="*/ 5655007 w 12200385"/>
              <a:gd name="connsiteY92" fmla="*/ 1282420 h 2854867"/>
              <a:gd name="connsiteX93" fmla="*/ 5599658 w 12200385"/>
              <a:gd name="connsiteY93" fmla="*/ 1167521 h 2854867"/>
              <a:gd name="connsiteX94" fmla="*/ 6099110 w 12200385"/>
              <a:gd name="connsiteY94" fmla="*/ 1167521 h 2854867"/>
              <a:gd name="connsiteX95" fmla="*/ 6600740 w 12200385"/>
              <a:gd name="connsiteY95" fmla="*/ 1167521 h 2854867"/>
              <a:gd name="connsiteX96" fmla="*/ 12198463 w 12200385"/>
              <a:gd name="connsiteY96" fmla="*/ 1282421 h 2854867"/>
              <a:gd name="connsiteX97" fmla="*/ 11754392 w 12200385"/>
              <a:gd name="connsiteY97" fmla="*/ 1282421 h 2854867"/>
              <a:gd name="connsiteX98" fmla="*/ 11699101 w 12200385"/>
              <a:gd name="connsiteY98" fmla="*/ 1167521 h 2854867"/>
              <a:gd name="connsiteX99" fmla="*/ 12198463 w 12200385"/>
              <a:gd name="connsiteY99" fmla="*/ 1167521 h 2854867"/>
              <a:gd name="connsiteX100" fmla="*/ 334419 w 12200385"/>
              <a:gd name="connsiteY100" fmla="*/ 1509259 h 2854867"/>
              <a:gd name="connsiteX101" fmla="*/ 1 w 12200385"/>
              <a:gd name="connsiteY101" fmla="*/ 1509259 h 2854867"/>
              <a:gd name="connsiteX102" fmla="*/ 1 w 12200385"/>
              <a:gd name="connsiteY102" fmla="*/ 1396276 h 2854867"/>
              <a:gd name="connsiteX103" fmla="*/ 389792 w 12200385"/>
              <a:gd name="connsiteY103" fmla="*/ 1396276 h 2854867"/>
              <a:gd name="connsiteX104" fmla="*/ 6433887 w 12200385"/>
              <a:gd name="connsiteY104" fmla="*/ 1509259 h 2854867"/>
              <a:gd name="connsiteX105" fmla="*/ 6099110 w 12200385"/>
              <a:gd name="connsiteY105" fmla="*/ 1509259 h 2854867"/>
              <a:gd name="connsiteX106" fmla="*/ 5766511 w 12200385"/>
              <a:gd name="connsiteY106" fmla="*/ 1509259 h 2854867"/>
              <a:gd name="connsiteX107" fmla="*/ 5711151 w 12200385"/>
              <a:gd name="connsiteY107" fmla="*/ 1396276 h 2854867"/>
              <a:gd name="connsiteX108" fmla="*/ 6099110 w 12200385"/>
              <a:gd name="connsiteY108" fmla="*/ 1396276 h 2854867"/>
              <a:gd name="connsiteX109" fmla="*/ 6489246 w 12200385"/>
              <a:gd name="connsiteY109" fmla="*/ 1396276 h 2854867"/>
              <a:gd name="connsiteX110" fmla="*/ 12198463 w 12200385"/>
              <a:gd name="connsiteY110" fmla="*/ 1509259 h 2854867"/>
              <a:gd name="connsiteX111" fmla="*/ 11865880 w 12200385"/>
              <a:gd name="connsiteY111" fmla="*/ 1509259 h 2854867"/>
              <a:gd name="connsiteX112" fmla="*/ 11810595 w 12200385"/>
              <a:gd name="connsiteY112" fmla="*/ 1396276 h 2854867"/>
              <a:gd name="connsiteX113" fmla="*/ 12198463 w 12200385"/>
              <a:gd name="connsiteY113" fmla="*/ 1396276 h 2854867"/>
              <a:gd name="connsiteX114" fmla="*/ 2863938 w 12200385"/>
              <a:gd name="connsiteY114" fmla="*/ 1520788 h 2854867"/>
              <a:gd name="connsiteX115" fmla="*/ 2800791 w 12200385"/>
              <a:gd name="connsiteY115" fmla="*/ 1391350 h 2854867"/>
              <a:gd name="connsiteX116" fmla="*/ 3468407 w 12200385"/>
              <a:gd name="connsiteY116" fmla="*/ 23753 h 2854867"/>
              <a:gd name="connsiteX117" fmla="*/ 3594265 w 12200385"/>
              <a:gd name="connsiteY117" fmla="*/ 23753 h 2854867"/>
              <a:gd name="connsiteX118" fmla="*/ 8963385 w 12200385"/>
              <a:gd name="connsiteY118" fmla="*/ 1520788 h 2854867"/>
              <a:gd name="connsiteX119" fmla="*/ 8900238 w 12200385"/>
              <a:gd name="connsiteY119" fmla="*/ 1391350 h 2854867"/>
              <a:gd name="connsiteX120" fmla="*/ 9568289 w 12200385"/>
              <a:gd name="connsiteY120" fmla="*/ 23753 h 2854867"/>
              <a:gd name="connsiteX121" fmla="*/ 9693712 w 12200385"/>
              <a:gd name="connsiteY121" fmla="*/ 23753 h 2854867"/>
              <a:gd name="connsiteX122" fmla="*/ 222987 w 12200385"/>
              <a:gd name="connsiteY122" fmla="*/ 1739927 h 2854867"/>
              <a:gd name="connsiteX123" fmla="*/ 0 w 12200385"/>
              <a:gd name="connsiteY123" fmla="*/ 1739927 h 2854867"/>
              <a:gd name="connsiteX124" fmla="*/ 0 w 12200385"/>
              <a:gd name="connsiteY124" fmla="*/ 1625028 h 2854867"/>
              <a:gd name="connsiteX125" fmla="*/ 278298 w 12200385"/>
              <a:gd name="connsiteY125" fmla="*/ 1625028 h 2854867"/>
              <a:gd name="connsiteX126" fmla="*/ 6322374 w 12200385"/>
              <a:gd name="connsiteY126" fmla="*/ 1739927 h 2854867"/>
              <a:gd name="connsiteX127" fmla="*/ 6099109 w 12200385"/>
              <a:gd name="connsiteY127" fmla="*/ 1739927 h 2854867"/>
              <a:gd name="connsiteX128" fmla="*/ 5878024 w 12200385"/>
              <a:gd name="connsiteY128" fmla="*/ 1739927 h 2854867"/>
              <a:gd name="connsiteX129" fmla="*/ 5822644 w 12200385"/>
              <a:gd name="connsiteY129" fmla="*/ 1625028 h 2854867"/>
              <a:gd name="connsiteX130" fmla="*/ 6099109 w 12200385"/>
              <a:gd name="connsiteY130" fmla="*/ 1625028 h 2854867"/>
              <a:gd name="connsiteX131" fmla="*/ 6377754 w 12200385"/>
              <a:gd name="connsiteY131" fmla="*/ 1625028 h 2854867"/>
              <a:gd name="connsiteX132" fmla="*/ 12198462 w 12200385"/>
              <a:gd name="connsiteY132" fmla="*/ 1739928 h 2854867"/>
              <a:gd name="connsiteX133" fmla="*/ 11977362 w 12200385"/>
              <a:gd name="connsiteY133" fmla="*/ 1739928 h 2854867"/>
              <a:gd name="connsiteX134" fmla="*/ 11922087 w 12200385"/>
              <a:gd name="connsiteY134" fmla="*/ 1625028 h 2854867"/>
              <a:gd name="connsiteX135" fmla="*/ 12198462 w 12200385"/>
              <a:gd name="connsiteY135" fmla="*/ 1625028 h 2854867"/>
              <a:gd name="connsiteX136" fmla="*/ 2990848 w 12200385"/>
              <a:gd name="connsiteY136" fmla="*/ 1780298 h 2854867"/>
              <a:gd name="connsiteX137" fmla="*/ 2927661 w 12200385"/>
              <a:gd name="connsiteY137" fmla="*/ 1651249 h 2854867"/>
              <a:gd name="connsiteX138" fmla="*/ 3721634 w 12200385"/>
              <a:gd name="connsiteY138" fmla="*/ 23753 h 2854867"/>
              <a:gd name="connsiteX139" fmla="*/ 3848007 w 12200385"/>
              <a:gd name="connsiteY139" fmla="*/ 23753 h 2854867"/>
              <a:gd name="connsiteX140" fmla="*/ 9090297 w 12200385"/>
              <a:gd name="connsiteY140" fmla="*/ 1780298 h 2854867"/>
              <a:gd name="connsiteX141" fmla="*/ 9027111 w 12200385"/>
              <a:gd name="connsiteY141" fmla="*/ 1651249 h 2854867"/>
              <a:gd name="connsiteX142" fmla="*/ 9821082 w 12200385"/>
              <a:gd name="connsiteY142" fmla="*/ 23753 h 2854867"/>
              <a:gd name="connsiteX143" fmla="*/ 9947455 w 12200385"/>
              <a:gd name="connsiteY143" fmla="*/ 23753 h 2854867"/>
              <a:gd name="connsiteX144" fmla="*/ 111494 w 12200385"/>
              <a:gd name="connsiteY144" fmla="*/ 1966766 h 2854867"/>
              <a:gd name="connsiteX145" fmla="*/ 1 w 12200385"/>
              <a:gd name="connsiteY145" fmla="*/ 1966766 h 2854867"/>
              <a:gd name="connsiteX146" fmla="*/ 1 w 12200385"/>
              <a:gd name="connsiteY146" fmla="*/ 1853783 h 2854867"/>
              <a:gd name="connsiteX147" fmla="*/ 166805 w 12200385"/>
              <a:gd name="connsiteY147" fmla="*/ 1853783 h 2854867"/>
              <a:gd name="connsiteX148" fmla="*/ 6210833 w 12200385"/>
              <a:gd name="connsiteY148" fmla="*/ 1966766 h 2854867"/>
              <a:gd name="connsiteX149" fmla="*/ 6099109 w 12200385"/>
              <a:gd name="connsiteY149" fmla="*/ 1966766 h 2854867"/>
              <a:gd name="connsiteX150" fmla="*/ 5989566 w 12200385"/>
              <a:gd name="connsiteY150" fmla="*/ 1966766 h 2854867"/>
              <a:gd name="connsiteX151" fmla="*/ 5934139 w 12200385"/>
              <a:gd name="connsiteY151" fmla="*/ 1853783 h 2854867"/>
              <a:gd name="connsiteX152" fmla="*/ 6099109 w 12200385"/>
              <a:gd name="connsiteY152" fmla="*/ 1853783 h 2854867"/>
              <a:gd name="connsiteX153" fmla="*/ 6266260 w 12200385"/>
              <a:gd name="connsiteY153" fmla="*/ 1853783 h 2854867"/>
              <a:gd name="connsiteX154" fmla="*/ 12198462 w 12200385"/>
              <a:gd name="connsiteY154" fmla="*/ 1966766 h 2854867"/>
              <a:gd name="connsiteX155" fmla="*/ 12088830 w 12200385"/>
              <a:gd name="connsiteY155" fmla="*/ 1966766 h 2854867"/>
              <a:gd name="connsiteX156" fmla="*/ 12033579 w 12200385"/>
              <a:gd name="connsiteY156" fmla="*/ 1853783 h 2854867"/>
              <a:gd name="connsiteX157" fmla="*/ 12198462 w 12200385"/>
              <a:gd name="connsiteY157" fmla="*/ 1853783 h 2854867"/>
              <a:gd name="connsiteX158" fmla="*/ 3118160 w 12200385"/>
              <a:gd name="connsiteY158" fmla="*/ 2039809 h 2854867"/>
              <a:gd name="connsiteX159" fmla="*/ 3054534 w 12200385"/>
              <a:gd name="connsiteY159" fmla="*/ 1910753 h 2854867"/>
              <a:gd name="connsiteX160" fmla="*/ 3975370 w 12200385"/>
              <a:gd name="connsiteY160" fmla="*/ 23753 h 2854867"/>
              <a:gd name="connsiteX161" fmla="*/ 4101751 w 12200385"/>
              <a:gd name="connsiteY161" fmla="*/ 23753 h 2854867"/>
              <a:gd name="connsiteX162" fmla="*/ 9217172 w 12200385"/>
              <a:gd name="connsiteY162" fmla="*/ 2039809 h 2854867"/>
              <a:gd name="connsiteX163" fmla="*/ 9153981 w 12200385"/>
              <a:gd name="connsiteY163" fmla="*/ 1910754 h 2854867"/>
              <a:gd name="connsiteX164" fmla="*/ 10074381 w 12200385"/>
              <a:gd name="connsiteY164" fmla="*/ 23753 h 2854867"/>
              <a:gd name="connsiteX165" fmla="*/ 10201199 w 12200385"/>
              <a:gd name="connsiteY165" fmla="*/ 23753 h 2854867"/>
              <a:gd name="connsiteX166" fmla="*/ 2035279 w 12200385"/>
              <a:gd name="connsiteY166" fmla="*/ 2170524 h 2854867"/>
              <a:gd name="connsiteX167" fmla="*/ 1908799 w 12200385"/>
              <a:gd name="connsiteY167" fmla="*/ 2170524 h 2854867"/>
              <a:gd name="connsiteX168" fmla="*/ 1526305 w 12200385"/>
              <a:gd name="connsiteY168" fmla="*/ 1388898 h 2854867"/>
              <a:gd name="connsiteX169" fmla="*/ 1535028 w 12200385"/>
              <a:gd name="connsiteY169" fmla="*/ 1371887 h 2854867"/>
              <a:gd name="connsiteX170" fmla="*/ 1589545 w 12200385"/>
              <a:gd name="connsiteY170" fmla="*/ 1259790 h 2854867"/>
              <a:gd name="connsiteX171" fmla="*/ 8134727 w 12200385"/>
              <a:gd name="connsiteY171" fmla="*/ 2170524 h 2854867"/>
              <a:gd name="connsiteX172" fmla="*/ 8008139 w 12200385"/>
              <a:gd name="connsiteY172" fmla="*/ 2170524 h 2854867"/>
              <a:gd name="connsiteX173" fmla="*/ 7625758 w 12200385"/>
              <a:gd name="connsiteY173" fmla="*/ 1388898 h 2854867"/>
              <a:gd name="connsiteX174" fmla="*/ 7634487 w 12200385"/>
              <a:gd name="connsiteY174" fmla="*/ 1371887 h 2854867"/>
              <a:gd name="connsiteX175" fmla="*/ 7689052 w 12200385"/>
              <a:gd name="connsiteY175" fmla="*/ 1259790 h 2854867"/>
              <a:gd name="connsiteX176" fmla="*/ 1272128 w 12200385"/>
              <a:gd name="connsiteY176" fmla="*/ 2170525 h 2854867"/>
              <a:gd name="connsiteX177" fmla="*/ 1145690 w 12200385"/>
              <a:gd name="connsiteY177" fmla="*/ 2170525 h 2854867"/>
              <a:gd name="connsiteX178" fmla="*/ 1208692 w 12200385"/>
              <a:gd name="connsiteY178" fmla="*/ 2042165 h 2854867"/>
              <a:gd name="connsiteX179" fmla="*/ 1525868 w 12200385"/>
              <a:gd name="connsiteY179" fmla="*/ 2170525 h 2854867"/>
              <a:gd name="connsiteX180" fmla="*/ 1400089 w 12200385"/>
              <a:gd name="connsiteY180" fmla="*/ 2170525 h 2854867"/>
              <a:gd name="connsiteX181" fmla="*/ 1272562 w 12200385"/>
              <a:gd name="connsiteY181" fmla="*/ 1910228 h 2854867"/>
              <a:gd name="connsiteX182" fmla="*/ 1335889 w 12200385"/>
              <a:gd name="connsiteY182" fmla="*/ 1780734 h 2854867"/>
              <a:gd name="connsiteX183" fmla="*/ 1779613 w 12200385"/>
              <a:gd name="connsiteY183" fmla="*/ 2170525 h 2854867"/>
              <a:gd name="connsiteX184" fmla="*/ 1652887 w 12200385"/>
              <a:gd name="connsiteY184" fmla="*/ 2170525 h 2854867"/>
              <a:gd name="connsiteX185" fmla="*/ 1399434 w 12200385"/>
              <a:gd name="connsiteY185" fmla="*/ 1650561 h 2854867"/>
              <a:gd name="connsiteX186" fmla="*/ 1404224 w 12200385"/>
              <a:gd name="connsiteY186" fmla="*/ 1639674 h 2854867"/>
              <a:gd name="connsiteX187" fmla="*/ 1461709 w 12200385"/>
              <a:gd name="connsiteY187" fmla="*/ 1521224 h 2854867"/>
              <a:gd name="connsiteX188" fmla="*/ 2289022 w 12200385"/>
              <a:gd name="connsiteY188" fmla="*/ 2170525 h 2854867"/>
              <a:gd name="connsiteX189" fmla="*/ 2162464 w 12200385"/>
              <a:gd name="connsiteY189" fmla="*/ 2170525 h 2854867"/>
              <a:gd name="connsiteX190" fmla="*/ 1653177 w 12200385"/>
              <a:gd name="connsiteY190" fmla="*/ 1127921 h 2854867"/>
              <a:gd name="connsiteX191" fmla="*/ 1664524 w 12200385"/>
              <a:gd name="connsiteY191" fmla="*/ 1106109 h 2854867"/>
              <a:gd name="connsiteX192" fmla="*/ 1716456 w 12200385"/>
              <a:gd name="connsiteY192" fmla="*/ 998359 h 2854867"/>
              <a:gd name="connsiteX193" fmla="*/ 2544689 w 12200385"/>
              <a:gd name="connsiteY193" fmla="*/ 2170525 h 2854867"/>
              <a:gd name="connsiteX194" fmla="*/ 2417860 w 12200385"/>
              <a:gd name="connsiteY194" fmla="*/ 2170525 h 2854867"/>
              <a:gd name="connsiteX195" fmla="*/ 1781973 w 12200385"/>
              <a:gd name="connsiteY195" fmla="*/ 867891 h 2854867"/>
              <a:gd name="connsiteX196" fmla="*/ 1795484 w 12200385"/>
              <a:gd name="connsiteY196" fmla="*/ 839989 h 2854867"/>
              <a:gd name="connsiteX197" fmla="*/ 1845605 w 12200385"/>
              <a:gd name="connsiteY197" fmla="*/ 738848 h 2854867"/>
              <a:gd name="connsiteX198" fmla="*/ 2798430 w 12200385"/>
              <a:gd name="connsiteY198" fmla="*/ 2170525 h 2854867"/>
              <a:gd name="connsiteX199" fmla="*/ 2672031 w 12200385"/>
              <a:gd name="connsiteY199" fmla="*/ 2170525 h 2854867"/>
              <a:gd name="connsiteX200" fmla="*/ 1908842 w 12200385"/>
              <a:gd name="connsiteY200" fmla="*/ 607352 h 2854867"/>
              <a:gd name="connsiteX201" fmla="*/ 1925405 w 12200385"/>
              <a:gd name="connsiteY201" fmla="*/ 573778 h 2854867"/>
              <a:gd name="connsiteX202" fmla="*/ 1972042 w 12200385"/>
              <a:gd name="connsiteY202" fmla="*/ 477415 h 2854867"/>
              <a:gd name="connsiteX203" fmla="*/ 3054096 w 12200385"/>
              <a:gd name="connsiteY203" fmla="*/ 2170525 h 2854867"/>
              <a:gd name="connsiteX204" fmla="*/ 2927583 w 12200385"/>
              <a:gd name="connsiteY204" fmla="*/ 2170525 h 2854867"/>
              <a:gd name="connsiteX205" fmla="*/ 2037635 w 12200385"/>
              <a:gd name="connsiteY205" fmla="*/ 349061 h 2854867"/>
              <a:gd name="connsiteX206" fmla="*/ 2195121 w 12200385"/>
              <a:gd name="connsiteY206" fmla="*/ 23753 h 2854867"/>
              <a:gd name="connsiteX207" fmla="*/ 2322069 w 12200385"/>
              <a:gd name="connsiteY207" fmla="*/ 23753 h 2854867"/>
              <a:gd name="connsiteX208" fmla="*/ 2163711 w 12200385"/>
              <a:gd name="connsiteY208" fmla="*/ 348189 h 2854867"/>
              <a:gd name="connsiteX209" fmla="*/ 7371578 w 12200385"/>
              <a:gd name="connsiteY209" fmla="*/ 2170525 h 2854867"/>
              <a:gd name="connsiteX210" fmla="*/ 7245141 w 12200385"/>
              <a:gd name="connsiteY210" fmla="*/ 2170525 h 2854867"/>
              <a:gd name="connsiteX211" fmla="*/ 7308358 w 12200385"/>
              <a:gd name="connsiteY211" fmla="*/ 2042165 h 2854867"/>
              <a:gd name="connsiteX212" fmla="*/ 7625321 w 12200385"/>
              <a:gd name="connsiteY212" fmla="*/ 2170525 h 2854867"/>
              <a:gd name="connsiteX213" fmla="*/ 7499323 w 12200385"/>
              <a:gd name="connsiteY213" fmla="*/ 2170525 h 2854867"/>
              <a:gd name="connsiteX214" fmla="*/ 7372014 w 12200385"/>
              <a:gd name="connsiteY214" fmla="*/ 1910228 h 2854867"/>
              <a:gd name="connsiteX215" fmla="*/ 7435231 w 12200385"/>
              <a:gd name="connsiteY215" fmla="*/ 1780734 h 2854867"/>
              <a:gd name="connsiteX216" fmla="*/ 7879066 w 12200385"/>
              <a:gd name="connsiteY216" fmla="*/ 2170525 h 2854867"/>
              <a:gd name="connsiteX217" fmla="*/ 7752774 w 12200385"/>
              <a:gd name="connsiteY217" fmla="*/ 2170525 h 2854867"/>
              <a:gd name="connsiteX218" fmla="*/ 7498887 w 12200385"/>
              <a:gd name="connsiteY218" fmla="*/ 1650561 h 2854867"/>
              <a:gd name="connsiteX219" fmla="*/ 7503678 w 12200385"/>
              <a:gd name="connsiteY219" fmla="*/ 1639674 h 2854867"/>
              <a:gd name="connsiteX220" fmla="*/ 7561595 w 12200385"/>
              <a:gd name="connsiteY220" fmla="*/ 1521224 h 2854867"/>
              <a:gd name="connsiteX221" fmla="*/ 8390391 w 12200385"/>
              <a:gd name="connsiteY221" fmla="*/ 2170525 h 2854867"/>
              <a:gd name="connsiteX222" fmla="*/ 8263834 w 12200385"/>
              <a:gd name="connsiteY222" fmla="*/ 2170525 h 2854867"/>
              <a:gd name="connsiteX223" fmla="*/ 7754551 w 12200385"/>
              <a:gd name="connsiteY223" fmla="*/ 1127921 h 2854867"/>
              <a:gd name="connsiteX224" fmla="*/ 7765462 w 12200385"/>
              <a:gd name="connsiteY224" fmla="*/ 1106109 h 2854867"/>
              <a:gd name="connsiteX225" fmla="*/ 7817832 w 12200385"/>
              <a:gd name="connsiteY225" fmla="*/ 998359 h 2854867"/>
              <a:gd name="connsiteX226" fmla="*/ 8644136 w 12200385"/>
              <a:gd name="connsiteY226" fmla="*/ 2170525 h 2854867"/>
              <a:gd name="connsiteX227" fmla="*/ 8517673 w 12200385"/>
              <a:gd name="connsiteY227" fmla="*/ 2170525 h 2854867"/>
              <a:gd name="connsiteX228" fmla="*/ 7881426 w 12200385"/>
              <a:gd name="connsiteY228" fmla="*/ 867891 h 2854867"/>
              <a:gd name="connsiteX229" fmla="*/ 7894945 w 12200385"/>
              <a:gd name="connsiteY229" fmla="*/ 839989 h 2854867"/>
              <a:gd name="connsiteX230" fmla="*/ 7944659 w 12200385"/>
              <a:gd name="connsiteY230" fmla="*/ 738848 h 2854867"/>
              <a:gd name="connsiteX231" fmla="*/ 8897878 w 12200385"/>
              <a:gd name="connsiteY231" fmla="*/ 2170525 h 2854867"/>
              <a:gd name="connsiteX232" fmla="*/ 8771541 w 12200385"/>
              <a:gd name="connsiteY232" fmla="*/ 2170525 h 2854867"/>
              <a:gd name="connsiteX233" fmla="*/ 8008291 w 12200385"/>
              <a:gd name="connsiteY233" fmla="*/ 607352 h 2854867"/>
              <a:gd name="connsiteX234" fmla="*/ 8024844 w 12200385"/>
              <a:gd name="connsiteY234" fmla="*/ 573778 h 2854867"/>
              <a:gd name="connsiteX235" fmla="*/ 8071895 w 12200385"/>
              <a:gd name="connsiteY235" fmla="*/ 477415 h 2854867"/>
              <a:gd name="connsiteX236" fmla="*/ 9153546 w 12200385"/>
              <a:gd name="connsiteY236" fmla="*/ 2170525 h 2854867"/>
              <a:gd name="connsiteX237" fmla="*/ 9027034 w 12200385"/>
              <a:gd name="connsiteY237" fmla="*/ 2170525 h 2854867"/>
              <a:gd name="connsiteX238" fmla="*/ 8137086 w 12200385"/>
              <a:gd name="connsiteY238" fmla="*/ 349061 h 2854867"/>
              <a:gd name="connsiteX239" fmla="*/ 8294573 w 12200385"/>
              <a:gd name="connsiteY239" fmla="*/ 23753 h 2854867"/>
              <a:gd name="connsiteX240" fmla="*/ 8421085 w 12200385"/>
              <a:gd name="connsiteY240" fmla="*/ 23753 h 2854867"/>
              <a:gd name="connsiteX241" fmla="*/ 8263162 w 12200385"/>
              <a:gd name="connsiteY241" fmla="*/ 348189 h 2854867"/>
              <a:gd name="connsiteX242" fmla="*/ 873 w 12200385"/>
              <a:gd name="connsiteY242" fmla="*/ 2193595 h 2854867"/>
              <a:gd name="connsiteX243" fmla="*/ 2 w 12200385"/>
              <a:gd name="connsiteY243" fmla="*/ 2191426 h 2854867"/>
              <a:gd name="connsiteX244" fmla="*/ 2 w 12200385"/>
              <a:gd name="connsiteY244" fmla="*/ 2082536 h 2854867"/>
              <a:gd name="connsiteX245" fmla="*/ 55313 w 12200385"/>
              <a:gd name="connsiteY245" fmla="*/ 2082536 h 2854867"/>
              <a:gd name="connsiteX246" fmla="*/ 6099977 w 12200385"/>
              <a:gd name="connsiteY246" fmla="*/ 2193595 h 2854867"/>
              <a:gd name="connsiteX247" fmla="*/ 6099101 w 12200385"/>
              <a:gd name="connsiteY247" fmla="*/ 2191860 h 2854867"/>
              <a:gd name="connsiteX248" fmla="*/ 6099101 w 12200385"/>
              <a:gd name="connsiteY248" fmla="*/ 2193595 h 2854867"/>
              <a:gd name="connsiteX249" fmla="*/ 6045630 w 12200385"/>
              <a:gd name="connsiteY249" fmla="*/ 2082536 h 2854867"/>
              <a:gd name="connsiteX250" fmla="*/ 6099101 w 12200385"/>
              <a:gd name="connsiteY250" fmla="*/ 2082536 h 2854867"/>
              <a:gd name="connsiteX251" fmla="*/ 6154763 w 12200385"/>
              <a:gd name="connsiteY251" fmla="*/ 2082536 h 2854867"/>
              <a:gd name="connsiteX252" fmla="*/ 12198464 w 12200385"/>
              <a:gd name="connsiteY252" fmla="*/ 2193595 h 2854867"/>
              <a:gd name="connsiteX253" fmla="*/ 12145074 w 12200385"/>
              <a:gd name="connsiteY253" fmla="*/ 2082536 h 2854867"/>
              <a:gd name="connsiteX254" fmla="*/ 12198464 w 12200385"/>
              <a:gd name="connsiteY254" fmla="*/ 2082536 h 2854867"/>
              <a:gd name="connsiteX255" fmla="*/ 2944921 w 12200385"/>
              <a:gd name="connsiteY255" fmla="*/ 2401198 h 2854867"/>
              <a:gd name="connsiteX256" fmla="*/ 1034197 w 12200385"/>
              <a:gd name="connsiteY256" fmla="*/ 2401198 h 2854867"/>
              <a:gd name="connsiteX257" fmla="*/ 1089549 w 12200385"/>
              <a:gd name="connsiteY257" fmla="*/ 2286299 h 2854867"/>
              <a:gd name="connsiteX258" fmla="*/ 3000273 w 12200385"/>
              <a:gd name="connsiteY258" fmla="*/ 2286299 h 2854867"/>
              <a:gd name="connsiteX259" fmla="*/ 9044381 w 12200385"/>
              <a:gd name="connsiteY259" fmla="*/ 2401199 h 2854867"/>
              <a:gd name="connsiteX260" fmla="*/ 7133649 w 12200385"/>
              <a:gd name="connsiteY260" fmla="*/ 2401199 h 2854867"/>
              <a:gd name="connsiteX261" fmla="*/ 7188988 w 12200385"/>
              <a:gd name="connsiteY261" fmla="*/ 2286299 h 2854867"/>
              <a:gd name="connsiteX262" fmla="*/ 9099721 w 12200385"/>
              <a:gd name="connsiteY262" fmla="*/ 2286299 h 2854867"/>
              <a:gd name="connsiteX263" fmla="*/ 4129175 w 12200385"/>
              <a:gd name="connsiteY263" fmla="*/ 2581897 h 2854867"/>
              <a:gd name="connsiteX264" fmla="*/ 4002227 w 12200385"/>
              <a:gd name="connsiteY264" fmla="*/ 2581897 h 2854867"/>
              <a:gd name="connsiteX265" fmla="*/ 4955430 w 12200385"/>
              <a:gd name="connsiteY265" fmla="*/ 631199 h 2854867"/>
              <a:gd name="connsiteX266" fmla="*/ 5018686 w 12200385"/>
              <a:gd name="connsiteY266" fmla="*/ 760606 h 2854867"/>
              <a:gd name="connsiteX267" fmla="*/ 5143421 w 12200385"/>
              <a:gd name="connsiteY267" fmla="*/ 2581897 h 2854867"/>
              <a:gd name="connsiteX268" fmla="*/ 5017202 w 12200385"/>
              <a:gd name="connsiteY268" fmla="*/ 2581897 h 2854867"/>
              <a:gd name="connsiteX269" fmla="*/ 5460709 w 12200385"/>
              <a:gd name="connsiteY269" fmla="*/ 1671162 h 2854867"/>
              <a:gd name="connsiteX270" fmla="*/ 5515984 w 12200385"/>
              <a:gd name="connsiteY270" fmla="*/ 1784405 h 2854867"/>
              <a:gd name="connsiteX271" fmla="*/ 5524254 w 12200385"/>
              <a:gd name="connsiteY271" fmla="*/ 1800956 h 2854867"/>
              <a:gd name="connsiteX272" fmla="*/ 10230108 w 12200385"/>
              <a:gd name="connsiteY272" fmla="*/ 2581897 h 2854867"/>
              <a:gd name="connsiteX273" fmla="*/ 10103596 w 12200385"/>
              <a:gd name="connsiteY273" fmla="*/ 2581897 h 2854867"/>
              <a:gd name="connsiteX274" fmla="*/ 11056799 w 12200385"/>
              <a:gd name="connsiteY274" fmla="*/ 631199 h 2854867"/>
              <a:gd name="connsiteX275" fmla="*/ 11120054 w 12200385"/>
              <a:gd name="connsiteY275" fmla="*/ 760607 h 2854867"/>
              <a:gd name="connsiteX276" fmla="*/ 11243299 w 12200385"/>
              <a:gd name="connsiteY276" fmla="*/ 2581897 h 2854867"/>
              <a:gd name="connsiteX277" fmla="*/ 11116645 w 12200385"/>
              <a:gd name="connsiteY277" fmla="*/ 2581897 h 2854867"/>
              <a:gd name="connsiteX278" fmla="*/ 11560587 w 12200385"/>
              <a:gd name="connsiteY278" fmla="*/ 1671162 h 2854867"/>
              <a:gd name="connsiteX279" fmla="*/ 11615862 w 12200385"/>
              <a:gd name="connsiteY279" fmla="*/ 1784405 h 2854867"/>
              <a:gd name="connsiteX280" fmla="*/ 11623697 w 12200385"/>
              <a:gd name="connsiteY280" fmla="*/ 1800956 h 2854867"/>
              <a:gd name="connsiteX281" fmla="*/ 5653047 w 12200385"/>
              <a:gd name="connsiteY281" fmla="*/ 2581898 h 2854867"/>
              <a:gd name="connsiteX282" fmla="*/ 5526610 w 12200385"/>
              <a:gd name="connsiteY282" fmla="*/ 2581898 h 2854867"/>
              <a:gd name="connsiteX283" fmla="*/ 5716917 w 12200385"/>
              <a:gd name="connsiteY283" fmla="*/ 2192106 h 2854867"/>
              <a:gd name="connsiteX284" fmla="*/ 5779918 w 12200385"/>
              <a:gd name="connsiteY284" fmla="*/ 2321891 h 2854867"/>
              <a:gd name="connsiteX285" fmla="*/ 11752058 w 12200385"/>
              <a:gd name="connsiteY285" fmla="*/ 2581898 h 2854867"/>
              <a:gd name="connsiteX286" fmla="*/ 11626055 w 12200385"/>
              <a:gd name="connsiteY286" fmla="*/ 2581898 h 2854867"/>
              <a:gd name="connsiteX287" fmla="*/ 11815928 w 12200385"/>
              <a:gd name="connsiteY287" fmla="*/ 2192106 h 2854867"/>
              <a:gd name="connsiteX288" fmla="*/ 11879364 w 12200385"/>
              <a:gd name="connsiteY288" fmla="*/ 2321891 h 2854867"/>
              <a:gd name="connsiteX289" fmla="*/ 5906788 w 12200385"/>
              <a:gd name="connsiteY289" fmla="*/ 2583818 h 2854867"/>
              <a:gd name="connsiteX290" fmla="*/ 5780352 w 12200385"/>
              <a:gd name="connsiteY290" fmla="*/ 2583818 h 2854867"/>
              <a:gd name="connsiteX291" fmla="*/ 5843570 w 12200385"/>
              <a:gd name="connsiteY291" fmla="*/ 2453539 h 2854867"/>
              <a:gd name="connsiteX292" fmla="*/ 12006233 w 12200385"/>
              <a:gd name="connsiteY292" fmla="*/ 2583818 h 2854867"/>
              <a:gd name="connsiteX293" fmla="*/ 11879797 w 12200385"/>
              <a:gd name="connsiteY293" fmla="*/ 2583818 h 2854867"/>
              <a:gd name="connsiteX294" fmla="*/ 11943015 w 12200385"/>
              <a:gd name="connsiteY294" fmla="*/ 2453539 h 2854867"/>
              <a:gd name="connsiteX295" fmla="*/ 3877346 w 12200385"/>
              <a:gd name="connsiteY295" fmla="*/ 2583819 h 2854867"/>
              <a:gd name="connsiteX296" fmla="*/ 3750406 w 12200385"/>
              <a:gd name="connsiteY296" fmla="*/ 2583819 h 2854867"/>
              <a:gd name="connsiteX297" fmla="*/ 4830486 w 12200385"/>
              <a:gd name="connsiteY297" fmla="*/ 373611 h 2854867"/>
              <a:gd name="connsiteX298" fmla="*/ 4893738 w 12200385"/>
              <a:gd name="connsiteY298" fmla="*/ 502623 h 2854867"/>
              <a:gd name="connsiteX299" fmla="*/ 4382431 w 12200385"/>
              <a:gd name="connsiteY299" fmla="*/ 2583819 h 2854867"/>
              <a:gd name="connsiteX300" fmla="*/ 4255970 w 12200385"/>
              <a:gd name="connsiteY300" fmla="*/ 2583819 h 2854867"/>
              <a:gd name="connsiteX301" fmla="*/ 5082327 w 12200385"/>
              <a:gd name="connsiteY301" fmla="*/ 890710 h 2854867"/>
              <a:gd name="connsiteX302" fmla="*/ 5145558 w 12200385"/>
              <a:gd name="connsiteY302" fmla="*/ 1020681 h 2854867"/>
              <a:gd name="connsiteX303" fmla="*/ 4636179 w 12200385"/>
              <a:gd name="connsiteY303" fmla="*/ 2583819 h 2854867"/>
              <a:gd name="connsiteX304" fmla="*/ 4509714 w 12200385"/>
              <a:gd name="connsiteY304" fmla="*/ 2583819 h 2854867"/>
              <a:gd name="connsiteX305" fmla="*/ 5209197 w 12200385"/>
              <a:gd name="connsiteY305" fmla="*/ 1150220 h 2854867"/>
              <a:gd name="connsiteX306" fmla="*/ 5272430 w 12200385"/>
              <a:gd name="connsiteY306" fmla="*/ 1280190 h 2854867"/>
              <a:gd name="connsiteX307" fmla="*/ 4888355 w 12200385"/>
              <a:gd name="connsiteY307" fmla="*/ 2583819 h 2854867"/>
              <a:gd name="connsiteX308" fmla="*/ 4761535 w 12200385"/>
              <a:gd name="connsiteY308" fmla="*/ 2583819 h 2854867"/>
              <a:gd name="connsiteX309" fmla="*/ 5334188 w 12200385"/>
              <a:gd name="connsiteY309" fmla="*/ 1409731 h 2854867"/>
              <a:gd name="connsiteX310" fmla="*/ 5397380 w 12200385"/>
              <a:gd name="connsiteY310" fmla="*/ 1539700 h 2854867"/>
              <a:gd name="connsiteX311" fmla="*/ 5397583 w 12200385"/>
              <a:gd name="connsiteY311" fmla="*/ 2583819 h 2854867"/>
              <a:gd name="connsiteX312" fmla="*/ 5270945 w 12200385"/>
              <a:gd name="connsiteY312" fmla="*/ 2583819 h 2854867"/>
              <a:gd name="connsiteX313" fmla="*/ 5589725 w 12200385"/>
              <a:gd name="connsiteY313" fmla="*/ 1932596 h 2854867"/>
              <a:gd name="connsiteX314" fmla="*/ 5647367 w 12200385"/>
              <a:gd name="connsiteY314" fmla="*/ 2050881 h 2854867"/>
              <a:gd name="connsiteX315" fmla="*/ 5653044 w 12200385"/>
              <a:gd name="connsiteY315" fmla="*/ 2061793 h 2854867"/>
              <a:gd name="connsiteX316" fmla="*/ 9976355 w 12200385"/>
              <a:gd name="connsiteY316" fmla="*/ 2583819 h 2854867"/>
              <a:gd name="connsiteX317" fmla="*/ 9849851 w 12200385"/>
              <a:gd name="connsiteY317" fmla="*/ 2583819 h 2854867"/>
              <a:gd name="connsiteX318" fmla="*/ 10929496 w 12200385"/>
              <a:gd name="connsiteY318" fmla="*/ 373611 h 2854867"/>
              <a:gd name="connsiteX319" fmla="*/ 10993184 w 12200385"/>
              <a:gd name="connsiteY319" fmla="*/ 502624 h 2854867"/>
              <a:gd name="connsiteX320" fmla="*/ 10481939 w 12200385"/>
              <a:gd name="connsiteY320" fmla="*/ 2583819 h 2854867"/>
              <a:gd name="connsiteX321" fmla="*/ 10355416 w 12200385"/>
              <a:gd name="connsiteY321" fmla="*/ 2583819 h 2854867"/>
              <a:gd name="connsiteX322" fmla="*/ 11181743 w 12200385"/>
              <a:gd name="connsiteY322" fmla="*/ 890710 h 2854867"/>
              <a:gd name="connsiteX323" fmla="*/ 11245004 w 12200385"/>
              <a:gd name="connsiteY323" fmla="*/ 1020681 h 2854867"/>
              <a:gd name="connsiteX324" fmla="*/ 10735989 w 12200385"/>
              <a:gd name="connsiteY324" fmla="*/ 2583819 h 2854867"/>
              <a:gd name="connsiteX325" fmla="*/ 10609160 w 12200385"/>
              <a:gd name="connsiteY325" fmla="*/ 2583819 h 2854867"/>
              <a:gd name="connsiteX326" fmla="*/ 11308245 w 12200385"/>
              <a:gd name="connsiteY326" fmla="*/ 1150220 h 2854867"/>
              <a:gd name="connsiteX327" fmla="*/ 11371877 w 12200385"/>
              <a:gd name="connsiteY327" fmla="*/ 1280191 h 2854867"/>
              <a:gd name="connsiteX328" fmla="*/ 10989287 w 12200385"/>
              <a:gd name="connsiteY328" fmla="*/ 2583819 h 2854867"/>
              <a:gd name="connsiteX329" fmla="*/ 10862902 w 12200385"/>
              <a:gd name="connsiteY329" fmla="*/ 2583819 h 2854867"/>
              <a:gd name="connsiteX330" fmla="*/ 11435555 w 12200385"/>
              <a:gd name="connsiteY330" fmla="*/ 1409731 h 2854867"/>
              <a:gd name="connsiteX331" fmla="*/ 11498747 w 12200385"/>
              <a:gd name="connsiteY331" fmla="*/ 1539701 h 2854867"/>
              <a:gd name="connsiteX332" fmla="*/ 11498458 w 12200385"/>
              <a:gd name="connsiteY332" fmla="*/ 2583819 h 2854867"/>
              <a:gd name="connsiteX333" fmla="*/ 11372312 w 12200385"/>
              <a:gd name="connsiteY333" fmla="*/ 2583819 h 2854867"/>
              <a:gd name="connsiteX334" fmla="*/ 11689418 w 12200385"/>
              <a:gd name="connsiteY334" fmla="*/ 1932596 h 2854867"/>
              <a:gd name="connsiteX335" fmla="*/ 11747272 w 12200385"/>
              <a:gd name="connsiteY335" fmla="*/ 2050881 h 2854867"/>
              <a:gd name="connsiteX336" fmla="*/ 11752492 w 12200385"/>
              <a:gd name="connsiteY336" fmla="*/ 2061793 h 2854867"/>
              <a:gd name="connsiteX337" fmla="*/ 2832782 w 12200385"/>
              <a:gd name="connsiteY337" fmla="*/ 2626112 h 2854867"/>
              <a:gd name="connsiteX338" fmla="*/ 922704 w 12200385"/>
              <a:gd name="connsiteY338" fmla="*/ 2626112 h 2854867"/>
              <a:gd name="connsiteX339" fmla="*/ 978088 w 12200385"/>
              <a:gd name="connsiteY339" fmla="*/ 2513130 h 2854867"/>
              <a:gd name="connsiteX340" fmla="*/ 2886857 w 12200385"/>
              <a:gd name="connsiteY340" fmla="*/ 2513130 h 2854867"/>
              <a:gd name="connsiteX341" fmla="*/ 8932665 w 12200385"/>
              <a:gd name="connsiteY341" fmla="*/ 2626112 h 2854867"/>
              <a:gd name="connsiteX342" fmla="*/ 7022157 w 12200385"/>
              <a:gd name="connsiteY342" fmla="*/ 2626112 h 2854867"/>
              <a:gd name="connsiteX343" fmla="*/ 7077540 w 12200385"/>
              <a:gd name="connsiteY343" fmla="*/ 2513130 h 2854867"/>
              <a:gd name="connsiteX344" fmla="*/ 8986304 w 12200385"/>
              <a:gd name="connsiteY344" fmla="*/ 2513130 h 2854867"/>
              <a:gd name="connsiteX345" fmla="*/ 0 w 12200385"/>
              <a:gd name="connsiteY345" fmla="*/ 2712615 h 2854867"/>
              <a:gd name="connsiteX346" fmla="*/ 0 w 12200385"/>
              <a:gd name="connsiteY346" fmla="*/ 2452738 h 2854867"/>
              <a:gd name="connsiteX347" fmla="*/ 1021177 w 12200385"/>
              <a:gd name="connsiteY347" fmla="*/ 366314 h 2854867"/>
              <a:gd name="connsiteX348" fmla="*/ 0 w 12200385"/>
              <a:gd name="connsiteY348" fmla="*/ 366314 h 2854867"/>
              <a:gd name="connsiteX349" fmla="*/ 0 w 12200385"/>
              <a:gd name="connsiteY349" fmla="*/ 252509 h 2854867"/>
              <a:gd name="connsiteX350" fmla="*/ 1202923 w 12200385"/>
              <a:gd name="connsiteY350" fmla="*/ 252509 h 2854867"/>
              <a:gd name="connsiteX351" fmla="*/ 1147571 w 12200385"/>
              <a:gd name="connsiteY351" fmla="*/ 366314 h 2854867"/>
              <a:gd name="connsiteX352" fmla="*/ 5797591 w 12200385"/>
              <a:gd name="connsiteY352" fmla="*/ 2810649 h 2854867"/>
              <a:gd name="connsiteX353" fmla="*/ 3511611 w 12200385"/>
              <a:gd name="connsiteY353" fmla="*/ 2810649 h 2854867"/>
              <a:gd name="connsiteX354" fmla="*/ 3495043 w 12200385"/>
              <a:gd name="connsiteY354" fmla="*/ 2810649 h 2854867"/>
              <a:gd name="connsiteX355" fmla="*/ 3385169 w 12200385"/>
              <a:gd name="connsiteY355" fmla="*/ 2810649 h 2854867"/>
              <a:gd name="connsiteX356" fmla="*/ 4701471 w 12200385"/>
              <a:gd name="connsiteY356" fmla="*/ 114100 h 2854867"/>
              <a:gd name="connsiteX357" fmla="*/ 4765128 w 12200385"/>
              <a:gd name="connsiteY357" fmla="*/ 243980 h 2854867"/>
              <a:gd name="connsiteX358" fmla="*/ 3566984 w 12200385"/>
              <a:gd name="connsiteY358" fmla="*/ 2696459 h 2854867"/>
              <a:gd name="connsiteX359" fmla="*/ 5852964 w 12200385"/>
              <a:gd name="connsiteY359" fmla="*/ 2696459 h 2854867"/>
              <a:gd name="connsiteX360" fmla="*/ 11896613 w 12200385"/>
              <a:gd name="connsiteY360" fmla="*/ 2810649 h 2854867"/>
              <a:gd name="connsiteX361" fmla="*/ 9611472 w 12200385"/>
              <a:gd name="connsiteY361" fmla="*/ 2810649 h 2854867"/>
              <a:gd name="connsiteX362" fmla="*/ 9594906 w 12200385"/>
              <a:gd name="connsiteY362" fmla="*/ 2810649 h 2854867"/>
              <a:gd name="connsiteX363" fmla="*/ 9484616 w 12200385"/>
              <a:gd name="connsiteY363" fmla="*/ 2810649 h 2854867"/>
              <a:gd name="connsiteX364" fmla="*/ 10801123 w 12200385"/>
              <a:gd name="connsiteY364" fmla="*/ 114100 h 2854867"/>
              <a:gd name="connsiteX365" fmla="*/ 10864333 w 12200385"/>
              <a:gd name="connsiteY365" fmla="*/ 243981 h 2854867"/>
              <a:gd name="connsiteX366" fmla="*/ 9666834 w 12200385"/>
              <a:gd name="connsiteY366" fmla="*/ 2696459 h 2854867"/>
              <a:gd name="connsiteX367" fmla="*/ 11952412 w 12200385"/>
              <a:gd name="connsiteY367" fmla="*/ 2696459 h 2854867"/>
              <a:gd name="connsiteX368" fmla="*/ 6793324 w 12200385"/>
              <a:gd name="connsiteY368" fmla="*/ 2811085 h 2854867"/>
              <a:gd name="connsiteX369" fmla="*/ 6666476 w 12200385"/>
              <a:gd name="connsiteY369" fmla="*/ 2811085 h 2854867"/>
              <a:gd name="connsiteX370" fmla="*/ 8028061 w 12200385"/>
              <a:gd name="connsiteY370" fmla="*/ 22507 h 2854867"/>
              <a:gd name="connsiteX371" fmla="*/ 8154501 w 12200385"/>
              <a:gd name="connsiteY371" fmla="*/ 22507 h 2854867"/>
              <a:gd name="connsiteX372" fmla="*/ 2990204 w 12200385"/>
              <a:gd name="connsiteY372" fmla="*/ 2811086 h 2854867"/>
              <a:gd name="connsiteX373" fmla="*/ 2864184 w 12200385"/>
              <a:gd name="connsiteY373" fmla="*/ 2811086 h 2854867"/>
              <a:gd name="connsiteX374" fmla="*/ 4228646 w 12200385"/>
              <a:gd name="connsiteY374" fmla="*/ 0 h 2854867"/>
              <a:gd name="connsiteX375" fmla="*/ 4355494 w 12200385"/>
              <a:gd name="connsiteY375" fmla="*/ 0 h 2854867"/>
              <a:gd name="connsiteX376" fmla="*/ 59264 w 12200385"/>
              <a:gd name="connsiteY376" fmla="*/ 2832398 h 2854867"/>
              <a:gd name="connsiteX377" fmla="*/ 1388992 w 12200385"/>
              <a:gd name="connsiteY377" fmla="*/ 137502 h 2854867"/>
              <a:gd name="connsiteX378" fmla="*/ 1 w 12200385"/>
              <a:gd name="connsiteY378" fmla="*/ 137502 h 2854867"/>
              <a:gd name="connsiteX379" fmla="*/ 1 w 12200385"/>
              <a:gd name="connsiteY379" fmla="*/ 23752 h 2854867"/>
              <a:gd name="connsiteX380" fmla="*/ 1445111 w 12200385"/>
              <a:gd name="connsiteY380" fmla="*/ 23752 h 2854867"/>
              <a:gd name="connsiteX381" fmla="*/ 1565524 w 12200385"/>
              <a:gd name="connsiteY381" fmla="*/ 23752 h 2854867"/>
              <a:gd name="connsiteX382" fmla="*/ 1571969 w 12200385"/>
              <a:gd name="connsiteY382" fmla="*/ 23752 h 2854867"/>
              <a:gd name="connsiteX383" fmla="*/ 201999 w 12200385"/>
              <a:gd name="connsiteY383" fmla="*/ 2829870 h 2854867"/>
              <a:gd name="connsiteX384" fmla="*/ 695151 w 12200385"/>
              <a:gd name="connsiteY384" fmla="*/ 2834839 h 2854867"/>
              <a:gd name="connsiteX385" fmla="*/ 568764 w 12200385"/>
              <a:gd name="connsiteY385" fmla="*/ 2834839 h 2854867"/>
              <a:gd name="connsiteX386" fmla="*/ 1941056 w 12200385"/>
              <a:gd name="connsiteY386" fmla="*/ 23753 h 2854867"/>
              <a:gd name="connsiteX387" fmla="*/ 2067959 w 12200385"/>
              <a:gd name="connsiteY387" fmla="*/ 23753 h 2854867"/>
              <a:gd name="connsiteX388" fmla="*/ 3237533 w 12200385"/>
              <a:gd name="connsiteY388" fmla="*/ 2834839 h 2854867"/>
              <a:gd name="connsiteX389" fmla="*/ 3110681 w 12200385"/>
              <a:gd name="connsiteY389" fmla="*/ 2834839 h 2854867"/>
              <a:gd name="connsiteX390" fmla="*/ 4480882 w 12200385"/>
              <a:gd name="connsiteY390" fmla="*/ 23753 h 2854867"/>
              <a:gd name="connsiteX391" fmla="*/ 4607314 w 12200385"/>
              <a:gd name="connsiteY391" fmla="*/ 23753 h 2854867"/>
              <a:gd name="connsiteX392" fmla="*/ 9336835 w 12200385"/>
              <a:gd name="connsiteY392" fmla="*/ 2834839 h 2854867"/>
              <a:gd name="connsiteX393" fmla="*/ 9210330 w 12200385"/>
              <a:gd name="connsiteY393" fmla="*/ 2834839 h 2854867"/>
              <a:gd name="connsiteX394" fmla="*/ 10580317 w 12200385"/>
              <a:gd name="connsiteY394" fmla="*/ 23753 h 2854867"/>
              <a:gd name="connsiteX395" fmla="*/ 10706763 w 12200385"/>
              <a:gd name="connsiteY395" fmla="*/ 23753 h 2854867"/>
              <a:gd name="connsiteX396" fmla="*/ 440735 w 12200385"/>
              <a:gd name="connsiteY396" fmla="*/ 2834840 h 2854867"/>
              <a:gd name="connsiteX397" fmla="*/ 313916 w 12200385"/>
              <a:gd name="connsiteY397" fmla="*/ 2834840 h 2854867"/>
              <a:gd name="connsiteX398" fmla="*/ 1693618 w 12200385"/>
              <a:gd name="connsiteY398" fmla="*/ 23754 h 2854867"/>
              <a:gd name="connsiteX399" fmla="*/ 1819982 w 12200385"/>
              <a:gd name="connsiteY399" fmla="*/ 23754 h 2854867"/>
              <a:gd name="connsiteX400" fmla="*/ 6038156 w 12200385"/>
              <a:gd name="connsiteY400" fmla="*/ 2834840 h 2854867"/>
              <a:gd name="connsiteX401" fmla="*/ 5911618 w 12200385"/>
              <a:gd name="connsiteY401" fmla="*/ 2834840 h 2854867"/>
              <a:gd name="connsiteX402" fmla="*/ 6034812 w 12200385"/>
              <a:gd name="connsiteY402" fmla="*/ 2582038 h 2854867"/>
              <a:gd name="connsiteX403" fmla="*/ 5741358 w 12200385"/>
              <a:gd name="connsiteY403" fmla="*/ 1979192 h 2854867"/>
              <a:gd name="connsiteX404" fmla="*/ 5741358 w 12200385"/>
              <a:gd name="connsiteY404" fmla="*/ 1980064 h 2854867"/>
              <a:gd name="connsiteX405" fmla="*/ 4779020 w 12200385"/>
              <a:gd name="connsiteY405" fmla="*/ 23754 h 2854867"/>
              <a:gd name="connsiteX406" fmla="*/ 4905907 w 12200385"/>
              <a:gd name="connsiteY406" fmla="*/ 23754 h 2854867"/>
              <a:gd name="connsiteX407" fmla="*/ 5788014 w 12200385"/>
              <a:gd name="connsiteY407" fmla="*/ 1817038 h 2854867"/>
              <a:gd name="connsiteX408" fmla="*/ 5788886 w 12200385"/>
              <a:gd name="connsiteY408" fmla="*/ 1816166 h 2854867"/>
              <a:gd name="connsiteX409" fmla="*/ 6098038 w 12200385"/>
              <a:gd name="connsiteY409" fmla="*/ 2452141 h 2854867"/>
              <a:gd name="connsiteX410" fmla="*/ 6098474 w 12200385"/>
              <a:gd name="connsiteY410" fmla="*/ 2450833 h 2854867"/>
              <a:gd name="connsiteX411" fmla="*/ 6098474 w 12200385"/>
              <a:gd name="connsiteY411" fmla="*/ 2452141 h 2854867"/>
              <a:gd name="connsiteX412" fmla="*/ 7120110 w 12200385"/>
              <a:gd name="connsiteY412" fmla="*/ 366370 h 2854867"/>
              <a:gd name="connsiteX413" fmla="*/ 6098474 w 12200385"/>
              <a:gd name="connsiteY413" fmla="*/ 366370 h 2854867"/>
              <a:gd name="connsiteX414" fmla="*/ 5208082 w 12200385"/>
              <a:gd name="connsiteY414" fmla="*/ 366370 h 2854867"/>
              <a:gd name="connsiteX415" fmla="*/ 5152705 w 12200385"/>
              <a:gd name="connsiteY415" fmla="*/ 252601 h 2854867"/>
              <a:gd name="connsiteX416" fmla="*/ 6098474 w 12200385"/>
              <a:gd name="connsiteY416" fmla="*/ 252601 h 2854867"/>
              <a:gd name="connsiteX417" fmla="*/ 7302375 w 12200385"/>
              <a:gd name="connsiteY417" fmla="*/ 252601 h 2854867"/>
              <a:gd name="connsiteX418" fmla="*/ 7246997 w 12200385"/>
              <a:gd name="connsiteY418" fmla="*/ 366370 h 2854867"/>
              <a:gd name="connsiteX419" fmla="*/ 6098474 w 12200385"/>
              <a:gd name="connsiteY419" fmla="*/ 2711936 h 2854867"/>
              <a:gd name="connsiteX420" fmla="*/ 6098474 w 12200385"/>
              <a:gd name="connsiteY420" fmla="*/ 2710192 h 2854867"/>
              <a:gd name="connsiteX421" fmla="*/ 6098038 w 12200385"/>
              <a:gd name="connsiteY421" fmla="*/ 2711936 h 2854867"/>
              <a:gd name="connsiteX422" fmla="*/ 6539860 w 12200385"/>
              <a:gd name="connsiteY422" fmla="*/ 2834840 h 2854867"/>
              <a:gd name="connsiteX423" fmla="*/ 6413365 w 12200385"/>
              <a:gd name="connsiteY423" fmla="*/ 2834840 h 2854867"/>
              <a:gd name="connsiteX424" fmla="*/ 7793043 w 12200385"/>
              <a:gd name="connsiteY424" fmla="*/ 23754 h 2854867"/>
              <a:gd name="connsiteX425" fmla="*/ 7919437 w 12200385"/>
              <a:gd name="connsiteY425" fmla="*/ 23754 h 2854867"/>
              <a:gd name="connsiteX426" fmla="*/ 9089649 w 12200385"/>
              <a:gd name="connsiteY426" fmla="*/ 2834840 h 2854867"/>
              <a:gd name="connsiteX427" fmla="*/ 8964066 w 12200385"/>
              <a:gd name="connsiteY427" fmla="*/ 2834840 h 2854867"/>
              <a:gd name="connsiteX428" fmla="*/ 10328530 w 12200385"/>
              <a:gd name="connsiteY428" fmla="*/ 23754 h 2854867"/>
              <a:gd name="connsiteX429" fmla="*/ 10454942 w 12200385"/>
              <a:gd name="connsiteY429" fmla="*/ 23754 h 2854867"/>
              <a:gd name="connsiteX430" fmla="*/ 12139613 w 12200385"/>
              <a:gd name="connsiteY430" fmla="*/ 2838373 h 2854867"/>
              <a:gd name="connsiteX431" fmla="*/ 12013082 w 12200385"/>
              <a:gd name="connsiteY431" fmla="*/ 2838373 h 2854867"/>
              <a:gd name="connsiteX432" fmla="*/ 12136283 w 12200385"/>
              <a:gd name="connsiteY432" fmla="*/ 2585571 h 2854867"/>
              <a:gd name="connsiteX433" fmla="*/ 11842812 w 12200385"/>
              <a:gd name="connsiteY433" fmla="*/ 1982725 h 2854867"/>
              <a:gd name="connsiteX434" fmla="*/ 11842812 w 12200385"/>
              <a:gd name="connsiteY434" fmla="*/ 1983597 h 2854867"/>
              <a:gd name="connsiteX435" fmla="*/ 10880422 w 12200385"/>
              <a:gd name="connsiteY435" fmla="*/ 27287 h 2854867"/>
              <a:gd name="connsiteX436" fmla="*/ 11006880 w 12200385"/>
              <a:gd name="connsiteY436" fmla="*/ 27287 h 2854867"/>
              <a:gd name="connsiteX437" fmla="*/ 11889471 w 12200385"/>
              <a:gd name="connsiteY437" fmla="*/ 1820571 h 2854867"/>
              <a:gd name="connsiteX438" fmla="*/ 11890343 w 12200385"/>
              <a:gd name="connsiteY438" fmla="*/ 1819699 h 2854867"/>
              <a:gd name="connsiteX439" fmla="*/ 12199511 w 12200385"/>
              <a:gd name="connsiteY439" fmla="*/ 2455674 h 2854867"/>
              <a:gd name="connsiteX440" fmla="*/ 12200384 w 12200385"/>
              <a:gd name="connsiteY440" fmla="*/ 2454366 h 2854867"/>
              <a:gd name="connsiteX441" fmla="*/ 12200384 w 12200385"/>
              <a:gd name="connsiteY441" fmla="*/ 2712853 h 2854867"/>
              <a:gd name="connsiteX442" fmla="*/ 12199511 w 12200385"/>
              <a:gd name="connsiteY442" fmla="*/ 2715469 h 2854867"/>
              <a:gd name="connsiteX443" fmla="*/ 6289459 w 12200385"/>
              <a:gd name="connsiteY443" fmla="*/ 2845252 h 2854867"/>
              <a:gd name="connsiteX444" fmla="*/ 6226273 w 12200385"/>
              <a:gd name="connsiteY444" fmla="*/ 2715754 h 2854867"/>
              <a:gd name="connsiteX445" fmla="*/ 7486947 w 12200385"/>
              <a:gd name="connsiteY445" fmla="*/ 137555 h 2854867"/>
              <a:gd name="connsiteX446" fmla="*/ 6098158 w 12200385"/>
              <a:gd name="connsiteY446" fmla="*/ 137555 h 2854867"/>
              <a:gd name="connsiteX447" fmla="*/ 5103300 w 12200385"/>
              <a:gd name="connsiteY447" fmla="*/ 137555 h 2854867"/>
              <a:gd name="connsiteX448" fmla="*/ 5047958 w 12200385"/>
              <a:gd name="connsiteY448" fmla="*/ 23753 h 2854867"/>
              <a:gd name="connsiteX449" fmla="*/ 6098158 w 12200385"/>
              <a:gd name="connsiteY449" fmla="*/ 23753 h 2854867"/>
              <a:gd name="connsiteX450" fmla="*/ 7543163 w 12200385"/>
              <a:gd name="connsiteY450" fmla="*/ 23753 h 2854867"/>
              <a:gd name="connsiteX451" fmla="*/ 7663433 w 12200385"/>
              <a:gd name="connsiteY451" fmla="*/ 23753 h 2854867"/>
              <a:gd name="connsiteX452" fmla="*/ 7669533 w 12200385"/>
              <a:gd name="connsiteY452" fmla="*/ 23753 h 2854867"/>
              <a:gd name="connsiteX453" fmla="*/ 2722818 w 12200385"/>
              <a:gd name="connsiteY453" fmla="*/ 2854867 h 2854867"/>
              <a:gd name="connsiteX454" fmla="*/ 811210 w 12200385"/>
              <a:gd name="connsiteY454" fmla="*/ 2854867 h 2854867"/>
              <a:gd name="connsiteX455" fmla="*/ 866549 w 12200385"/>
              <a:gd name="connsiteY455" fmla="*/ 2741884 h 2854867"/>
              <a:gd name="connsiteX456" fmla="*/ 2777286 w 12200385"/>
              <a:gd name="connsiteY456" fmla="*/ 2741884 h 2854867"/>
              <a:gd name="connsiteX457" fmla="*/ 8821831 w 12200385"/>
              <a:gd name="connsiteY457" fmla="*/ 2854867 h 2854867"/>
              <a:gd name="connsiteX458" fmla="*/ 6910662 w 12200385"/>
              <a:gd name="connsiteY458" fmla="*/ 2854867 h 2854867"/>
              <a:gd name="connsiteX459" fmla="*/ 6966003 w 12200385"/>
              <a:gd name="connsiteY459" fmla="*/ 2741884 h 2854867"/>
              <a:gd name="connsiteX460" fmla="*/ 8876734 w 12200385"/>
              <a:gd name="connsiteY460" fmla="*/ 2741884 h 2854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Lst>
            <a:rect l="l" t="t" r="r" b="b"/>
            <a:pathLst>
              <a:path w="12200385" h="2854867">
                <a:moveTo>
                  <a:pt x="12198463" y="136736"/>
                </a:moveTo>
                <a:lnTo>
                  <a:pt x="11202744" y="136736"/>
                </a:lnTo>
                <a:lnTo>
                  <a:pt x="11147402" y="23753"/>
                </a:lnTo>
                <a:lnTo>
                  <a:pt x="12198463" y="23753"/>
                </a:lnTo>
                <a:close/>
                <a:moveTo>
                  <a:pt x="12200385" y="365489"/>
                </a:moveTo>
                <a:lnTo>
                  <a:pt x="11308541" y="365489"/>
                </a:lnTo>
                <a:lnTo>
                  <a:pt x="11253128" y="252507"/>
                </a:lnTo>
                <a:lnTo>
                  <a:pt x="12200385" y="252507"/>
                </a:lnTo>
                <a:close/>
                <a:moveTo>
                  <a:pt x="2356613" y="478902"/>
                </a:moveTo>
                <a:lnTo>
                  <a:pt x="2293303" y="349544"/>
                </a:lnTo>
                <a:lnTo>
                  <a:pt x="2452232" y="23753"/>
                </a:lnTo>
                <a:lnTo>
                  <a:pt x="2579288" y="23753"/>
                </a:lnTo>
                <a:close/>
                <a:moveTo>
                  <a:pt x="8456064" y="478903"/>
                </a:moveTo>
                <a:lnTo>
                  <a:pt x="8392754" y="349544"/>
                </a:lnTo>
                <a:lnTo>
                  <a:pt x="8552119" y="23753"/>
                </a:lnTo>
                <a:lnTo>
                  <a:pt x="8678739" y="23753"/>
                </a:lnTo>
                <a:close/>
                <a:moveTo>
                  <a:pt x="780425" y="594243"/>
                </a:moveTo>
                <a:lnTo>
                  <a:pt x="1" y="594243"/>
                </a:lnTo>
                <a:lnTo>
                  <a:pt x="1" y="481260"/>
                </a:lnTo>
                <a:lnTo>
                  <a:pt x="835765" y="481260"/>
                </a:lnTo>
                <a:close/>
                <a:moveTo>
                  <a:pt x="6879871" y="594243"/>
                </a:moveTo>
                <a:lnTo>
                  <a:pt x="6098892" y="594243"/>
                </a:lnTo>
                <a:lnTo>
                  <a:pt x="5320527" y="594243"/>
                </a:lnTo>
                <a:lnTo>
                  <a:pt x="5265179" y="481260"/>
                </a:lnTo>
                <a:lnTo>
                  <a:pt x="6098892" y="481260"/>
                </a:lnTo>
                <a:lnTo>
                  <a:pt x="6935219" y="481260"/>
                </a:lnTo>
                <a:close/>
                <a:moveTo>
                  <a:pt x="12198463" y="594243"/>
                </a:moveTo>
                <a:lnTo>
                  <a:pt x="11419921" y="594243"/>
                </a:lnTo>
                <a:lnTo>
                  <a:pt x="11364621" y="481260"/>
                </a:lnTo>
                <a:lnTo>
                  <a:pt x="12198463" y="481260"/>
                </a:lnTo>
                <a:close/>
                <a:moveTo>
                  <a:pt x="2483522" y="740334"/>
                </a:moveTo>
                <a:lnTo>
                  <a:pt x="2424980" y="621631"/>
                </a:lnTo>
                <a:lnTo>
                  <a:pt x="2420174" y="610721"/>
                </a:lnTo>
                <a:lnTo>
                  <a:pt x="2706334" y="23753"/>
                </a:lnTo>
                <a:lnTo>
                  <a:pt x="2833031" y="23753"/>
                </a:lnTo>
                <a:close/>
                <a:moveTo>
                  <a:pt x="8582905" y="740335"/>
                </a:moveTo>
                <a:lnTo>
                  <a:pt x="8524425" y="621632"/>
                </a:lnTo>
                <a:lnTo>
                  <a:pt x="8519625" y="610722"/>
                </a:lnTo>
                <a:lnTo>
                  <a:pt x="8805481" y="23753"/>
                </a:lnTo>
                <a:lnTo>
                  <a:pt x="8932481" y="23753"/>
                </a:lnTo>
                <a:close/>
                <a:moveTo>
                  <a:pt x="668927" y="824913"/>
                </a:moveTo>
                <a:lnTo>
                  <a:pt x="1" y="824913"/>
                </a:lnTo>
                <a:lnTo>
                  <a:pt x="1" y="710014"/>
                </a:lnTo>
                <a:lnTo>
                  <a:pt x="724271" y="710014"/>
                </a:lnTo>
                <a:close/>
                <a:moveTo>
                  <a:pt x="6768373" y="824913"/>
                </a:moveTo>
                <a:lnTo>
                  <a:pt x="6098892" y="824913"/>
                </a:lnTo>
                <a:lnTo>
                  <a:pt x="5432026" y="824913"/>
                </a:lnTo>
                <a:lnTo>
                  <a:pt x="5376672" y="710014"/>
                </a:lnTo>
                <a:lnTo>
                  <a:pt x="6098892" y="710014"/>
                </a:lnTo>
                <a:lnTo>
                  <a:pt x="6823725" y="710014"/>
                </a:lnTo>
                <a:close/>
                <a:moveTo>
                  <a:pt x="12198464" y="824914"/>
                </a:moveTo>
                <a:lnTo>
                  <a:pt x="11531414" y="824914"/>
                </a:lnTo>
                <a:lnTo>
                  <a:pt x="11476116" y="710014"/>
                </a:lnTo>
                <a:lnTo>
                  <a:pt x="12198464" y="710014"/>
                </a:lnTo>
                <a:close/>
                <a:moveTo>
                  <a:pt x="2610160" y="999845"/>
                </a:moveTo>
                <a:lnTo>
                  <a:pt x="2555751" y="887035"/>
                </a:lnTo>
                <a:lnTo>
                  <a:pt x="2547046" y="870484"/>
                </a:lnTo>
                <a:lnTo>
                  <a:pt x="2960115" y="23753"/>
                </a:lnTo>
                <a:lnTo>
                  <a:pt x="3086778" y="23753"/>
                </a:lnTo>
                <a:close/>
                <a:moveTo>
                  <a:pt x="8709661" y="999846"/>
                </a:moveTo>
                <a:lnTo>
                  <a:pt x="8655209" y="887035"/>
                </a:lnTo>
                <a:lnTo>
                  <a:pt x="8646496" y="870484"/>
                </a:lnTo>
                <a:lnTo>
                  <a:pt x="9059897" y="23753"/>
                </a:lnTo>
                <a:lnTo>
                  <a:pt x="9186225" y="23753"/>
                </a:lnTo>
                <a:close/>
                <a:moveTo>
                  <a:pt x="557429" y="1051750"/>
                </a:moveTo>
                <a:lnTo>
                  <a:pt x="1" y="1051750"/>
                </a:lnTo>
                <a:lnTo>
                  <a:pt x="1" y="938767"/>
                </a:lnTo>
                <a:lnTo>
                  <a:pt x="612779" y="938767"/>
                </a:lnTo>
                <a:close/>
                <a:moveTo>
                  <a:pt x="6656870" y="1051750"/>
                </a:moveTo>
                <a:lnTo>
                  <a:pt x="6098891" y="1051750"/>
                </a:lnTo>
                <a:lnTo>
                  <a:pt x="5543526" y="1051750"/>
                </a:lnTo>
                <a:lnTo>
                  <a:pt x="5488164" y="938767"/>
                </a:lnTo>
                <a:lnTo>
                  <a:pt x="6098891" y="938767"/>
                </a:lnTo>
                <a:lnTo>
                  <a:pt x="6712233" y="938767"/>
                </a:lnTo>
                <a:close/>
                <a:moveTo>
                  <a:pt x="12198463" y="1051750"/>
                </a:moveTo>
                <a:lnTo>
                  <a:pt x="11642903" y="1051750"/>
                </a:lnTo>
                <a:lnTo>
                  <a:pt x="11587608" y="938767"/>
                </a:lnTo>
                <a:lnTo>
                  <a:pt x="12198463" y="938767"/>
                </a:lnTo>
                <a:close/>
                <a:moveTo>
                  <a:pt x="2737192" y="1261277"/>
                </a:moveTo>
                <a:lnTo>
                  <a:pt x="2673918" y="1131860"/>
                </a:lnTo>
                <a:lnTo>
                  <a:pt x="3216330" y="23753"/>
                </a:lnTo>
                <a:lnTo>
                  <a:pt x="3342442" y="23753"/>
                </a:lnTo>
                <a:close/>
                <a:moveTo>
                  <a:pt x="8838423" y="1261277"/>
                </a:moveTo>
                <a:lnTo>
                  <a:pt x="8775290" y="1131860"/>
                </a:lnTo>
                <a:lnTo>
                  <a:pt x="9316496" y="23753"/>
                </a:lnTo>
                <a:lnTo>
                  <a:pt x="9441891" y="23753"/>
                </a:lnTo>
                <a:close/>
                <a:moveTo>
                  <a:pt x="445926" y="1282420"/>
                </a:moveTo>
                <a:lnTo>
                  <a:pt x="0" y="1282420"/>
                </a:lnTo>
                <a:lnTo>
                  <a:pt x="0" y="1167521"/>
                </a:lnTo>
                <a:lnTo>
                  <a:pt x="501285" y="1167521"/>
                </a:lnTo>
                <a:close/>
                <a:moveTo>
                  <a:pt x="6545390" y="1282420"/>
                </a:moveTo>
                <a:lnTo>
                  <a:pt x="6099110" y="1282420"/>
                </a:lnTo>
                <a:lnTo>
                  <a:pt x="5655007" y="1282420"/>
                </a:lnTo>
                <a:lnTo>
                  <a:pt x="5599658" y="1167521"/>
                </a:lnTo>
                <a:lnTo>
                  <a:pt x="6099110" y="1167521"/>
                </a:lnTo>
                <a:lnTo>
                  <a:pt x="6600740" y="1167521"/>
                </a:lnTo>
                <a:close/>
                <a:moveTo>
                  <a:pt x="12198463" y="1282421"/>
                </a:moveTo>
                <a:lnTo>
                  <a:pt x="11754392" y="1282421"/>
                </a:lnTo>
                <a:lnTo>
                  <a:pt x="11699101" y="1167521"/>
                </a:lnTo>
                <a:lnTo>
                  <a:pt x="12198463" y="1167521"/>
                </a:lnTo>
                <a:close/>
                <a:moveTo>
                  <a:pt x="334419" y="1509259"/>
                </a:moveTo>
                <a:lnTo>
                  <a:pt x="1" y="1509259"/>
                </a:lnTo>
                <a:lnTo>
                  <a:pt x="1" y="1396276"/>
                </a:lnTo>
                <a:lnTo>
                  <a:pt x="389792" y="1396276"/>
                </a:lnTo>
                <a:close/>
                <a:moveTo>
                  <a:pt x="6433887" y="1509259"/>
                </a:moveTo>
                <a:lnTo>
                  <a:pt x="6099110" y="1509259"/>
                </a:lnTo>
                <a:lnTo>
                  <a:pt x="5766511" y="1509259"/>
                </a:lnTo>
                <a:lnTo>
                  <a:pt x="5711151" y="1396276"/>
                </a:lnTo>
                <a:lnTo>
                  <a:pt x="6099110" y="1396276"/>
                </a:lnTo>
                <a:lnTo>
                  <a:pt x="6489246" y="1396276"/>
                </a:lnTo>
                <a:close/>
                <a:moveTo>
                  <a:pt x="12198463" y="1509259"/>
                </a:moveTo>
                <a:lnTo>
                  <a:pt x="11865880" y="1509259"/>
                </a:lnTo>
                <a:lnTo>
                  <a:pt x="11810595" y="1396276"/>
                </a:lnTo>
                <a:lnTo>
                  <a:pt x="12198463" y="1396276"/>
                </a:lnTo>
                <a:close/>
                <a:moveTo>
                  <a:pt x="2863938" y="1520788"/>
                </a:moveTo>
                <a:lnTo>
                  <a:pt x="2800791" y="1391350"/>
                </a:lnTo>
                <a:lnTo>
                  <a:pt x="3468407" y="23753"/>
                </a:lnTo>
                <a:lnTo>
                  <a:pt x="3594265" y="23753"/>
                </a:lnTo>
                <a:close/>
                <a:moveTo>
                  <a:pt x="8963385" y="1520788"/>
                </a:moveTo>
                <a:lnTo>
                  <a:pt x="8900238" y="1391350"/>
                </a:lnTo>
                <a:lnTo>
                  <a:pt x="9568289" y="23753"/>
                </a:lnTo>
                <a:lnTo>
                  <a:pt x="9693712" y="23753"/>
                </a:lnTo>
                <a:close/>
                <a:moveTo>
                  <a:pt x="222987" y="1739927"/>
                </a:moveTo>
                <a:lnTo>
                  <a:pt x="0" y="1739927"/>
                </a:lnTo>
                <a:lnTo>
                  <a:pt x="0" y="1625028"/>
                </a:lnTo>
                <a:lnTo>
                  <a:pt x="278298" y="1625028"/>
                </a:lnTo>
                <a:close/>
                <a:moveTo>
                  <a:pt x="6322374" y="1739927"/>
                </a:moveTo>
                <a:lnTo>
                  <a:pt x="6099109" y="1739927"/>
                </a:lnTo>
                <a:lnTo>
                  <a:pt x="5878024" y="1739927"/>
                </a:lnTo>
                <a:lnTo>
                  <a:pt x="5822644" y="1625028"/>
                </a:lnTo>
                <a:lnTo>
                  <a:pt x="6099109" y="1625028"/>
                </a:lnTo>
                <a:lnTo>
                  <a:pt x="6377754" y="1625028"/>
                </a:lnTo>
                <a:close/>
                <a:moveTo>
                  <a:pt x="12198462" y="1739928"/>
                </a:moveTo>
                <a:lnTo>
                  <a:pt x="11977362" y="1739928"/>
                </a:lnTo>
                <a:lnTo>
                  <a:pt x="11922087" y="1625028"/>
                </a:lnTo>
                <a:lnTo>
                  <a:pt x="12198462" y="1625028"/>
                </a:lnTo>
                <a:close/>
                <a:moveTo>
                  <a:pt x="2990848" y="1780298"/>
                </a:moveTo>
                <a:lnTo>
                  <a:pt x="2927661" y="1651249"/>
                </a:lnTo>
                <a:lnTo>
                  <a:pt x="3721634" y="23753"/>
                </a:lnTo>
                <a:lnTo>
                  <a:pt x="3848007" y="23753"/>
                </a:lnTo>
                <a:close/>
                <a:moveTo>
                  <a:pt x="9090297" y="1780298"/>
                </a:moveTo>
                <a:lnTo>
                  <a:pt x="9027111" y="1651249"/>
                </a:lnTo>
                <a:lnTo>
                  <a:pt x="9821082" y="23753"/>
                </a:lnTo>
                <a:lnTo>
                  <a:pt x="9947455" y="23753"/>
                </a:lnTo>
                <a:close/>
                <a:moveTo>
                  <a:pt x="111494" y="1966766"/>
                </a:moveTo>
                <a:lnTo>
                  <a:pt x="1" y="1966766"/>
                </a:lnTo>
                <a:lnTo>
                  <a:pt x="1" y="1853783"/>
                </a:lnTo>
                <a:lnTo>
                  <a:pt x="166805" y="1853783"/>
                </a:lnTo>
                <a:close/>
                <a:moveTo>
                  <a:pt x="6210833" y="1966766"/>
                </a:moveTo>
                <a:lnTo>
                  <a:pt x="6099109" y="1966766"/>
                </a:lnTo>
                <a:lnTo>
                  <a:pt x="5989566" y="1966766"/>
                </a:lnTo>
                <a:lnTo>
                  <a:pt x="5934139" y="1853783"/>
                </a:lnTo>
                <a:lnTo>
                  <a:pt x="6099109" y="1853783"/>
                </a:lnTo>
                <a:lnTo>
                  <a:pt x="6266260" y="1853783"/>
                </a:lnTo>
                <a:close/>
                <a:moveTo>
                  <a:pt x="12198462" y="1966766"/>
                </a:moveTo>
                <a:lnTo>
                  <a:pt x="12088830" y="1966766"/>
                </a:lnTo>
                <a:lnTo>
                  <a:pt x="12033579" y="1853783"/>
                </a:lnTo>
                <a:lnTo>
                  <a:pt x="12198462" y="1853783"/>
                </a:lnTo>
                <a:close/>
                <a:moveTo>
                  <a:pt x="3118160" y="2039809"/>
                </a:moveTo>
                <a:lnTo>
                  <a:pt x="3054534" y="1910753"/>
                </a:lnTo>
                <a:lnTo>
                  <a:pt x="3975370" y="23753"/>
                </a:lnTo>
                <a:lnTo>
                  <a:pt x="4101751" y="23753"/>
                </a:lnTo>
                <a:close/>
                <a:moveTo>
                  <a:pt x="9217172" y="2039809"/>
                </a:moveTo>
                <a:lnTo>
                  <a:pt x="9153981" y="1910754"/>
                </a:lnTo>
                <a:lnTo>
                  <a:pt x="10074381" y="23753"/>
                </a:lnTo>
                <a:lnTo>
                  <a:pt x="10201199" y="23753"/>
                </a:lnTo>
                <a:close/>
                <a:moveTo>
                  <a:pt x="2035279" y="2170524"/>
                </a:moveTo>
                <a:lnTo>
                  <a:pt x="1908799" y="2170524"/>
                </a:lnTo>
                <a:lnTo>
                  <a:pt x="1526305" y="1388898"/>
                </a:lnTo>
                <a:lnTo>
                  <a:pt x="1535028" y="1371887"/>
                </a:lnTo>
                <a:lnTo>
                  <a:pt x="1589545" y="1259790"/>
                </a:lnTo>
                <a:close/>
                <a:moveTo>
                  <a:pt x="8134727" y="2170524"/>
                </a:moveTo>
                <a:lnTo>
                  <a:pt x="8008139" y="2170524"/>
                </a:lnTo>
                <a:lnTo>
                  <a:pt x="7625758" y="1388898"/>
                </a:lnTo>
                <a:lnTo>
                  <a:pt x="7634487" y="1371887"/>
                </a:lnTo>
                <a:lnTo>
                  <a:pt x="7689052" y="1259790"/>
                </a:lnTo>
                <a:close/>
                <a:moveTo>
                  <a:pt x="1272128" y="2170525"/>
                </a:moveTo>
                <a:lnTo>
                  <a:pt x="1145690" y="2170525"/>
                </a:lnTo>
                <a:lnTo>
                  <a:pt x="1208692" y="2042165"/>
                </a:lnTo>
                <a:close/>
                <a:moveTo>
                  <a:pt x="1525868" y="2170525"/>
                </a:moveTo>
                <a:lnTo>
                  <a:pt x="1400089" y="2170525"/>
                </a:lnTo>
                <a:lnTo>
                  <a:pt x="1272562" y="1910228"/>
                </a:lnTo>
                <a:lnTo>
                  <a:pt x="1335889" y="1780734"/>
                </a:lnTo>
                <a:close/>
                <a:moveTo>
                  <a:pt x="1779613" y="2170525"/>
                </a:moveTo>
                <a:lnTo>
                  <a:pt x="1652887" y="2170525"/>
                </a:lnTo>
                <a:lnTo>
                  <a:pt x="1399434" y="1650561"/>
                </a:lnTo>
                <a:lnTo>
                  <a:pt x="1404224" y="1639674"/>
                </a:lnTo>
                <a:lnTo>
                  <a:pt x="1461709" y="1521224"/>
                </a:lnTo>
                <a:close/>
                <a:moveTo>
                  <a:pt x="2289022" y="2170525"/>
                </a:moveTo>
                <a:lnTo>
                  <a:pt x="2162464" y="2170525"/>
                </a:lnTo>
                <a:lnTo>
                  <a:pt x="1653177" y="1127921"/>
                </a:lnTo>
                <a:lnTo>
                  <a:pt x="1664524" y="1106109"/>
                </a:lnTo>
                <a:lnTo>
                  <a:pt x="1716456" y="998359"/>
                </a:lnTo>
                <a:close/>
                <a:moveTo>
                  <a:pt x="2544689" y="2170525"/>
                </a:moveTo>
                <a:lnTo>
                  <a:pt x="2417860" y="2170525"/>
                </a:lnTo>
                <a:lnTo>
                  <a:pt x="1781973" y="867891"/>
                </a:lnTo>
                <a:lnTo>
                  <a:pt x="1795484" y="839989"/>
                </a:lnTo>
                <a:lnTo>
                  <a:pt x="1845605" y="738848"/>
                </a:lnTo>
                <a:close/>
                <a:moveTo>
                  <a:pt x="2798430" y="2170525"/>
                </a:moveTo>
                <a:lnTo>
                  <a:pt x="2672031" y="2170525"/>
                </a:lnTo>
                <a:lnTo>
                  <a:pt x="1908842" y="607352"/>
                </a:lnTo>
                <a:lnTo>
                  <a:pt x="1925405" y="573778"/>
                </a:lnTo>
                <a:lnTo>
                  <a:pt x="1972042" y="477415"/>
                </a:lnTo>
                <a:close/>
                <a:moveTo>
                  <a:pt x="3054096" y="2170525"/>
                </a:moveTo>
                <a:lnTo>
                  <a:pt x="2927583" y="2170525"/>
                </a:lnTo>
                <a:lnTo>
                  <a:pt x="2037635" y="349061"/>
                </a:lnTo>
                <a:lnTo>
                  <a:pt x="2195121" y="23753"/>
                </a:lnTo>
                <a:lnTo>
                  <a:pt x="2322069" y="23753"/>
                </a:lnTo>
                <a:lnTo>
                  <a:pt x="2163711" y="348189"/>
                </a:lnTo>
                <a:close/>
                <a:moveTo>
                  <a:pt x="7371578" y="2170525"/>
                </a:moveTo>
                <a:lnTo>
                  <a:pt x="7245141" y="2170525"/>
                </a:lnTo>
                <a:lnTo>
                  <a:pt x="7308358" y="2042165"/>
                </a:lnTo>
                <a:close/>
                <a:moveTo>
                  <a:pt x="7625321" y="2170525"/>
                </a:moveTo>
                <a:lnTo>
                  <a:pt x="7499323" y="2170525"/>
                </a:lnTo>
                <a:lnTo>
                  <a:pt x="7372014" y="1910228"/>
                </a:lnTo>
                <a:lnTo>
                  <a:pt x="7435231" y="1780734"/>
                </a:lnTo>
                <a:close/>
                <a:moveTo>
                  <a:pt x="7879066" y="2170525"/>
                </a:moveTo>
                <a:lnTo>
                  <a:pt x="7752774" y="2170525"/>
                </a:lnTo>
                <a:lnTo>
                  <a:pt x="7498887" y="1650561"/>
                </a:lnTo>
                <a:lnTo>
                  <a:pt x="7503678" y="1639674"/>
                </a:lnTo>
                <a:lnTo>
                  <a:pt x="7561595" y="1521224"/>
                </a:lnTo>
                <a:close/>
                <a:moveTo>
                  <a:pt x="8390391" y="2170525"/>
                </a:moveTo>
                <a:lnTo>
                  <a:pt x="8263834" y="2170525"/>
                </a:lnTo>
                <a:lnTo>
                  <a:pt x="7754551" y="1127921"/>
                </a:lnTo>
                <a:lnTo>
                  <a:pt x="7765462" y="1106109"/>
                </a:lnTo>
                <a:lnTo>
                  <a:pt x="7817832" y="998359"/>
                </a:lnTo>
                <a:close/>
                <a:moveTo>
                  <a:pt x="8644136" y="2170525"/>
                </a:moveTo>
                <a:lnTo>
                  <a:pt x="8517673" y="2170525"/>
                </a:lnTo>
                <a:lnTo>
                  <a:pt x="7881426" y="867891"/>
                </a:lnTo>
                <a:lnTo>
                  <a:pt x="7894945" y="839989"/>
                </a:lnTo>
                <a:lnTo>
                  <a:pt x="7944659" y="738848"/>
                </a:lnTo>
                <a:close/>
                <a:moveTo>
                  <a:pt x="8897878" y="2170525"/>
                </a:moveTo>
                <a:lnTo>
                  <a:pt x="8771541" y="2170525"/>
                </a:lnTo>
                <a:lnTo>
                  <a:pt x="8008291" y="607352"/>
                </a:lnTo>
                <a:lnTo>
                  <a:pt x="8024844" y="573778"/>
                </a:lnTo>
                <a:lnTo>
                  <a:pt x="8071895" y="477415"/>
                </a:lnTo>
                <a:close/>
                <a:moveTo>
                  <a:pt x="9153546" y="2170525"/>
                </a:moveTo>
                <a:lnTo>
                  <a:pt x="9027034" y="2170525"/>
                </a:lnTo>
                <a:lnTo>
                  <a:pt x="8137086" y="349061"/>
                </a:lnTo>
                <a:lnTo>
                  <a:pt x="8294573" y="23753"/>
                </a:lnTo>
                <a:lnTo>
                  <a:pt x="8421085" y="23753"/>
                </a:lnTo>
                <a:lnTo>
                  <a:pt x="8263162" y="348189"/>
                </a:lnTo>
                <a:close/>
                <a:moveTo>
                  <a:pt x="873" y="2193595"/>
                </a:moveTo>
                <a:lnTo>
                  <a:pt x="2" y="2191426"/>
                </a:lnTo>
                <a:lnTo>
                  <a:pt x="2" y="2082536"/>
                </a:lnTo>
                <a:lnTo>
                  <a:pt x="55313" y="2082536"/>
                </a:lnTo>
                <a:close/>
                <a:moveTo>
                  <a:pt x="6099977" y="2193595"/>
                </a:moveTo>
                <a:lnTo>
                  <a:pt x="6099101" y="2191860"/>
                </a:lnTo>
                <a:lnTo>
                  <a:pt x="6099101" y="2193595"/>
                </a:lnTo>
                <a:lnTo>
                  <a:pt x="6045630" y="2082536"/>
                </a:lnTo>
                <a:lnTo>
                  <a:pt x="6099101" y="2082536"/>
                </a:lnTo>
                <a:lnTo>
                  <a:pt x="6154763" y="2082536"/>
                </a:lnTo>
                <a:close/>
                <a:moveTo>
                  <a:pt x="12198464" y="2193595"/>
                </a:moveTo>
                <a:lnTo>
                  <a:pt x="12145074" y="2082536"/>
                </a:lnTo>
                <a:lnTo>
                  <a:pt x="12198464" y="2082536"/>
                </a:lnTo>
                <a:close/>
                <a:moveTo>
                  <a:pt x="2944921" y="2401198"/>
                </a:moveTo>
                <a:lnTo>
                  <a:pt x="1034197" y="2401198"/>
                </a:lnTo>
                <a:lnTo>
                  <a:pt x="1089549" y="2286299"/>
                </a:lnTo>
                <a:lnTo>
                  <a:pt x="3000273" y="2286299"/>
                </a:lnTo>
                <a:close/>
                <a:moveTo>
                  <a:pt x="9044381" y="2401199"/>
                </a:moveTo>
                <a:lnTo>
                  <a:pt x="7133649" y="2401199"/>
                </a:lnTo>
                <a:lnTo>
                  <a:pt x="7188988" y="2286299"/>
                </a:lnTo>
                <a:lnTo>
                  <a:pt x="9099721" y="2286299"/>
                </a:lnTo>
                <a:close/>
                <a:moveTo>
                  <a:pt x="4129175" y="2581897"/>
                </a:moveTo>
                <a:lnTo>
                  <a:pt x="4002227" y="2581897"/>
                </a:lnTo>
                <a:lnTo>
                  <a:pt x="4955430" y="631199"/>
                </a:lnTo>
                <a:lnTo>
                  <a:pt x="5018686" y="760606"/>
                </a:lnTo>
                <a:close/>
                <a:moveTo>
                  <a:pt x="5143421" y="2581897"/>
                </a:moveTo>
                <a:lnTo>
                  <a:pt x="5017202" y="2581897"/>
                </a:lnTo>
                <a:lnTo>
                  <a:pt x="5460709" y="1671162"/>
                </a:lnTo>
                <a:lnTo>
                  <a:pt x="5515984" y="1784405"/>
                </a:lnTo>
                <a:lnTo>
                  <a:pt x="5524254" y="1800956"/>
                </a:lnTo>
                <a:close/>
                <a:moveTo>
                  <a:pt x="10230108" y="2581897"/>
                </a:moveTo>
                <a:lnTo>
                  <a:pt x="10103596" y="2581897"/>
                </a:lnTo>
                <a:lnTo>
                  <a:pt x="11056799" y="631199"/>
                </a:lnTo>
                <a:lnTo>
                  <a:pt x="11120054" y="760607"/>
                </a:lnTo>
                <a:close/>
                <a:moveTo>
                  <a:pt x="11243299" y="2581897"/>
                </a:moveTo>
                <a:lnTo>
                  <a:pt x="11116645" y="2581897"/>
                </a:lnTo>
                <a:lnTo>
                  <a:pt x="11560587" y="1671162"/>
                </a:lnTo>
                <a:lnTo>
                  <a:pt x="11615862" y="1784405"/>
                </a:lnTo>
                <a:lnTo>
                  <a:pt x="11623697" y="1800956"/>
                </a:lnTo>
                <a:close/>
                <a:moveTo>
                  <a:pt x="5653047" y="2581898"/>
                </a:moveTo>
                <a:lnTo>
                  <a:pt x="5526610" y="2581898"/>
                </a:lnTo>
                <a:lnTo>
                  <a:pt x="5716917" y="2192106"/>
                </a:lnTo>
                <a:lnTo>
                  <a:pt x="5779918" y="2321891"/>
                </a:lnTo>
                <a:close/>
                <a:moveTo>
                  <a:pt x="11752058" y="2581898"/>
                </a:moveTo>
                <a:lnTo>
                  <a:pt x="11626055" y="2581898"/>
                </a:lnTo>
                <a:lnTo>
                  <a:pt x="11815928" y="2192106"/>
                </a:lnTo>
                <a:lnTo>
                  <a:pt x="11879364" y="2321891"/>
                </a:lnTo>
                <a:close/>
                <a:moveTo>
                  <a:pt x="5906788" y="2583818"/>
                </a:moveTo>
                <a:lnTo>
                  <a:pt x="5780352" y="2583818"/>
                </a:lnTo>
                <a:lnTo>
                  <a:pt x="5843570" y="2453539"/>
                </a:lnTo>
                <a:close/>
                <a:moveTo>
                  <a:pt x="12006233" y="2583818"/>
                </a:moveTo>
                <a:lnTo>
                  <a:pt x="11879797" y="2583818"/>
                </a:lnTo>
                <a:lnTo>
                  <a:pt x="11943015" y="2453539"/>
                </a:lnTo>
                <a:close/>
                <a:moveTo>
                  <a:pt x="3877346" y="2583819"/>
                </a:moveTo>
                <a:lnTo>
                  <a:pt x="3750406" y="2583819"/>
                </a:lnTo>
                <a:lnTo>
                  <a:pt x="4830486" y="373611"/>
                </a:lnTo>
                <a:lnTo>
                  <a:pt x="4893738" y="502623"/>
                </a:lnTo>
                <a:close/>
                <a:moveTo>
                  <a:pt x="4382431" y="2583819"/>
                </a:moveTo>
                <a:lnTo>
                  <a:pt x="4255970" y="2583819"/>
                </a:lnTo>
                <a:lnTo>
                  <a:pt x="5082327" y="890710"/>
                </a:lnTo>
                <a:lnTo>
                  <a:pt x="5145558" y="1020681"/>
                </a:lnTo>
                <a:close/>
                <a:moveTo>
                  <a:pt x="4636179" y="2583819"/>
                </a:moveTo>
                <a:lnTo>
                  <a:pt x="4509714" y="2583819"/>
                </a:lnTo>
                <a:lnTo>
                  <a:pt x="5209197" y="1150220"/>
                </a:lnTo>
                <a:lnTo>
                  <a:pt x="5272430" y="1280190"/>
                </a:lnTo>
                <a:close/>
                <a:moveTo>
                  <a:pt x="4888355" y="2583819"/>
                </a:moveTo>
                <a:lnTo>
                  <a:pt x="4761535" y="2583819"/>
                </a:lnTo>
                <a:lnTo>
                  <a:pt x="5334188" y="1409731"/>
                </a:lnTo>
                <a:lnTo>
                  <a:pt x="5397380" y="1539700"/>
                </a:lnTo>
                <a:close/>
                <a:moveTo>
                  <a:pt x="5397583" y="2583819"/>
                </a:moveTo>
                <a:lnTo>
                  <a:pt x="5270945" y="2583819"/>
                </a:lnTo>
                <a:lnTo>
                  <a:pt x="5589725" y="1932596"/>
                </a:lnTo>
                <a:lnTo>
                  <a:pt x="5647367" y="2050881"/>
                </a:lnTo>
                <a:lnTo>
                  <a:pt x="5653044" y="2061793"/>
                </a:lnTo>
                <a:close/>
                <a:moveTo>
                  <a:pt x="9976355" y="2583819"/>
                </a:moveTo>
                <a:lnTo>
                  <a:pt x="9849851" y="2583819"/>
                </a:lnTo>
                <a:lnTo>
                  <a:pt x="10929496" y="373611"/>
                </a:lnTo>
                <a:lnTo>
                  <a:pt x="10993184" y="502624"/>
                </a:lnTo>
                <a:close/>
                <a:moveTo>
                  <a:pt x="10481939" y="2583819"/>
                </a:moveTo>
                <a:lnTo>
                  <a:pt x="10355416" y="2583819"/>
                </a:lnTo>
                <a:lnTo>
                  <a:pt x="11181743" y="890710"/>
                </a:lnTo>
                <a:lnTo>
                  <a:pt x="11245004" y="1020681"/>
                </a:lnTo>
                <a:close/>
                <a:moveTo>
                  <a:pt x="10735989" y="2583819"/>
                </a:moveTo>
                <a:lnTo>
                  <a:pt x="10609160" y="2583819"/>
                </a:lnTo>
                <a:lnTo>
                  <a:pt x="11308245" y="1150220"/>
                </a:lnTo>
                <a:lnTo>
                  <a:pt x="11371877" y="1280191"/>
                </a:lnTo>
                <a:close/>
                <a:moveTo>
                  <a:pt x="10989287" y="2583819"/>
                </a:moveTo>
                <a:lnTo>
                  <a:pt x="10862902" y="2583819"/>
                </a:lnTo>
                <a:lnTo>
                  <a:pt x="11435555" y="1409731"/>
                </a:lnTo>
                <a:lnTo>
                  <a:pt x="11498747" y="1539701"/>
                </a:lnTo>
                <a:close/>
                <a:moveTo>
                  <a:pt x="11498458" y="2583819"/>
                </a:moveTo>
                <a:lnTo>
                  <a:pt x="11372312" y="2583819"/>
                </a:lnTo>
                <a:lnTo>
                  <a:pt x="11689418" y="1932596"/>
                </a:lnTo>
                <a:lnTo>
                  <a:pt x="11747272" y="2050881"/>
                </a:lnTo>
                <a:lnTo>
                  <a:pt x="11752492" y="2061793"/>
                </a:lnTo>
                <a:close/>
                <a:moveTo>
                  <a:pt x="2832782" y="2626112"/>
                </a:moveTo>
                <a:lnTo>
                  <a:pt x="922704" y="2626112"/>
                </a:lnTo>
                <a:lnTo>
                  <a:pt x="978088" y="2513130"/>
                </a:lnTo>
                <a:lnTo>
                  <a:pt x="2886857" y="2513130"/>
                </a:lnTo>
                <a:close/>
                <a:moveTo>
                  <a:pt x="8932665" y="2626112"/>
                </a:moveTo>
                <a:lnTo>
                  <a:pt x="7022157" y="2626112"/>
                </a:lnTo>
                <a:lnTo>
                  <a:pt x="7077540" y="2513130"/>
                </a:lnTo>
                <a:lnTo>
                  <a:pt x="8986304" y="2513130"/>
                </a:lnTo>
                <a:close/>
                <a:moveTo>
                  <a:pt x="0" y="2712615"/>
                </a:moveTo>
                <a:lnTo>
                  <a:pt x="0" y="2452738"/>
                </a:lnTo>
                <a:lnTo>
                  <a:pt x="1021177" y="366314"/>
                </a:lnTo>
                <a:lnTo>
                  <a:pt x="0" y="366314"/>
                </a:lnTo>
                <a:lnTo>
                  <a:pt x="0" y="252509"/>
                </a:lnTo>
                <a:lnTo>
                  <a:pt x="1202923" y="252509"/>
                </a:lnTo>
                <a:lnTo>
                  <a:pt x="1147571" y="366314"/>
                </a:lnTo>
                <a:close/>
                <a:moveTo>
                  <a:pt x="5797591" y="2810649"/>
                </a:moveTo>
                <a:lnTo>
                  <a:pt x="3511611" y="2810649"/>
                </a:lnTo>
                <a:lnTo>
                  <a:pt x="3495043" y="2810649"/>
                </a:lnTo>
                <a:lnTo>
                  <a:pt x="3385169" y="2810649"/>
                </a:lnTo>
                <a:lnTo>
                  <a:pt x="4701471" y="114100"/>
                </a:lnTo>
                <a:lnTo>
                  <a:pt x="4765128" y="243980"/>
                </a:lnTo>
                <a:lnTo>
                  <a:pt x="3566984" y="2696459"/>
                </a:lnTo>
                <a:lnTo>
                  <a:pt x="5852964" y="2696459"/>
                </a:lnTo>
                <a:close/>
                <a:moveTo>
                  <a:pt x="11896613" y="2810649"/>
                </a:moveTo>
                <a:lnTo>
                  <a:pt x="9611472" y="2810649"/>
                </a:lnTo>
                <a:lnTo>
                  <a:pt x="9594906" y="2810649"/>
                </a:lnTo>
                <a:lnTo>
                  <a:pt x="9484616" y="2810649"/>
                </a:lnTo>
                <a:lnTo>
                  <a:pt x="10801123" y="114100"/>
                </a:lnTo>
                <a:lnTo>
                  <a:pt x="10864333" y="243981"/>
                </a:lnTo>
                <a:lnTo>
                  <a:pt x="9666834" y="2696459"/>
                </a:lnTo>
                <a:lnTo>
                  <a:pt x="11952412" y="2696459"/>
                </a:lnTo>
                <a:close/>
                <a:moveTo>
                  <a:pt x="6793324" y="2811085"/>
                </a:moveTo>
                <a:lnTo>
                  <a:pt x="6666476" y="2811085"/>
                </a:lnTo>
                <a:lnTo>
                  <a:pt x="8028061" y="22507"/>
                </a:lnTo>
                <a:lnTo>
                  <a:pt x="8154501" y="22507"/>
                </a:lnTo>
                <a:close/>
                <a:moveTo>
                  <a:pt x="2990204" y="2811086"/>
                </a:moveTo>
                <a:lnTo>
                  <a:pt x="2864184" y="2811086"/>
                </a:lnTo>
                <a:lnTo>
                  <a:pt x="4228646" y="0"/>
                </a:lnTo>
                <a:lnTo>
                  <a:pt x="4355494" y="0"/>
                </a:lnTo>
                <a:close/>
                <a:moveTo>
                  <a:pt x="59264" y="2832398"/>
                </a:moveTo>
                <a:lnTo>
                  <a:pt x="1388992" y="137502"/>
                </a:lnTo>
                <a:lnTo>
                  <a:pt x="1" y="137502"/>
                </a:lnTo>
                <a:lnTo>
                  <a:pt x="1" y="23752"/>
                </a:lnTo>
                <a:lnTo>
                  <a:pt x="1445111" y="23752"/>
                </a:lnTo>
                <a:lnTo>
                  <a:pt x="1565524" y="23752"/>
                </a:lnTo>
                <a:lnTo>
                  <a:pt x="1571969" y="23752"/>
                </a:lnTo>
                <a:lnTo>
                  <a:pt x="201999" y="2829870"/>
                </a:lnTo>
                <a:close/>
                <a:moveTo>
                  <a:pt x="695151" y="2834839"/>
                </a:moveTo>
                <a:lnTo>
                  <a:pt x="568764" y="2834839"/>
                </a:lnTo>
                <a:lnTo>
                  <a:pt x="1941056" y="23753"/>
                </a:lnTo>
                <a:lnTo>
                  <a:pt x="2067959" y="23753"/>
                </a:lnTo>
                <a:close/>
                <a:moveTo>
                  <a:pt x="3237533" y="2834839"/>
                </a:moveTo>
                <a:lnTo>
                  <a:pt x="3110681" y="2834839"/>
                </a:lnTo>
                <a:lnTo>
                  <a:pt x="4480882" y="23753"/>
                </a:lnTo>
                <a:lnTo>
                  <a:pt x="4607314" y="23753"/>
                </a:lnTo>
                <a:close/>
                <a:moveTo>
                  <a:pt x="9336835" y="2834839"/>
                </a:moveTo>
                <a:lnTo>
                  <a:pt x="9210330" y="2834839"/>
                </a:lnTo>
                <a:lnTo>
                  <a:pt x="10580317" y="23753"/>
                </a:lnTo>
                <a:lnTo>
                  <a:pt x="10706763" y="23753"/>
                </a:lnTo>
                <a:close/>
                <a:moveTo>
                  <a:pt x="440735" y="2834840"/>
                </a:moveTo>
                <a:lnTo>
                  <a:pt x="313916" y="2834840"/>
                </a:lnTo>
                <a:lnTo>
                  <a:pt x="1693618" y="23754"/>
                </a:lnTo>
                <a:lnTo>
                  <a:pt x="1819982" y="23754"/>
                </a:lnTo>
                <a:close/>
                <a:moveTo>
                  <a:pt x="6038156" y="2834840"/>
                </a:moveTo>
                <a:lnTo>
                  <a:pt x="5911618" y="2834840"/>
                </a:lnTo>
                <a:lnTo>
                  <a:pt x="6034812" y="2582038"/>
                </a:lnTo>
                <a:lnTo>
                  <a:pt x="5741358" y="1979192"/>
                </a:lnTo>
                <a:lnTo>
                  <a:pt x="5741358" y="1980064"/>
                </a:lnTo>
                <a:lnTo>
                  <a:pt x="4779020" y="23754"/>
                </a:lnTo>
                <a:lnTo>
                  <a:pt x="4905907" y="23754"/>
                </a:lnTo>
                <a:lnTo>
                  <a:pt x="5788014" y="1817038"/>
                </a:lnTo>
                <a:lnTo>
                  <a:pt x="5788886" y="1816166"/>
                </a:lnTo>
                <a:lnTo>
                  <a:pt x="6098038" y="2452141"/>
                </a:lnTo>
                <a:lnTo>
                  <a:pt x="6098474" y="2450833"/>
                </a:lnTo>
                <a:lnTo>
                  <a:pt x="6098474" y="2452141"/>
                </a:lnTo>
                <a:lnTo>
                  <a:pt x="7120110" y="366370"/>
                </a:lnTo>
                <a:lnTo>
                  <a:pt x="6098474" y="366370"/>
                </a:lnTo>
                <a:lnTo>
                  <a:pt x="5208082" y="366370"/>
                </a:lnTo>
                <a:lnTo>
                  <a:pt x="5152705" y="252601"/>
                </a:lnTo>
                <a:lnTo>
                  <a:pt x="6098474" y="252601"/>
                </a:lnTo>
                <a:lnTo>
                  <a:pt x="7302375" y="252601"/>
                </a:lnTo>
                <a:lnTo>
                  <a:pt x="7246997" y="366370"/>
                </a:lnTo>
                <a:lnTo>
                  <a:pt x="6098474" y="2711936"/>
                </a:lnTo>
                <a:lnTo>
                  <a:pt x="6098474" y="2710192"/>
                </a:lnTo>
                <a:lnTo>
                  <a:pt x="6098038" y="2711936"/>
                </a:lnTo>
                <a:close/>
                <a:moveTo>
                  <a:pt x="6539860" y="2834840"/>
                </a:moveTo>
                <a:lnTo>
                  <a:pt x="6413365" y="2834840"/>
                </a:lnTo>
                <a:lnTo>
                  <a:pt x="7793043" y="23754"/>
                </a:lnTo>
                <a:lnTo>
                  <a:pt x="7919437" y="23754"/>
                </a:lnTo>
                <a:close/>
                <a:moveTo>
                  <a:pt x="9089649" y="2834840"/>
                </a:moveTo>
                <a:lnTo>
                  <a:pt x="8964066" y="2834840"/>
                </a:lnTo>
                <a:lnTo>
                  <a:pt x="10328530" y="23754"/>
                </a:lnTo>
                <a:lnTo>
                  <a:pt x="10454942" y="23754"/>
                </a:lnTo>
                <a:close/>
                <a:moveTo>
                  <a:pt x="12139613" y="2838373"/>
                </a:moveTo>
                <a:lnTo>
                  <a:pt x="12013082" y="2838373"/>
                </a:lnTo>
                <a:lnTo>
                  <a:pt x="12136283" y="2585571"/>
                </a:lnTo>
                <a:lnTo>
                  <a:pt x="11842812" y="1982725"/>
                </a:lnTo>
                <a:lnTo>
                  <a:pt x="11842812" y="1983597"/>
                </a:lnTo>
                <a:lnTo>
                  <a:pt x="10880422" y="27287"/>
                </a:lnTo>
                <a:lnTo>
                  <a:pt x="11006880" y="27287"/>
                </a:lnTo>
                <a:lnTo>
                  <a:pt x="11889471" y="1820571"/>
                </a:lnTo>
                <a:lnTo>
                  <a:pt x="11890343" y="1819699"/>
                </a:lnTo>
                <a:lnTo>
                  <a:pt x="12199511" y="2455674"/>
                </a:lnTo>
                <a:lnTo>
                  <a:pt x="12200384" y="2454366"/>
                </a:lnTo>
                <a:lnTo>
                  <a:pt x="12200384" y="2712853"/>
                </a:lnTo>
                <a:lnTo>
                  <a:pt x="12199511" y="2715469"/>
                </a:lnTo>
                <a:close/>
                <a:moveTo>
                  <a:pt x="6289459" y="2845252"/>
                </a:moveTo>
                <a:lnTo>
                  <a:pt x="6226273" y="2715754"/>
                </a:lnTo>
                <a:lnTo>
                  <a:pt x="7486947" y="137555"/>
                </a:lnTo>
                <a:lnTo>
                  <a:pt x="6098158" y="137555"/>
                </a:lnTo>
                <a:lnTo>
                  <a:pt x="5103300" y="137555"/>
                </a:lnTo>
                <a:lnTo>
                  <a:pt x="5047958" y="23753"/>
                </a:lnTo>
                <a:lnTo>
                  <a:pt x="6098158" y="23753"/>
                </a:lnTo>
                <a:lnTo>
                  <a:pt x="7543163" y="23753"/>
                </a:lnTo>
                <a:lnTo>
                  <a:pt x="7663433" y="23753"/>
                </a:lnTo>
                <a:lnTo>
                  <a:pt x="7669533" y="23753"/>
                </a:lnTo>
                <a:close/>
                <a:moveTo>
                  <a:pt x="2722818" y="2854867"/>
                </a:moveTo>
                <a:lnTo>
                  <a:pt x="811210" y="2854867"/>
                </a:lnTo>
                <a:lnTo>
                  <a:pt x="866549" y="2741884"/>
                </a:lnTo>
                <a:lnTo>
                  <a:pt x="2777286" y="2741884"/>
                </a:lnTo>
                <a:close/>
                <a:moveTo>
                  <a:pt x="8821831" y="2854867"/>
                </a:moveTo>
                <a:lnTo>
                  <a:pt x="6910662" y="2854867"/>
                </a:lnTo>
                <a:lnTo>
                  <a:pt x="6966003" y="2741884"/>
                </a:lnTo>
                <a:lnTo>
                  <a:pt x="8876734" y="2741884"/>
                </a:lnTo>
                <a:close/>
              </a:path>
            </a:pathLst>
          </a:custGeom>
          <a:solidFill>
            <a:schemeClr val="accent5">
              <a:lumMod val="25000"/>
              <a:lumOff val="75000"/>
            </a:schemeClr>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1097236" rtl="0" eaLnBrk="1" fontAlgn="auto" latinLnBrk="0" hangingPunct="1">
              <a:lnSpc>
                <a:spcPct val="100000"/>
              </a:lnSpc>
              <a:spcBef>
                <a:spcPts val="0"/>
              </a:spcBef>
              <a:spcAft>
                <a:spcPts val="0"/>
              </a:spcAft>
              <a:buClrTx/>
              <a:buSzTx/>
              <a:buFont typeface="Arial"/>
              <a:buNone/>
              <a:tabLst/>
              <a:defRPr/>
            </a:pPr>
            <a:endParaRPr kumimoji="0" lang="en-US" sz="2160" b="0" i="0" u="none" strike="noStrike" kern="1200" cap="none" spc="0" normalizeH="0" baseline="0" noProof="0" dirty="0">
              <a:ln>
                <a:noFill/>
              </a:ln>
              <a:solidFill>
                <a:srgbClr val="000000"/>
              </a:solidFill>
              <a:effectLst/>
              <a:uLnTx/>
              <a:uFillTx/>
              <a:latin typeface="Verdana" panose="020B0604030504040204"/>
              <a:ea typeface="+mn-ea"/>
              <a:cs typeface="Arial"/>
              <a:sym typeface="Arial"/>
            </a:endParaRPr>
          </a:p>
        </p:txBody>
      </p:sp>
      <p:sp>
        <p:nvSpPr>
          <p:cNvPr id="2" name="Title 1">
            <a:extLst>
              <a:ext uri="{FF2B5EF4-FFF2-40B4-BE49-F238E27FC236}">
                <a16:creationId xmlns:a16="http://schemas.microsoft.com/office/drawing/2014/main" id="{D1C2FD9B-A6ED-3A49-BE38-69AD22A237AB}"/>
              </a:ext>
            </a:extLst>
          </p:cNvPr>
          <p:cNvSpPr>
            <a:spLocks noGrp="1"/>
          </p:cNvSpPr>
          <p:nvPr>
            <p:ph type="title"/>
          </p:nvPr>
        </p:nvSpPr>
        <p:spPr>
          <a:xfrm>
            <a:off x="1330678" y="210302"/>
            <a:ext cx="12076712" cy="1411712"/>
          </a:xfrm>
        </p:spPr>
        <p:txBody>
          <a:bodyPr>
            <a:normAutofit/>
          </a:bodyPr>
          <a:lstStyle/>
          <a:p>
            <a:r>
              <a:rPr lang="en-US" sz="5040" dirty="0"/>
              <a:t>How Our Cloud Can Help You…</a:t>
            </a:r>
          </a:p>
        </p:txBody>
      </p:sp>
      <p:pic>
        <p:nvPicPr>
          <p:cNvPr id="54" name="Picture 53">
            <a:extLst>
              <a:ext uri="{FF2B5EF4-FFF2-40B4-BE49-F238E27FC236}">
                <a16:creationId xmlns:a16="http://schemas.microsoft.com/office/drawing/2014/main" id="{F8EABA7F-602C-4D89-A2E1-03E8D49A15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sp>
        <p:nvSpPr>
          <p:cNvPr id="52" name="Rectangle 51">
            <a:extLst>
              <a:ext uri="{FF2B5EF4-FFF2-40B4-BE49-F238E27FC236}">
                <a16:creationId xmlns:a16="http://schemas.microsoft.com/office/drawing/2014/main" id="{7FF6F08A-52A3-4127-9AB9-AB80FA735F9C}"/>
              </a:ext>
            </a:extLst>
          </p:cNvPr>
          <p:cNvSpPr/>
          <p:nvPr/>
        </p:nvSpPr>
        <p:spPr>
          <a:xfrm>
            <a:off x="1341496" y="3794652"/>
            <a:ext cx="3817165" cy="3547327"/>
          </a:xfrm>
          <a:prstGeom prst="rect">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192">
              <a:buClrTx/>
            </a:pPr>
            <a:endParaRPr lang="en-US" sz="2160" kern="1200" dirty="0">
              <a:solidFill>
                <a:srgbClr val="FFFFFF"/>
              </a:solidFill>
              <a:latin typeface="Verdana" panose="020B0604030504040204"/>
            </a:endParaRPr>
          </a:p>
        </p:txBody>
      </p:sp>
      <p:sp>
        <p:nvSpPr>
          <p:cNvPr id="53" name="Rectangle 52">
            <a:extLst>
              <a:ext uri="{FF2B5EF4-FFF2-40B4-BE49-F238E27FC236}">
                <a16:creationId xmlns:a16="http://schemas.microsoft.com/office/drawing/2014/main" id="{6E080A94-DA89-456C-837E-C2FAF3CD6E7D}"/>
              </a:ext>
            </a:extLst>
          </p:cNvPr>
          <p:cNvSpPr/>
          <p:nvPr/>
        </p:nvSpPr>
        <p:spPr>
          <a:xfrm>
            <a:off x="5471654" y="3794650"/>
            <a:ext cx="3817165" cy="3547328"/>
          </a:xfrm>
          <a:prstGeom prst="rect">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192">
              <a:buClrTx/>
            </a:pPr>
            <a:endParaRPr lang="en-US" sz="2160" kern="1200" dirty="0">
              <a:solidFill>
                <a:srgbClr val="FFFFFF"/>
              </a:solidFill>
              <a:latin typeface="Verdana" panose="020B0604030504040204"/>
            </a:endParaRPr>
          </a:p>
        </p:txBody>
      </p:sp>
      <p:sp>
        <p:nvSpPr>
          <p:cNvPr id="55" name="Rectangle 54">
            <a:extLst>
              <a:ext uri="{FF2B5EF4-FFF2-40B4-BE49-F238E27FC236}">
                <a16:creationId xmlns:a16="http://schemas.microsoft.com/office/drawing/2014/main" id="{49CB3352-6C35-4962-8BB7-9A6723554766}"/>
              </a:ext>
            </a:extLst>
          </p:cNvPr>
          <p:cNvSpPr/>
          <p:nvPr/>
        </p:nvSpPr>
        <p:spPr>
          <a:xfrm>
            <a:off x="9567092" y="3794650"/>
            <a:ext cx="3817165" cy="3547328"/>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192">
              <a:buClrTx/>
            </a:pPr>
            <a:endParaRPr lang="en-US" sz="2160" kern="1200" dirty="0">
              <a:solidFill>
                <a:srgbClr val="FFFFFF"/>
              </a:solidFill>
              <a:latin typeface="Verdana" panose="020B0604030504040204"/>
            </a:endParaRPr>
          </a:p>
        </p:txBody>
      </p:sp>
      <p:sp>
        <p:nvSpPr>
          <p:cNvPr id="56" name="Rectangle 55">
            <a:extLst>
              <a:ext uri="{FF2B5EF4-FFF2-40B4-BE49-F238E27FC236}">
                <a16:creationId xmlns:a16="http://schemas.microsoft.com/office/drawing/2014/main" id="{4974E121-E307-40F9-A823-EDF8F9C8CC63}"/>
              </a:ext>
            </a:extLst>
          </p:cNvPr>
          <p:cNvSpPr/>
          <p:nvPr/>
        </p:nvSpPr>
        <p:spPr>
          <a:xfrm>
            <a:off x="1448967" y="3651418"/>
            <a:ext cx="3602221" cy="692497"/>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274320" rtlCol="0" anchor="ctr">
            <a:spAutoFit/>
          </a:bodyPr>
          <a:lstStyle/>
          <a:p>
            <a:pPr algn="ctr" defTabSz="1097192">
              <a:buClrTx/>
              <a:defRPr/>
            </a:pPr>
            <a:r>
              <a:rPr lang="en-US" sz="2400" b="1" kern="1200" dirty="0">
                <a:solidFill>
                  <a:srgbClr val="000000"/>
                </a:solidFill>
                <a:latin typeface="Times New Roman" panose="02020603050405020304" pitchFamily="18" charset="0"/>
                <a:ea typeface="Verdana" panose="020B0604030504040204" pitchFamily="34" charset="0"/>
                <a:cs typeface="Times New Roman" panose="02020603050405020304" pitchFamily="18" charset="0"/>
              </a:rPr>
              <a:t>Working from the Office</a:t>
            </a:r>
          </a:p>
        </p:txBody>
      </p:sp>
      <p:sp>
        <p:nvSpPr>
          <p:cNvPr id="57" name="Rectangle 56">
            <a:extLst>
              <a:ext uri="{FF2B5EF4-FFF2-40B4-BE49-F238E27FC236}">
                <a16:creationId xmlns:a16="http://schemas.microsoft.com/office/drawing/2014/main" id="{12639F59-CBF0-4C5D-B0DE-322F76392607}"/>
              </a:ext>
            </a:extLst>
          </p:cNvPr>
          <p:cNvSpPr/>
          <p:nvPr/>
        </p:nvSpPr>
        <p:spPr>
          <a:xfrm>
            <a:off x="10046856" y="3633239"/>
            <a:ext cx="2845552" cy="692497"/>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274320" rtlCol="0" anchor="ctr">
            <a:spAutoFit/>
          </a:bodyPr>
          <a:lstStyle/>
          <a:p>
            <a:pPr algn="ctr" defTabSz="1097192">
              <a:buClrTx/>
              <a:defRPr/>
            </a:pPr>
            <a:r>
              <a:rPr lang="en-US" sz="2400" b="1" kern="1200" dirty="0">
                <a:solidFill>
                  <a:srgbClr val="000000"/>
                </a:solidFill>
                <a:latin typeface="Times New Roman" panose="02020603050405020304" pitchFamily="18" charset="0"/>
                <a:ea typeface="Verdana" panose="020B0604030504040204" pitchFamily="34" charset="0"/>
                <a:cs typeface="Times New Roman" panose="02020603050405020304" pitchFamily="18" charset="0"/>
              </a:rPr>
              <a:t>Working On-the-Go</a:t>
            </a:r>
          </a:p>
        </p:txBody>
      </p:sp>
      <p:sp>
        <p:nvSpPr>
          <p:cNvPr id="58" name="Rectangle 57">
            <a:extLst>
              <a:ext uri="{FF2B5EF4-FFF2-40B4-BE49-F238E27FC236}">
                <a16:creationId xmlns:a16="http://schemas.microsoft.com/office/drawing/2014/main" id="{F1A61BDB-B01A-4AC0-88B5-2BFA3FAE7135}"/>
              </a:ext>
            </a:extLst>
          </p:cNvPr>
          <p:cNvSpPr/>
          <p:nvPr/>
        </p:nvSpPr>
        <p:spPr>
          <a:xfrm>
            <a:off x="5951414" y="3635001"/>
            <a:ext cx="3040042" cy="692497"/>
          </a:xfrm>
          <a:prstGeom prst="rect">
            <a:avLst/>
          </a:prstGeom>
          <a:noFill/>
          <a:ln w="19050">
            <a:noFill/>
            <a:miter lim="800000"/>
          </a:ln>
        </p:spPr>
        <p:style>
          <a:lnRef idx="2">
            <a:schemeClr val="accent1">
              <a:shade val="50000"/>
            </a:schemeClr>
          </a:lnRef>
          <a:fillRef idx="1">
            <a:schemeClr val="accent1"/>
          </a:fillRef>
          <a:effectRef idx="0">
            <a:schemeClr val="accent1"/>
          </a:effectRef>
          <a:fontRef idx="minor">
            <a:schemeClr val="lt1"/>
          </a:fontRef>
        </p:style>
        <p:txBody>
          <a:bodyPr wrap="square" lIns="91440" tIns="274320" rtlCol="0" anchor="ctr">
            <a:spAutoFit/>
          </a:bodyPr>
          <a:lstStyle/>
          <a:p>
            <a:pPr algn="ctr" defTabSz="1097192">
              <a:buClrTx/>
              <a:defRPr/>
            </a:pPr>
            <a:r>
              <a:rPr lang="en-US" sz="2400" b="1" kern="1200" dirty="0">
                <a:solidFill>
                  <a:srgbClr val="000000"/>
                </a:solidFill>
                <a:latin typeface="Times New Roman" panose="02020603050405020304" pitchFamily="18" charset="0"/>
                <a:ea typeface="Verdana" panose="020B0604030504040204" pitchFamily="34" charset="0"/>
                <a:cs typeface="Times New Roman" panose="02020603050405020304" pitchFamily="18" charset="0"/>
              </a:rPr>
              <a:t>Working from Home</a:t>
            </a:r>
          </a:p>
        </p:txBody>
      </p:sp>
      <p:sp>
        <p:nvSpPr>
          <p:cNvPr id="59" name="Content Placeholder 2">
            <a:extLst>
              <a:ext uri="{FF2B5EF4-FFF2-40B4-BE49-F238E27FC236}">
                <a16:creationId xmlns:a16="http://schemas.microsoft.com/office/drawing/2014/main" id="{F3EB26C6-766E-4B3E-90D2-74D626659215}"/>
              </a:ext>
            </a:extLst>
          </p:cNvPr>
          <p:cNvSpPr txBox="1">
            <a:spLocks/>
          </p:cNvSpPr>
          <p:nvPr/>
        </p:nvSpPr>
        <p:spPr>
          <a:xfrm>
            <a:off x="9981421" y="4688710"/>
            <a:ext cx="3210007" cy="2263747"/>
          </a:xfrm>
          <a:prstGeom prst="rect">
            <a:avLst/>
          </a:prstGeom>
          <a:noFill/>
        </p:spPr>
        <p:txBody>
          <a:bodyPr vert="horz" wrap="square" lIns="130604" tIns="65303" rIns="130604" bIns="65303" rtlCol="0" anchor="t" anchorCtr="1">
            <a:spAutoFit/>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9pPr>
          </a:lstStyle>
          <a:p>
            <a:pPr marL="0" lvl="1" indent="0" defTabSz="1567339">
              <a:lnSpc>
                <a:spcPct val="100000"/>
              </a:lnSpc>
              <a:spcBef>
                <a:spcPts val="720"/>
              </a:spcBef>
              <a:buClr>
                <a:srgbClr val="DA281C"/>
              </a:buClr>
              <a:buSzPct val="125000"/>
              <a:buNone/>
              <a:defRPr/>
            </a:pPr>
            <a:r>
              <a:rPr lang="en-US" sz="1440" dirty="0">
                <a:solidFill>
                  <a:srgbClr val="000000"/>
                </a:solidFill>
                <a:latin typeface="Verdana" panose="020B0604030504040204" pitchFamily="34" charset="0"/>
                <a:ea typeface="Verdana" panose="020B0604030504040204" pitchFamily="34" charset="0"/>
              </a:rPr>
              <a:t>Your </a:t>
            </a:r>
            <a:r>
              <a:rPr lang="en-US" sz="1440" b="1" dirty="0">
                <a:solidFill>
                  <a:srgbClr val="000000"/>
                </a:solidFill>
                <a:latin typeface="Verdana" panose="020B0604030504040204" pitchFamily="34" charset="0"/>
                <a:ea typeface="Verdana" panose="020B0604030504040204" pitchFamily="34" charset="0"/>
              </a:rPr>
              <a:t>mobile office</a:t>
            </a:r>
          </a:p>
          <a:p>
            <a:pPr marL="0" lvl="1" indent="0" defTabSz="1567339">
              <a:lnSpc>
                <a:spcPct val="100000"/>
              </a:lnSpc>
              <a:spcBef>
                <a:spcPts val="720"/>
              </a:spcBef>
              <a:buClr>
                <a:srgbClr val="DA281C"/>
              </a:buClr>
              <a:buSzPct val="125000"/>
              <a:buNone/>
              <a:defRPr/>
            </a:pPr>
            <a:r>
              <a:rPr lang="en-US" sz="1440" dirty="0">
                <a:solidFill>
                  <a:srgbClr val="000000"/>
                </a:solidFill>
                <a:latin typeface="Verdana" panose="020B0604030504040204" pitchFamily="34" charset="0"/>
                <a:ea typeface="Verdana" panose="020B0604030504040204" pitchFamily="34" charset="0"/>
              </a:rPr>
              <a:t>Voice, video, chat, meetings </a:t>
            </a:r>
            <a:r>
              <a:rPr lang="en-US" sz="1440" b="1" dirty="0">
                <a:solidFill>
                  <a:srgbClr val="000000"/>
                </a:solidFill>
                <a:latin typeface="Verdana" panose="020B0604030504040204" pitchFamily="34" charset="0"/>
                <a:ea typeface="Verdana" panose="020B0604030504040204" pitchFamily="34" charset="0"/>
              </a:rPr>
              <a:t>on-the-go</a:t>
            </a:r>
          </a:p>
          <a:p>
            <a:pPr marL="0" lvl="1" indent="0" defTabSz="1567339">
              <a:lnSpc>
                <a:spcPct val="100000"/>
              </a:lnSpc>
              <a:spcBef>
                <a:spcPts val="720"/>
              </a:spcBef>
              <a:buClr>
                <a:srgbClr val="DA281C"/>
              </a:buClr>
              <a:buSzPct val="125000"/>
              <a:buNone/>
              <a:defRPr/>
            </a:pPr>
            <a:r>
              <a:rPr lang="en-US" sz="1440" b="1" dirty="0">
                <a:solidFill>
                  <a:srgbClr val="000000"/>
                </a:solidFill>
                <a:latin typeface="Verdana" panose="020B0604030504040204" pitchFamily="34" charset="0"/>
                <a:ea typeface="Verdana" panose="020B0604030504040204" pitchFamily="34" charset="0"/>
              </a:rPr>
              <a:t>Connect to experts </a:t>
            </a:r>
            <a:r>
              <a:rPr lang="en-US" sz="1440" dirty="0">
                <a:solidFill>
                  <a:srgbClr val="000000"/>
                </a:solidFill>
                <a:latin typeface="Verdana" panose="020B0604030504040204" pitchFamily="34" charset="0"/>
                <a:ea typeface="Verdana" panose="020B0604030504040204" pitchFamily="34" charset="0"/>
              </a:rPr>
              <a:t>/ support from any location</a:t>
            </a:r>
          </a:p>
          <a:p>
            <a:pPr marL="0" lvl="1" indent="0" defTabSz="1567339">
              <a:lnSpc>
                <a:spcPct val="100000"/>
              </a:lnSpc>
              <a:spcBef>
                <a:spcPts val="720"/>
              </a:spcBef>
              <a:buClr>
                <a:srgbClr val="DA281C"/>
              </a:buClr>
              <a:buSzPct val="125000"/>
              <a:buNone/>
              <a:defRPr/>
            </a:pPr>
            <a:r>
              <a:rPr lang="en-US" sz="1440" b="1" dirty="0">
                <a:solidFill>
                  <a:srgbClr val="000000"/>
                </a:solidFill>
                <a:latin typeface="Verdana" panose="020B0604030504040204" pitchFamily="34" charset="0"/>
                <a:ea typeface="Verdana" panose="020B0604030504040204" pitchFamily="34" charset="0"/>
              </a:rPr>
              <a:t>Never miss </a:t>
            </a:r>
            <a:r>
              <a:rPr lang="en-US" sz="1440" dirty="0">
                <a:solidFill>
                  <a:srgbClr val="000000"/>
                </a:solidFill>
                <a:latin typeface="Verdana" panose="020B0604030504040204" pitchFamily="34" charset="0"/>
                <a:ea typeface="Verdana" panose="020B0604030504040204" pitchFamily="34" charset="0"/>
              </a:rPr>
              <a:t>a meeting or a call</a:t>
            </a:r>
          </a:p>
          <a:p>
            <a:pPr marL="0" lvl="1" indent="0" defTabSz="1567339">
              <a:lnSpc>
                <a:spcPct val="100000"/>
              </a:lnSpc>
              <a:spcBef>
                <a:spcPts val="720"/>
              </a:spcBef>
              <a:buClr>
                <a:srgbClr val="DA281C"/>
              </a:buClr>
              <a:buSzPct val="125000"/>
              <a:buNone/>
              <a:defRPr/>
            </a:pPr>
            <a:r>
              <a:rPr lang="en-US" sz="1440" b="1" dirty="0">
                <a:solidFill>
                  <a:srgbClr val="000000"/>
                </a:solidFill>
                <a:latin typeface="Verdana" panose="020B0604030504040204" pitchFamily="34" charset="0"/>
                <a:ea typeface="Verdana" panose="020B0604030504040204" pitchFamily="34" charset="0"/>
              </a:rPr>
              <a:t>Speed decision making </a:t>
            </a:r>
            <a:r>
              <a:rPr lang="en-US" sz="1440" dirty="0">
                <a:solidFill>
                  <a:srgbClr val="000000"/>
                </a:solidFill>
                <a:latin typeface="Verdana" panose="020B0604030504040204" pitchFamily="34" charset="0"/>
                <a:ea typeface="Verdana" panose="020B0604030504040204" pitchFamily="34" charset="0"/>
              </a:rPr>
              <a:t>with meeting online</a:t>
            </a:r>
          </a:p>
        </p:txBody>
      </p:sp>
      <p:sp>
        <p:nvSpPr>
          <p:cNvPr id="60" name="Content Placeholder 2">
            <a:extLst>
              <a:ext uri="{FF2B5EF4-FFF2-40B4-BE49-F238E27FC236}">
                <a16:creationId xmlns:a16="http://schemas.microsoft.com/office/drawing/2014/main" id="{9D290964-6B2F-4CF6-9811-AF05410315CD}"/>
              </a:ext>
            </a:extLst>
          </p:cNvPr>
          <p:cNvSpPr txBox="1">
            <a:spLocks/>
          </p:cNvSpPr>
          <p:nvPr/>
        </p:nvSpPr>
        <p:spPr>
          <a:xfrm>
            <a:off x="1702616" y="4679964"/>
            <a:ext cx="3344662" cy="2395578"/>
          </a:xfrm>
          <a:prstGeom prst="rect">
            <a:avLst/>
          </a:prstGeom>
          <a:noFill/>
        </p:spPr>
        <p:txBody>
          <a:bodyPr vert="horz" wrap="square" lIns="130604" tIns="65303" rIns="130604" bIns="65303" rtlCol="0" anchor="t" anchorCtr="1">
            <a:spAutoFit/>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9pPr>
          </a:lstStyle>
          <a:p>
            <a:pPr marL="0" indent="-540992" defTabSz="1567339">
              <a:lnSpc>
                <a:spcPct val="100000"/>
              </a:lnSpc>
              <a:spcBef>
                <a:spcPts val="720"/>
              </a:spcBef>
              <a:buClr>
                <a:srgbClr val="DA281C"/>
              </a:buClr>
              <a:buSzPct val="125000"/>
              <a:buNone/>
              <a:defRPr/>
            </a:pPr>
            <a:r>
              <a:rPr lang="en-US" sz="1440" dirty="0">
                <a:solidFill>
                  <a:srgbClr val="000000"/>
                </a:solidFill>
                <a:latin typeface="Verdana" panose="020B0604030504040204" pitchFamily="34" charset="0"/>
                <a:ea typeface="Verdana" panose="020B0604030504040204" pitchFamily="34" charset="0"/>
                <a:cs typeface="Verdana" panose="020B0604030504040204" pitchFamily="34" charset="0"/>
              </a:rPr>
              <a:t>A </a:t>
            </a:r>
            <a:r>
              <a:rPr lang="en-US" sz="1440" b="1" dirty="0">
                <a:solidFill>
                  <a:srgbClr val="000000"/>
                </a:solidFill>
                <a:latin typeface="Verdana" panose="020B0604030504040204" pitchFamily="34" charset="0"/>
                <a:ea typeface="Verdana" panose="020B0604030504040204" pitchFamily="34" charset="0"/>
                <a:cs typeface="Verdana" panose="020B0604030504040204" pitchFamily="34" charset="0"/>
              </a:rPr>
              <a:t>more productive office </a:t>
            </a:r>
            <a:br>
              <a:rPr lang="en-US" sz="1440" dirty="0">
                <a:solidFill>
                  <a:srgbClr val="000000"/>
                </a:solidFill>
                <a:latin typeface="Verdana" panose="020B0604030504040204" pitchFamily="34" charset="0"/>
                <a:ea typeface="Verdana" panose="020B0604030504040204" pitchFamily="34" charset="0"/>
                <a:cs typeface="Verdana" panose="020B0604030504040204" pitchFamily="34" charset="0"/>
              </a:rPr>
            </a:br>
            <a:r>
              <a:rPr lang="en-US" sz="1440" dirty="0">
                <a:solidFill>
                  <a:srgbClr val="000000"/>
                </a:solidFill>
                <a:latin typeface="Verdana" panose="020B0604030504040204" pitchFamily="34" charset="0"/>
                <a:ea typeface="Verdana" panose="020B0604030504040204" pitchFamily="34" charset="0"/>
                <a:cs typeface="Verdana" panose="020B0604030504040204" pitchFamily="34" charset="0"/>
              </a:rPr>
              <a:t>by taking communications </a:t>
            </a:r>
            <a:br>
              <a:rPr lang="en-US" sz="1440" dirty="0">
                <a:solidFill>
                  <a:srgbClr val="000000"/>
                </a:solidFill>
                <a:latin typeface="Verdana" panose="020B0604030504040204" pitchFamily="34" charset="0"/>
                <a:ea typeface="Verdana" panose="020B0604030504040204" pitchFamily="34" charset="0"/>
                <a:cs typeface="Verdana" panose="020B0604030504040204" pitchFamily="34" charset="0"/>
              </a:rPr>
            </a:br>
            <a:r>
              <a:rPr lang="en-US" sz="1440" dirty="0">
                <a:solidFill>
                  <a:srgbClr val="000000"/>
                </a:solidFill>
                <a:latin typeface="Verdana" panose="020B0604030504040204" pitchFamily="34" charset="0"/>
                <a:ea typeface="Verdana" panose="020B0604030504040204" pitchFamily="34" charset="0"/>
                <a:cs typeface="Verdana" panose="020B0604030504040204" pitchFamily="34" charset="0"/>
              </a:rPr>
              <a:t>to the next level</a:t>
            </a:r>
          </a:p>
          <a:p>
            <a:pPr marL="0" indent="-540992" defTabSz="1567339">
              <a:lnSpc>
                <a:spcPct val="100000"/>
              </a:lnSpc>
              <a:spcBef>
                <a:spcPts val="720"/>
              </a:spcBef>
              <a:buClr>
                <a:srgbClr val="DA281C"/>
              </a:buClr>
              <a:buSzPct val="125000"/>
              <a:buNone/>
              <a:defRPr/>
            </a:pPr>
            <a:r>
              <a:rPr lang="en-US" sz="1440" dirty="0">
                <a:solidFill>
                  <a:srgbClr val="000000"/>
                </a:solidFill>
                <a:latin typeface="Verdana" panose="020B0604030504040204" pitchFamily="34" charset="0"/>
                <a:ea typeface="Verdana" panose="020B0604030504040204" pitchFamily="34" charset="0"/>
                <a:cs typeface="Verdana" panose="020B0604030504040204" pitchFamily="34" charset="0"/>
              </a:rPr>
              <a:t>Customers reach the </a:t>
            </a:r>
            <a:r>
              <a:rPr lang="en-US" sz="1440" b="1" dirty="0">
                <a:solidFill>
                  <a:srgbClr val="000000"/>
                </a:solidFill>
                <a:latin typeface="Verdana" panose="020B0604030504040204" pitchFamily="34" charset="0"/>
                <a:ea typeface="Verdana" panose="020B0604030504040204" pitchFamily="34" charset="0"/>
                <a:cs typeface="Verdana" panose="020B0604030504040204" pitchFamily="34" charset="0"/>
              </a:rPr>
              <a:t>right person on the first try</a:t>
            </a:r>
          </a:p>
          <a:p>
            <a:pPr marL="0" indent="-540992" defTabSz="1567339">
              <a:lnSpc>
                <a:spcPct val="100000"/>
              </a:lnSpc>
              <a:spcBef>
                <a:spcPts val="720"/>
              </a:spcBef>
              <a:buClr>
                <a:srgbClr val="DA281C"/>
              </a:buClr>
              <a:buSzPct val="125000"/>
              <a:buNone/>
              <a:defRPr/>
            </a:pPr>
            <a:r>
              <a:rPr lang="en-US" sz="1440" b="1" dirty="0">
                <a:solidFill>
                  <a:srgbClr val="000000"/>
                </a:solidFill>
                <a:latin typeface="Verdana" panose="020B0604030504040204" pitchFamily="34" charset="0"/>
                <a:ea typeface="Verdana" panose="020B0604030504040204" pitchFamily="34" charset="0"/>
                <a:cs typeface="Verdana" panose="020B0604030504040204" pitchFamily="34" charset="0"/>
              </a:rPr>
              <a:t>Team collaboration </a:t>
            </a:r>
            <a:r>
              <a:rPr lang="en-US" sz="1440" dirty="0">
                <a:solidFill>
                  <a:srgbClr val="000000"/>
                </a:solidFill>
                <a:latin typeface="Verdana" panose="020B0604030504040204" pitchFamily="34" charset="0"/>
                <a:ea typeface="Verdana" panose="020B0604030504040204" pitchFamily="34" charset="0"/>
                <a:cs typeface="Verdana" panose="020B0604030504040204" pitchFamily="34" charset="0"/>
              </a:rPr>
              <a:t>drives productivity &amp; innovation</a:t>
            </a:r>
          </a:p>
          <a:p>
            <a:pPr marL="0" indent="-540992" defTabSz="1567339">
              <a:lnSpc>
                <a:spcPct val="100000"/>
              </a:lnSpc>
              <a:spcBef>
                <a:spcPts val="720"/>
              </a:spcBef>
              <a:buClr>
                <a:srgbClr val="DA281C"/>
              </a:buClr>
              <a:buSzPct val="125000"/>
              <a:buNone/>
              <a:defRPr/>
            </a:pPr>
            <a:r>
              <a:rPr lang="en-US" sz="1440" b="1" dirty="0">
                <a:solidFill>
                  <a:srgbClr val="000000"/>
                </a:solidFill>
                <a:latin typeface="Verdana" panose="020B0604030504040204" pitchFamily="34" charset="0"/>
                <a:ea typeface="Verdana" panose="020B0604030504040204" pitchFamily="34" charset="0"/>
                <a:cs typeface="Verdana" panose="020B0604030504040204" pitchFamily="34" charset="0"/>
              </a:rPr>
              <a:t>Integration</a:t>
            </a:r>
            <a:r>
              <a:rPr lang="en-US" sz="1440" dirty="0">
                <a:solidFill>
                  <a:srgbClr val="000000"/>
                </a:solidFill>
                <a:latin typeface="Verdana" panose="020B0604030504040204" pitchFamily="34" charset="0"/>
                <a:ea typeface="Verdana" panose="020B0604030504040204" pitchFamily="34" charset="0"/>
                <a:cs typeface="Verdana" panose="020B0604030504040204" pitchFamily="34" charset="0"/>
              </a:rPr>
              <a:t> fits communications into the way you work</a:t>
            </a:r>
          </a:p>
        </p:txBody>
      </p:sp>
      <p:sp>
        <p:nvSpPr>
          <p:cNvPr id="61" name="Content Placeholder 2">
            <a:extLst>
              <a:ext uri="{FF2B5EF4-FFF2-40B4-BE49-F238E27FC236}">
                <a16:creationId xmlns:a16="http://schemas.microsoft.com/office/drawing/2014/main" id="{7737C329-BC8B-40D6-A23C-0946AB6A6BBD}"/>
              </a:ext>
            </a:extLst>
          </p:cNvPr>
          <p:cNvSpPr txBox="1">
            <a:spLocks/>
          </p:cNvSpPr>
          <p:nvPr/>
        </p:nvSpPr>
        <p:spPr>
          <a:xfrm>
            <a:off x="5642038" y="4688710"/>
            <a:ext cx="3475067" cy="2042148"/>
          </a:xfrm>
          <a:prstGeom prst="rect">
            <a:avLst/>
          </a:prstGeom>
          <a:noFill/>
        </p:spPr>
        <p:txBody>
          <a:bodyPr vert="horz" wrap="square" lIns="130604" tIns="65303" rIns="130604" bIns="65303" rtlCol="0" anchor="t" anchorCtr="1">
            <a:spAutoFit/>
          </a:bodyPr>
          <a:lstStyle>
            <a:lvl1pPr marL="522488" indent="-522488" algn="l" defTabSz="1306220" rtl="0" eaLnBrk="1" latinLnBrk="0" hangingPunct="1">
              <a:lnSpc>
                <a:spcPct val="90000"/>
              </a:lnSpc>
              <a:spcBef>
                <a:spcPts val="1714"/>
              </a:spcBef>
              <a:buClr>
                <a:schemeClr val="accent1"/>
              </a:buClr>
              <a:buFont typeface="Webdings" pitchFamily="18" charset="2"/>
              <a:buChar char="4"/>
              <a:defRPr sz="2800" kern="1200">
                <a:solidFill>
                  <a:schemeClr val="tx2">
                    <a:lumMod val="65000"/>
                    <a:lumOff val="35000"/>
                  </a:schemeClr>
                </a:solidFill>
                <a:latin typeface="+mn-lt"/>
                <a:ea typeface="+mn-ea"/>
                <a:cs typeface="+mn-cs"/>
              </a:defRPr>
            </a:lvl1pPr>
            <a:lvl2pPr marL="979665" indent="-326555" algn="l" defTabSz="1306220" rtl="0" eaLnBrk="1" latinLnBrk="0" hangingPunct="1">
              <a:lnSpc>
                <a:spcPct val="90000"/>
              </a:lnSpc>
              <a:spcBef>
                <a:spcPts val="1143"/>
              </a:spcBef>
              <a:buClr>
                <a:schemeClr val="accent2"/>
              </a:buClr>
              <a:buFont typeface="Arial" pitchFamily="34" charset="0"/>
              <a:buChar char="–"/>
              <a:defRPr sz="2400" kern="1200">
                <a:solidFill>
                  <a:schemeClr val="tx2">
                    <a:lumMod val="65000"/>
                    <a:lumOff val="35000"/>
                  </a:schemeClr>
                </a:solidFill>
                <a:latin typeface="+mn-lt"/>
                <a:ea typeface="+mn-ea"/>
                <a:cs typeface="+mn-cs"/>
              </a:defRPr>
            </a:lvl2pPr>
            <a:lvl3pPr marL="1567464" indent="-326555" algn="l" defTabSz="1306220" rtl="0" eaLnBrk="1" latinLnBrk="0" hangingPunct="1">
              <a:lnSpc>
                <a:spcPct val="90000"/>
              </a:lnSpc>
              <a:spcBef>
                <a:spcPts val="857"/>
              </a:spcBef>
              <a:buClr>
                <a:schemeClr val="accent2"/>
              </a:buClr>
              <a:buFont typeface="Arial" pitchFamily="34" charset="0"/>
              <a:buChar char="–"/>
              <a:defRPr sz="2000" kern="1200">
                <a:solidFill>
                  <a:schemeClr val="tx2">
                    <a:lumMod val="65000"/>
                    <a:lumOff val="35000"/>
                  </a:schemeClr>
                </a:solidFill>
                <a:latin typeface="+mn-lt"/>
                <a:ea typeface="+mn-ea"/>
                <a:cs typeface="+mn-cs"/>
              </a:defRPr>
            </a:lvl3pPr>
            <a:lvl4pPr marL="2089953"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4pPr>
            <a:lvl5pPr marL="2612441" indent="-326555" algn="l" defTabSz="1306220" rtl="0" eaLnBrk="1" latinLnBrk="0" hangingPunct="1">
              <a:lnSpc>
                <a:spcPct val="90000"/>
              </a:lnSpc>
              <a:spcBef>
                <a:spcPts val="857"/>
              </a:spcBef>
              <a:buClr>
                <a:schemeClr val="accent2"/>
              </a:buClr>
              <a:buFont typeface="Arial" pitchFamily="34" charset="0"/>
              <a:buChar char="–"/>
              <a:defRPr sz="1800" kern="1200">
                <a:solidFill>
                  <a:schemeClr val="tx2">
                    <a:lumMod val="65000"/>
                    <a:lumOff val="35000"/>
                  </a:schemeClr>
                </a:solidFill>
                <a:latin typeface="+mn-lt"/>
                <a:ea typeface="+mn-ea"/>
                <a:cs typeface="+mn-cs"/>
              </a:defRPr>
            </a:lvl5pPr>
            <a:lvl6pPr marL="3134929"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6pPr>
            <a:lvl7pPr marL="3657417"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7pPr>
            <a:lvl8pPr marL="4179905"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8pPr>
            <a:lvl9pPr marL="4702393" indent="-326555" algn="l" defTabSz="1306220" rtl="0" eaLnBrk="1" latinLnBrk="0" hangingPunct="1">
              <a:lnSpc>
                <a:spcPct val="90000"/>
              </a:lnSpc>
              <a:spcBef>
                <a:spcPts val="857"/>
              </a:spcBef>
              <a:buClr>
                <a:schemeClr val="accent2"/>
              </a:buClr>
              <a:buFont typeface="Arial" pitchFamily="34" charset="0"/>
              <a:buChar char="–"/>
              <a:defRPr sz="2600" kern="1200">
                <a:solidFill>
                  <a:schemeClr val="tx1"/>
                </a:solidFill>
                <a:latin typeface="+mn-lt"/>
                <a:ea typeface="+mn-ea"/>
                <a:cs typeface="+mn-cs"/>
              </a:defRPr>
            </a:lvl9pPr>
          </a:lstStyle>
          <a:p>
            <a:pPr marL="0" lvl="1" indent="0" defTabSz="1567339">
              <a:lnSpc>
                <a:spcPct val="100000"/>
              </a:lnSpc>
              <a:spcBef>
                <a:spcPts val="720"/>
              </a:spcBef>
              <a:buClr>
                <a:srgbClr val="DA281C"/>
              </a:buClr>
              <a:buSzPct val="125000"/>
              <a:buNone/>
              <a:defRPr/>
            </a:pPr>
            <a:r>
              <a:rPr lang="en-US" sz="1440" b="1" dirty="0">
                <a:solidFill>
                  <a:srgbClr val="000000"/>
                </a:solidFill>
                <a:latin typeface="Verdana" panose="020B0604030504040204" pitchFamily="34" charset="0"/>
                <a:ea typeface="Verdana" panose="020B0604030504040204" pitchFamily="34" charset="0"/>
                <a:cs typeface="Verdana" panose="020B0604030504040204" pitchFamily="34" charset="0"/>
              </a:rPr>
              <a:t>One number </a:t>
            </a:r>
            <a:r>
              <a:rPr lang="en-US" sz="1440" dirty="0">
                <a:solidFill>
                  <a:srgbClr val="000000"/>
                </a:solidFill>
                <a:latin typeface="Verdana" panose="020B0604030504040204" pitchFamily="34" charset="0"/>
                <a:ea typeface="Verdana" panose="020B0604030504040204" pitchFamily="34" charset="0"/>
                <a:cs typeface="Verdana" panose="020B0604030504040204" pitchFamily="34" charset="0"/>
              </a:rPr>
              <a:t>to reach you</a:t>
            </a:r>
          </a:p>
          <a:p>
            <a:pPr marL="0" lvl="1" indent="0" defTabSz="1567339">
              <a:lnSpc>
                <a:spcPct val="100000"/>
              </a:lnSpc>
              <a:spcBef>
                <a:spcPts val="720"/>
              </a:spcBef>
              <a:buClr>
                <a:srgbClr val="DA281C"/>
              </a:buClr>
              <a:buSzPct val="125000"/>
              <a:buNone/>
              <a:defRPr/>
            </a:pPr>
            <a:r>
              <a:rPr lang="en-US" sz="1440" dirty="0">
                <a:solidFill>
                  <a:srgbClr val="000000"/>
                </a:solidFill>
                <a:latin typeface="Verdana" panose="020B0604030504040204" pitchFamily="34" charset="0"/>
                <a:ea typeface="Verdana" panose="020B0604030504040204" pitchFamily="34" charset="0"/>
                <a:cs typeface="Verdana" panose="020B0604030504040204" pitchFamily="34" charset="0"/>
              </a:rPr>
              <a:t>Turn your tablet, PC or Mobile </a:t>
            </a:r>
            <a:br>
              <a:rPr lang="en-US" sz="1440" dirty="0">
                <a:solidFill>
                  <a:srgbClr val="000000"/>
                </a:solidFill>
                <a:latin typeface="Verdana" panose="020B0604030504040204" pitchFamily="34" charset="0"/>
                <a:ea typeface="Verdana" panose="020B0604030504040204" pitchFamily="34" charset="0"/>
                <a:cs typeface="Verdana" panose="020B0604030504040204" pitchFamily="34" charset="0"/>
              </a:rPr>
            </a:br>
            <a:r>
              <a:rPr lang="en-US" sz="1440" dirty="0">
                <a:solidFill>
                  <a:srgbClr val="000000"/>
                </a:solidFill>
                <a:latin typeface="Verdana" panose="020B0604030504040204" pitchFamily="34" charset="0"/>
                <a:ea typeface="Verdana" panose="020B0604030504040204" pitchFamily="34" charset="0"/>
                <a:cs typeface="Verdana" panose="020B0604030504040204" pitchFamily="34" charset="0"/>
              </a:rPr>
              <a:t>into an </a:t>
            </a:r>
            <a:r>
              <a:rPr lang="en-US" sz="1440" b="1" dirty="0">
                <a:solidFill>
                  <a:srgbClr val="000000"/>
                </a:solidFill>
                <a:latin typeface="Verdana" panose="020B0604030504040204" pitchFamily="34" charset="0"/>
                <a:ea typeface="Verdana" panose="020B0604030504040204" pitchFamily="34" charset="0"/>
                <a:cs typeface="Verdana" panose="020B0604030504040204" pitchFamily="34" charset="0"/>
              </a:rPr>
              <a:t>office extension</a:t>
            </a:r>
          </a:p>
          <a:p>
            <a:pPr marL="0" lvl="1" indent="0" defTabSz="1567339">
              <a:lnSpc>
                <a:spcPct val="100000"/>
              </a:lnSpc>
              <a:spcBef>
                <a:spcPts val="720"/>
              </a:spcBef>
              <a:buClr>
                <a:srgbClr val="DA281C"/>
              </a:buClr>
              <a:buSzPct val="125000"/>
              <a:buNone/>
              <a:defRPr/>
            </a:pPr>
            <a:r>
              <a:rPr lang="en-US" sz="1440" b="1" dirty="0">
                <a:solidFill>
                  <a:srgbClr val="000000"/>
                </a:solidFill>
                <a:latin typeface="Verdana" panose="020B0604030504040204" pitchFamily="34" charset="0"/>
                <a:ea typeface="Verdana" panose="020B0604030504040204" pitchFamily="34" charset="0"/>
                <a:cs typeface="Verdana" panose="020B0604030504040204" pitchFamily="34" charset="0"/>
              </a:rPr>
              <a:t>Weather </a:t>
            </a:r>
            <a:r>
              <a:rPr lang="en-US" sz="1440" dirty="0">
                <a:solidFill>
                  <a:srgbClr val="000000"/>
                </a:solidFill>
                <a:latin typeface="Verdana" panose="020B0604030504040204" pitchFamily="34" charset="0"/>
                <a:ea typeface="Verdana" panose="020B0604030504040204" pitchFamily="34" charset="0"/>
                <a:cs typeface="Verdana" panose="020B0604030504040204" pitchFamily="34" charset="0"/>
              </a:rPr>
              <a:t>doesn’t impact business</a:t>
            </a:r>
          </a:p>
          <a:p>
            <a:pPr marL="0" lvl="1" indent="0" defTabSz="1567339">
              <a:lnSpc>
                <a:spcPct val="100000"/>
              </a:lnSpc>
              <a:spcBef>
                <a:spcPts val="720"/>
              </a:spcBef>
              <a:buClr>
                <a:srgbClr val="DA281C"/>
              </a:buClr>
              <a:buSzPct val="125000"/>
              <a:buNone/>
              <a:defRPr/>
            </a:pPr>
            <a:r>
              <a:rPr lang="en-US" sz="1440" b="1" dirty="0">
                <a:solidFill>
                  <a:srgbClr val="000000"/>
                </a:solidFill>
                <a:latin typeface="Verdana" panose="020B0604030504040204" pitchFamily="34" charset="0"/>
                <a:ea typeface="Verdana" panose="020B0604030504040204" pitchFamily="34" charset="0"/>
                <a:cs typeface="Verdana" panose="020B0604030504040204" pitchFamily="34" charset="0"/>
              </a:rPr>
              <a:t>Trade</a:t>
            </a:r>
            <a:r>
              <a:rPr lang="en-US" sz="1440" dirty="0">
                <a:solidFill>
                  <a:srgbClr val="000000"/>
                </a:solidFill>
                <a:latin typeface="Verdana" panose="020B0604030504040204" pitchFamily="34" charset="0"/>
                <a:ea typeface="Verdana" panose="020B0604030504040204" pitchFamily="34" charset="0"/>
                <a:cs typeface="Verdana" panose="020B0604030504040204" pitchFamily="34" charset="0"/>
              </a:rPr>
              <a:t> commuting for productivity</a:t>
            </a:r>
          </a:p>
          <a:p>
            <a:pPr marL="0" lvl="1" indent="0" defTabSz="1567339">
              <a:lnSpc>
                <a:spcPct val="100000"/>
              </a:lnSpc>
              <a:spcBef>
                <a:spcPts val="720"/>
              </a:spcBef>
              <a:buClr>
                <a:srgbClr val="DA281C"/>
              </a:buClr>
              <a:buSzPct val="125000"/>
              <a:buNone/>
              <a:defRPr/>
            </a:pPr>
            <a:r>
              <a:rPr lang="en-US" sz="1440" b="1" dirty="0">
                <a:solidFill>
                  <a:srgbClr val="000000"/>
                </a:solidFill>
                <a:latin typeface="Verdana" panose="020B0604030504040204" pitchFamily="34" charset="0"/>
                <a:ea typeface="Verdana" panose="020B0604030504040204" pitchFamily="34" charset="0"/>
                <a:cs typeface="Verdana" panose="020B0604030504040204" pitchFamily="34" charset="0"/>
              </a:rPr>
              <a:t>Stay connected</a:t>
            </a:r>
            <a:r>
              <a:rPr lang="en-US" sz="1440" dirty="0">
                <a:solidFill>
                  <a:srgbClr val="000000"/>
                </a:solidFill>
                <a:latin typeface="Verdana" panose="020B0604030504040204" pitchFamily="34" charset="0"/>
                <a:ea typeface="Verdana" panose="020B0604030504040204" pitchFamily="34" charset="0"/>
                <a:cs typeface="Verdana" panose="020B0604030504040204" pitchFamily="34" charset="0"/>
              </a:rPr>
              <a:t>, engaged, reachable</a:t>
            </a:r>
          </a:p>
        </p:txBody>
      </p:sp>
      <p:grpSp>
        <p:nvGrpSpPr>
          <p:cNvPr id="62" name="Group 61">
            <a:extLst>
              <a:ext uri="{FF2B5EF4-FFF2-40B4-BE49-F238E27FC236}">
                <a16:creationId xmlns:a16="http://schemas.microsoft.com/office/drawing/2014/main" id="{D0BDCE90-EEDD-41C1-9FAC-74D632FDFF4E}"/>
              </a:ext>
            </a:extLst>
          </p:cNvPr>
          <p:cNvGrpSpPr>
            <a:grpSpLocks noChangeAspect="1"/>
          </p:cNvGrpSpPr>
          <p:nvPr/>
        </p:nvGrpSpPr>
        <p:grpSpPr>
          <a:xfrm>
            <a:off x="2157017" y="4428081"/>
            <a:ext cx="2160000" cy="64634"/>
            <a:chOff x="25400" y="2473325"/>
            <a:chExt cx="10080625" cy="301625"/>
          </a:xfrm>
        </p:grpSpPr>
        <p:sp>
          <p:nvSpPr>
            <p:cNvPr id="63" name="Freeform 1">
              <a:extLst>
                <a:ext uri="{FF2B5EF4-FFF2-40B4-BE49-F238E27FC236}">
                  <a16:creationId xmlns:a16="http://schemas.microsoft.com/office/drawing/2014/main" id="{9732EF5F-EDEB-45E1-8B37-A6B5B297EE68}"/>
                </a:ext>
              </a:extLst>
            </p:cNvPr>
            <p:cNvSpPr>
              <a:spLocks noChangeArrowheads="1"/>
            </p:cNvSpPr>
            <p:nvPr/>
          </p:nvSpPr>
          <p:spPr bwMode="auto">
            <a:xfrm>
              <a:off x="6692900" y="2473325"/>
              <a:ext cx="781050" cy="301625"/>
            </a:xfrm>
            <a:custGeom>
              <a:avLst/>
              <a:gdLst>
                <a:gd name="T0" fmla="*/ 2170 w 2171"/>
                <a:gd name="T1" fmla="*/ 837 h 838"/>
                <a:gd name="T2" fmla="*/ 1787 w 2171"/>
                <a:gd name="T3" fmla="*/ 0 h 838"/>
                <a:gd name="T4" fmla="*/ 0 w 2171"/>
                <a:gd name="T5" fmla="*/ 0 h 838"/>
                <a:gd name="T6" fmla="*/ 420 w 2171"/>
                <a:gd name="T7" fmla="*/ 837 h 838"/>
                <a:gd name="T8" fmla="*/ 2170 w 2171"/>
                <a:gd name="T9" fmla="*/ 837 h 838"/>
              </a:gdLst>
              <a:ahLst/>
              <a:cxnLst>
                <a:cxn ang="0">
                  <a:pos x="T0" y="T1"/>
                </a:cxn>
                <a:cxn ang="0">
                  <a:pos x="T2" y="T3"/>
                </a:cxn>
                <a:cxn ang="0">
                  <a:pos x="T4" y="T5"/>
                </a:cxn>
                <a:cxn ang="0">
                  <a:pos x="T6" y="T7"/>
                </a:cxn>
                <a:cxn ang="0">
                  <a:pos x="T8" y="T9"/>
                </a:cxn>
              </a:cxnLst>
              <a:rect l="0" t="0" r="r" b="b"/>
              <a:pathLst>
                <a:path w="2171" h="838">
                  <a:moveTo>
                    <a:pt x="2170" y="837"/>
                  </a:moveTo>
                  <a:lnTo>
                    <a:pt x="1787" y="0"/>
                  </a:lnTo>
                  <a:lnTo>
                    <a:pt x="0" y="0"/>
                  </a:lnTo>
                  <a:lnTo>
                    <a:pt x="420" y="837"/>
                  </a:lnTo>
                  <a:lnTo>
                    <a:pt x="217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192">
                <a:buClrTx/>
              </a:pPr>
              <a:endParaRPr lang="en-US" sz="2160" kern="1200" dirty="0">
                <a:latin typeface="Verdana" panose="020B0604030504040204"/>
                <a:ea typeface="+mn-ea"/>
                <a:cs typeface="+mn-cs"/>
              </a:endParaRPr>
            </a:p>
          </p:txBody>
        </p:sp>
        <p:sp>
          <p:nvSpPr>
            <p:cNvPr id="64" name="Freeform 2">
              <a:extLst>
                <a:ext uri="{FF2B5EF4-FFF2-40B4-BE49-F238E27FC236}">
                  <a16:creationId xmlns:a16="http://schemas.microsoft.com/office/drawing/2014/main" id="{DA1BC386-53ED-43E6-A79D-794E8822BB78}"/>
                </a:ext>
              </a:extLst>
            </p:cNvPr>
            <p:cNvSpPr>
              <a:spLocks noChangeArrowheads="1"/>
            </p:cNvSpPr>
            <p:nvPr/>
          </p:nvSpPr>
          <p:spPr bwMode="auto">
            <a:xfrm>
              <a:off x="7729538" y="2473325"/>
              <a:ext cx="1417637" cy="301625"/>
            </a:xfrm>
            <a:custGeom>
              <a:avLst/>
              <a:gdLst>
                <a:gd name="T0" fmla="*/ 3937 w 3938"/>
                <a:gd name="T1" fmla="*/ 0 h 838"/>
                <a:gd name="T2" fmla="*/ 0 w 3938"/>
                <a:gd name="T3" fmla="*/ 0 h 838"/>
                <a:gd name="T4" fmla="*/ 346 w 3938"/>
                <a:gd name="T5" fmla="*/ 837 h 838"/>
                <a:gd name="T6" fmla="*/ 3555 w 3938"/>
                <a:gd name="T7" fmla="*/ 837 h 838"/>
                <a:gd name="T8" fmla="*/ 3937 w 3938"/>
                <a:gd name="T9" fmla="*/ 0 h 838"/>
              </a:gdLst>
              <a:ahLst/>
              <a:cxnLst>
                <a:cxn ang="0">
                  <a:pos x="T0" y="T1"/>
                </a:cxn>
                <a:cxn ang="0">
                  <a:pos x="T2" y="T3"/>
                </a:cxn>
                <a:cxn ang="0">
                  <a:pos x="T4" y="T5"/>
                </a:cxn>
                <a:cxn ang="0">
                  <a:pos x="T6" y="T7"/>
                </a:cxn>
                <a:cxn ang="0">
                  <a:pos x="T8" y="T9"/>
                </a:cxn>
              </a:cxnLst>
              <a:rect l="0" t="0" r="r" b="b"/>
              <a:pathLst>
                <a:path w="3938" h="838">
                  <a:moveTo>
                    <a:pt x="3937" y="0"/>
                  </a:moveTo>
                  <a:lnTo>
                    <a:pt x="0" y="0"/>
                  </a:lnTo>
                  <a:lnTo>
                    <a:pt x="346" y="837"/>
                  </a:lnTo>
                  <a:lnTo>
                    <a:pt x="3555" y="837"/>
                  </a:lnTo>
                  <a:lnTo>
                    <a:pt x="393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192">
                <a:buClrTx/>
              </a:pPr>
              <a:endParaRPr lang="en-US" sz="2160" kern="1200" dirty="0">
                <a:latin typeface="Verdana" panose="020B0604030504040204"/>
                <a:ea typeface="+mn-ea"/>
                <a:cs typeface="+mn-cs"/>
              </a:endParaRPr>
            </a:p>
          </p:txBody>
        </p:sp>
        <p:sp>
          <p:nvSpPr>
            <p:cNvPr id="65" name="Freeform 3">
              <a:extLst>
                <a:ext uri="{FF2B5EF4-FFF2-40B4-BE49-F238E27FC236}">
                  <a16:creationId xmlns:a16="http://schemas.microsoft.com/office/drawing/2014/main" id="{393D65AC-55FA-41A5-9FA3-758DF8A35941}"/>
                </a:ext>
              </a:extLst>
            </p:cNvPr>
            <p:cNvSpPr>
              <a:spLocks noChangeArrowheads="1"/>
            </p:cNvSpPr>
            <p:nvPr/>
          </p:nvSpPr>
          <p:spPr bwMode="auto">
            <a:xfrm>
              <a:off x="9390063" y="2473325"/>
              <a:ext cx="715962" cy="301625"/>
            </a:xfrm>
            <a:custGeom>
              <a:avLst/>
              <a:gdLst>
                <a:gd name="T0" fmla="*/ 0 w 1987"/>
                <a:gd name="T1" fmla="*/ 837 h 838"/>
                <a:gd name="T2" fmla="*/ 1586 w 1987"/>
                <a:gd name="T3" fmla="*/ 837 h 838"/>
                <a:gd name="T4" fmla="*/ 1986 w 1987"/>
                <a:gd name="T5" fmla="*/ 0 h 838"/>
                <a:gd name="T6" fmla="*/ 419 w 1987"/>
                <a:gd name="T7" fmla="*/ 0 h 838"/>
                <a:gd name="T8" fmla="*/ 0 w 1987"/>
                <a:gd name="T9" fmla="*/ 837 h 838"/>
              </a:gdLst>
              <a:ahLst/>
              <a:cxnLst>
                <a:cxn ang="0">
                  <a:pos x="T0" y="T1"/>
                </a:cxn>
                <a:cxn ang="0">
                  <a:pos x="T2" y="T3"/>
                </a:cxn>
                <a:cxn ang="0">
                  <a:pos x="T4" y="T5"/>
                </a:cxn>
                <a:cxn ang="0">
                  <a:pos x="T6" y="T7"/>
                </a:cxn>
                <a:cxn ang="0">
                  <a:pos x="T8" y="T9"/>
                </a:cxn>
              </a:cxnLst>
              <a:rect l="0" t="0" r="r" b="b"/>
              <a:pathLst>
                <a:path w="1987" h="838">
                  <a:moveTo>
                    <a:pt x="0" y="837"/>
                  </a:moveTo>
                  <a:lnTo>
                    <a:pt x="1586" y="837"/>
                  </a:lnTo>
                  <a:lnTo>
                    <a:pt x="1986" y="0"/>
                  </a:lnTo>
                  <a:lnTo>
                    <a:pt x="419" y="0"/>
                  </a:lnTo>
                  <a:lnTo>
                    <a:pt x="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192">
                <a:buClrTx/>
              </a:pPr>
              <a:endParaRPr lang="en-US" sz="2160" kern="1200" dirty="0">
                <a:latin typeface="Verdana" panose="020B0604030504040204"/>
                <a:ea typeface="+mn-ea"/>
                <a:cs typeface="+mn-cs"/>
              </a:endParaRPr>
            </a:p>
          </p:txBody>
        </p:sp>
        <p:sp>
          <p:nvSpPr>
            <p:cNvPr id="66" name="Freeform 4">
              <a:extLst>
                <a:ext uri="{FF2B5EF4-FFF2-40B4-BE49-F238E27FC236}">
                  <a16:creationId xmlns:a16="http://schemas.microsoft.com/office/drawing/2014/main" id="{3A479F1D-2732-4A91-94C0-C6DAE36908F5}"/>
                </a:ext>
              </a:extLst>
            </p:cNvPr>
            <p:cNvSpPr>
              <a:spLocks noChangeArrowheads="1"/>
            </p:cNvSpPr>
            <p:nvPr/>
          </p:nvSpPr>
          <p:spPr bwMode="auto">
            <a:xfrm>
              <a:off x="5675313" y="2473325"/>
              <a:ext cx="747712" cy="301625"/>
            </a:xfrm>
            <a:custGeom>
              <a:avLst/>
              <a:gdLst>
                <a:gd name="T0" fmla="*/ 0 w 2079"/>
                <a:gd name="T1" fmla="*/ 837 h 838"/>
                <a:gd name="T2" fmla="*/ 1677 w 2079"/>
                <a:gd name="T3" fmla="*/ 837 h 838"/>
                <a:gd name="T4" fmla="*/ 2078 w 2079"/>
                <a:gd name="T5" fmla="*/ 0 h 838"/>
                <a:gd name="T6" fmla="*/ 401 w 2079"/>
                <a:gd name="T7" fmla="*/ 0 h 838"/>
                <a:gd name="T8" fmla="*/ 0 w 2079"/>
                <a:gd name="T9" fmla="*/ 837 h 838"/>
              </a:gdLst>
              <a:ahLst/>
              <a:cxnLst>
                <a:cxn ang="0">
                  <a:pos x="T0" y="T1"/>
                </a:cxn>
                <a:cxn ang="0">
                  <a:pos x="T2" y="T3"/>
                </a:cxn>
                <a:cxn ang="0">
                  <a:pos x="T4" y="T5"/>
                </a:cxn>
                <a:cxn ang="0">
                  <a:pos x="T6" y="T7"/>
                </a:cxn>
                <a:cxn ang="0">
                  <a:pos x="T8" y="T9"/>
                </a:cxn>
              </a:cxnLst>
              <a:rect l="0" t="0" r="r" b="b"/>
              <a:pathLst>
                <a:path w="2079" h="838">
                  <a:moveTo>
                    <a:pt x="0" y="837"/>
                  </a:moveTo>
                  <a:lnTo>
                    <a:pt x="1677" y="837"/>
                  </a:lnTo>
                  <a:lnTo>
                    <a:pt x="2078" y="0"/>
                  </a:lnTo>
                  <a:lnTo>
                    <a:pt x="401" y="0"/>
                  </a:lnTo>
                  <a:lnTo>
                    <a:pt x="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192">
                <a:buClrTx/>
              </a:pPr>
              <a:endParaRPr lang="en-US" sz="2160" kern="1200" dirty="0">
                <a:latin typeface="Verdana" panose="020B0604030504040204"/>
                <a:ea typeface="+mn-ea"/>
                <a:cs typeface="+mn-cs"/>
              </a:endParaRPr>
            </a:p>
          </p:txBody>
        </p:sp>
        <p:sp>
          <p:nvSpPr>
            <p:cNvPr id="67" name="Freeform 5">
              <a:extLst>
                <a:ext uri="{FF2B5EF4-FFF2-40B4-BE49-F238E27FC236}">
                  <a16:creationId xmlns:a16="http://schemas.microsoft.com/office/drawing/2014/main" id="{65CD6C14-A601-4ABD-AD9B-A154A4ACC642}"/>
                </a:ext>
              </a:extLst>
            </p:cNvPr>
            <p:cNvSpPr>
              <a:spLocks noChangeArrowheads="1"/>
            </p:cNvSpPr>
            <p:nvPr/>
          </p:nvSpPr>
          <p:spPr bwMode="auto">
            <a:xfrm>
              <a:off x="25400" y="2473325"/>
              <a:ext cx="2717800" cy="301625"/>
            </a:xfrm>
            <a:custGeom>
              <a:avLst/>
              <a:gdLst>
                <a:gd name="T0" fmla="*/ 7547 w 7548"/>
                <a:gd name="T1" fmla="*/ 0 h 838"/>
                <a:gd name="T2" fmla="*/ 0 w 7548"/>
                <a:gd name="T3" fmla="*/ 0 h 838"/>
                <a:gd name="T4" fmla="*/ 0 w 7548"/>
                <a:gd name="T5" fmla="*/ 837 h 838"/>
                <a:gd name="T6" fmla="*/ 7146 w 7548"/>
                <a:gd name="T7" fmla="*/ 837 h 838"/>
                <a:gd name="T8" fmla="*/ 7547 w 7548"/>
                <a:gd name="T9" fmla="*/ 0 h 838"/>
              </a:gdLst>
              <a:ahLst/>
              <a:cxnLst>
                <a:cxn ang="0">
                  <a:pos x="T0" y="T1"/>
                </a:cxn>
                <a:cxn ang="0">
                  <a:pos x="T2" y="T3"/>
                </a:cxn>
                <a:cxn ang="0">
                  <a:pos x="T4" y="T5"/>
                </a:cxn>
                <a:cxn ang="0">
                  <a:pos x="T6" y="T7"/>
                </a:cxn>
                <a:cxn ang="0">
                  <a:pos x="T8" y="T9"/>
                </a:cxn>
              </a:cxnLst>
              <a:rect l="0" t="0" r="r" b="b"/>
              <a:pathLst>
                <a:path w="7548" h="838">
                  <a:moveTo>
                    <a:pt x="7547" y="0"/>
                  </a:moveTo>
                  <a:lnTo>
                    <a:pt x="0" y="0"/>
                  </a:lnTo>
                  <a:lnTo>
                    <a:pt x="0" y="837"/>
                  </a:lnTo>
                  <a:lnTo>
                    <a:pt x="7146" y="837"/>
                  </a:lnTo>
                  <a:lnTo>
                    <a:pt x="754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192">
                <a:buClrTx/>
              </a:pPr>
              <a:endParaRPr lang="en-US" sz="2160" kern="1200" dirty="0">
                <a:latin typeface="Verdana" panose="020B0604030504040204"/>
                <a:ea typeface="+mn-ea"/>
                <a:cs typeface="+mn-cs"/>
              </a:endParaRPr>
            </a:p>
          </p:txBody>
        </p:sp>
        <p:sp>
          <p:nvSpPr>
            <p:cNvPr id="68" name="Freeform 6">
              <a:extLst>
                <a:ext uri="{FF2B5EF4-FFF2-40B4-BE49-F238E27FC236}">
                  <a16:creationId xmlns:a16="http://schemas.microsoft.com/office/drawing/2014/main" id="{3C3F5122-DBEC-4011-A473-C70BD19A3EDB}"/>
                </a:ext>
              </a:extLst>
            </p:cNvPr>
            <p:cNvSpPr>
              <a:spLocks noChangeArrowheads="1"/>
            </p:cNvSpPr>
            <p:nvPr/>
          </p:nvSpPr>
          <p:spPr bwMode="auto">
            <a:xfrm>
              <a:off x="3011488" y="2473325"/>
              <a:ext cx="755650" cy="301625"/>
            </a:xfrm>
            <a:custGeom>
              <a:avLst/>
              <a:gdLst>
                <a:gd name="T0" fmla="*/ 2097 w 2098"/>
                <a:gd name="T1" fmla="*/ 837 h 838"/>
                <a:gd name="T2" fmla="*/ 1695 w 2098"/>
                <a:gd name="T3" fmla="*/ 0 h 838"/>
                <a:gd name="T4" fmla="*/ 0 w 2098"/>
                <a:gd name="T5" fmla="*/ 0 h 838"/>
                <a:gd name="T6" fmla="*/ 420 w 2098"/>
                <a:gd name="T7" fmla="*/ 837 h 838"/>
                <a:gd name="T8" fmla="*/ 2097 w 2098"/>
                <a:gd name="T9" fmla="*/ 837 h 838"/>
              </a:gdLst>
              <a:ahLst/>
              <a:cxnLst>
                <a:cxn ang="0">
                  <a:pos x="T0" y="T1"/>
                </a:cxn>
                <a:cxn ang="0">
                  <a:pos x="T2" y="T3"/>
                </a:cxn>
                <a:cxn ang="0">
                  <a:pos x="T4" y="T5"/>
                </a:cxn>
                <a:cxn ang="0">
                  <a:pos x="T6" y="T7"/>
                </a:cxn>
                <a:cxn ang="0">
                  <a:pos x="T8" y="T9"/>
                </a:cxn>
              </a:cxnLst>
              <a:rect l="0" t="0" r="r" b="b"/>
              <a:pathLst>
                <a:path w="2098" h="838">
                  <a:moveTo>
                    <a:pt x="2097" y="837"/>
                  </a:moveTo>
                  <a:lnTo>
                    <a:pt x="1695" y="0"/>
                  </a:lnTo>
                  <a:lnTo>
                    <a:pt x="0" y="0"/>
                  </a:lnTo>
                  <a:lnTo>
                    <a:pt x="420" y="837"/>
                  </a:lnTo>
                  <a:lnTo>
                    <a:pt x="2097"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192">
                <a:buClrTx/>
              </a:pPr>
              <a:endParaRPr lang="en-US" sz="2160" kern="1200" dirty="0">
                <a:latin typeface="Verdana" panose="020B0604030504040204"/>
                <a:ea typeface="+mn-ea"/>
                <a:cs typeface="+mn-cs"/>
              </a:endParaRPr>
            </a:p>
          </p:txBody>
        </p:sp>
        <p:sp>
          <p:nvSpPr>
            <p:cNvPr id="69" name="Freeform 7">
              <a:extLst>
                <a:ext uri="{FF2B5EF4-FFF2-40B4-BE49-F238E27FC236}">
                  <a16:creationId xmlns:a16="http://schemas.microsoft.com/office/drawing/2014/main" id="{7D27D2D1-3828-4F58-A663-4C5AB26C6D7F}"/>
                </a:ext>
              </a:extLst>
            </p:cNvPr>
            <p:cNvSpPr>
              <a:spLocks noChangeArrowheads="1"/>
            </p:cNvSpPr>
            <p:nvPr/>
          </p:nvSpPr>
          <p:spPr bwMode="auto">
            <a:xfrm>
              <a:off x="4008438" y="2473325"/>
              <a:ext cx="1423987" cy="301625"/>
            </a:xfrm>
            <a:custGeom>
              <a:avLst/>
              <a:gdLst>
                <a:gd name="T0" fmla="*/ 0 w 3956"/>
                <a:gd name="T1" fmla="*/ 0 h 838"/>
                <a:gd name="T2" fmla="*/ 383 w 3956"/>
                <a:gd name="T3" fmla="*/ 837 h 838"/>
                <a:gd name="T4" fmla="*/ 3572 w 3956"/>
                <a:gd name="T5" fmla="*/ 837 h 838"/>
                <a:gd name="T6" fmla="*/ 3955 w 3956"/>
                <a:gd name="T7" fmla="*/ 0 h 838"/>
                <a:gd name="T8" fmla="*/ 0 w 3956"/>
                <a:gd name="T9" fmla="*/ 0 h 838"/>
              </a:gdLst>
              <a:ahLst/>
              <a:cxnLst>
                <a:cxn ang="0">
                  <a:pos x="T0" y="T1"/>
                </a:cxn>
                <a:cxn ang="0">
                  <a:pos x="T2" y="T3"/>
                </a:cxn>
                <a:cxn ang="0">
                  <a:pos x="T4" y="T5"/>
                </a:cxn>
                <a:cxn ang="0">
                  <a:pos x="T6" y="T7"/>
                </a:cxn>
                <a:cxn ang="0">
                  <a:pos x="T8" y="T9"/>
                </a:cxn>
              </a:cxnLst>
              <a:rect l="0" t="0" r="r" b="b"/>
              <a:pathLst>
                <a:path w="3956" h="838">
                  <a:moveTo>
                    <a:pt x="0" y="0"/>
                  </a:moveTo>
                  <a:lnTo>
                    <a:pt x="383" y="837"/>
                  </a:lnTo>
                  <a:lnTo>
                    <a:pt x="3572" y="837"/>
                  </a:lnTo>
                  <a:lnTo>
                    <a:pt x="3955" y="0"/>
                  </a:lnTo>
                  <a:lnTo>
                    <a:pt x="0"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192">
                <a:buClrTx/>
              </a:pPr>
              <a:endParaRPr lang="en-US" sz="2160" kern="1200" dirty="0">
                <a:latin typeface="Verdana" panose="020B0604030504040204"/>
                <a:ea typeface="+mn-ea"/>
                <a:cs typeface="+mn-cs"/>
              </a:endParaRPr>
            </a:p>
          </p:txBody>
        </p:sp>
      </p:grpSp>
      <p:pic>
        <p:nvPicPr>
          <p:cNvPr id="70" name="Picture 69">
            <a:extLst>
              <a:ext uri="{FF2B5EF4-FFF2-40B4-BE49-F238E27FC236}">
                <a16:creationId xmlns:a16="http://schemas.microsoft.com/office/drawing/2014/main" id="{F53EFBF6-F6C0-4CB0-8581-6FF8400CF27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334321" y="2039150"/>
            <a:ext cx="3836160" cy="1770726"/>
          </a:xfrm>
          <a:prstGeom prst="rect">
            <a:avLst/>
          </a:prstGeom>
        </p:spPr>
      </p:pic>
      <p:sp>
        <p:nvSpPr>
          <p:cNvPr id="71" name="Rectangle 70">
            <a:extLst>
              <a:ext uri="{FF2B5EF4-FFF2-40B4-BE49-F238E27FC236}">
                <a16:creationId xmlns:a16="http://schemas.microsoft.com/office/drawing/2014/main" id="{EFEC0ED9-FC17-4E19-9FDC-523769A2FE66}"/>
              </a:ext>
            </a:extLst>
          </p:cNvPr>
          <p:cNvSpPr/>
          <p:nvPr/>
        </p:nvSpPr>
        <p:spPr>
          <a:xfrm>
            <a:off x="1462145" y="7258241"/>
            <a:ext cx="3598312" cy="124214"/>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192">
              <a:buClrTx/>
            </a:pPr>
            <a:endParaRPr lang="en-US" sz="2160" kern="1200" dirty="0">
              <a:solidFill>
                <a:srgbClr val="FFFFFF"/>
              </a:solidFill>
              <a:latin typeface="Verdana" panose="020B0604030504040204"/>
            </a:endParaRPr>
          </a:p>
        </p:txBody>
      </p:sp>
      <p:pic>
        <p:nvPicPr>
          <p:cNvPr id="72" name="Picture 71">
            <a:extLst>
              <a:ext uri="{FF2B5EF4-FFF2-40B4-BE49-F238E27FC236}">
                <a16:creationId xmlns:a16="http://schemas.microsoft.com/office/drawing/2014/main" id="{D0C6745D-1D3E-49FA-B484-BC08CB279AF5}"/>
              </a:ext>
            </a:extLst>
          </p:cNvPr>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5461778" y="2040957"/>
            <a:ext cx="3836160" cy="1767112"/>
          </a:xfrm>
          <a:prstGeom prst="rect">
            <a:avLst/>
          </a:prstGeom>
        </p:spPr>
      </p:pic>
      <p:pic>
        <p:nvPicPr>
          <p:cNvPr id="73" name="Picture 72">
            <a:extLst>
              <a:ext uri="{FF2B5EF4-FFF2-40B4-BE49-F238E27FC236}">
                <a16:creationId xmlns:a16="http://schemas.microsoft.com/office/drawing/2014/main" id="{C5F36577-93CB-45F7-83D1-EC1ABE39F034}"/>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9558184" y="2040325"/>
            <a:ext cx="3836160" cy="1768373"/>
          </a:xfrm>
          <a:prstGeom prst="rect">
            <a:avLst/>
          </a:prstGeom>
        </p:spPr>
      </p:pic>
      <p:grpSp>
        <p:nvGrpSpPr>
          <p:cNvPr id="74" name="Group 73">
            <a:extLst>
              <a:ext uri="{FF2B5EF4-FFF2-40B4-BE49-F238E27FC236}">
                <a16:creationId xmlns:a16="http://schemas.microsoft.com/office/drawing/2014/main" id="{69DC039C-2B59-4F8F-B768-6513EAB08F2B}"/>
              </a:ext>
            </a:extLst>
          </p:cNvPr>
          <p:cNvGrpSpPr>
            <a:grpSpLocks noChangeAspect="1"/>
          </p:cNvGrpSpPr>
          <p:nvPr/>
        </p:nvGrpSpPr>
        <p:grpSpPr>
          <a:xfrm>
            <a:off x="6302850" y="4428081"/>
            <a:ext cx="2160000" cy="64634"/>
            <a:chOff x="25400" y="2473325"/>
            <a:chExt cx="10080625" cy="301625"/>
          </a:xfrm>
        </p:grpSpPr>
        <p:sp>
          <p:nvSpPr>
            <p:cNvPr id="75" name="Freeform 1">
              <a:extLst>
                <a:ext uri="{FF2B5EF4-FFF2-40B4-BE49-F238E27FC236}">
                  <a16:creationId xmlns:a16="http://schemas.microsoft.com/office/drawing/2014/main" id="{B7B886F8-8AB6-4722-BCE3-F4A326E6D6B5}"/>
                </a:ext>
              </a:extLst>
            </p:cNvPr>
            <p:cNvSpPr>
              <a:spLocks noChangeArrowheads="1"/>
            </p:cNvSpPr>
            <p:nvPr/>
          </p:nvSpPr>
          <p:spPr bwMode="auto">
            <a:xfrm>
              <a:off x="6692900" y="2473325"/>
              <a:ext cx="781050" cy="301625"/>
            </a:xfrm>
            <a:custGeom>
              <a:avLst/>
              <a:gdLst>
                <a:gd name="T0" fmla="*/ 2170 w 2171"/>
                <a:gd name="T1" fmla="*/ 837 h 838"/>
                <a:gd name="T2" fmla="*/ 1787 w 2171"/>
                <a:gd name="T3" fmla="*/ 0 h 838"/>
                <a:gd name="T4" fmla="*/ 0 w 2171"/>
                <a:gd name="T5" fmla="*/ 0 h 838"/>
                <a:gd name="T6" fmla="*/ 420 w 2171"/>
                <a:gd name="T7" fmla="*/ 837 h 838"/>
                <a:gd name="T8" fmla="*/ 2170 w 2171"/>
                <a:gd name="T9" fmla="*/ 837 h 838"/>
              </a:gdLst>
              <a:ahLst/>
              <a:cxnLst>
                <a:cxn ang="0">
                  <a:pos x="T0" y="T1"/>
                </a:cxn>
                <a:cxn ang="0">
                  <a:pos x="T2" y="T3"/>
                </a:cxn>
                <a:cxn ang="0">
                  <a:pos x="T4" y="T5"/>
                </a:cxn>
                <a:cxn ang="0">
                  <a:pos x="T6" y="T7"/>
                </a:cxn>
                <a:cxn ang="0">
                  <a:pos x="T8" y="T9"/>
                </a:cxn>
              </a:cxnLst>
              <a:rect l="0" t="0" r="r" b="b"/>
              <a:pathLst>
                <a:path w="2171" h="838">
                  <a:moveTo>
                    <a:pt x="2170" y="837"/>
                  </a:moveTo>
                  <a:lnTo>
                    <a:pt x="1787" y="0"/>
                  </a:lnTo>
                  <a:lnTo>
                    <a:pt x="0" y="0"/>
                  </a:lnTo>
                  <a:lnTo>
                    <a:pt x="420" y="837"/>
                  </a:lnTo>
                  <a:lnTo>
                    <a:pt x="217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192">
                <a:buClrTx/>
              </a:pPr>
              <a:endParaRPr lang="en-US" sz="2160" kern="1200" dirty="0">
                <a:latin typeface="Verdana" panose="020B0604030504040204"/>
                <a:ea typeface="+mn-ea"/>
                <a:cs typeface="+mn-cs"/>
              </a:endParaRPr>
            </a:p>
          </p:txBody>
        </p:sp>
        <p:sp>
          <p:nvSpPr>
            <p:cNvPr id="76" name="Freeform 2">
              <a:extLst>
                <a:ext uri="{FF2B5EF4-FFF2-40B4-BE49-F238E27FC236}">
                  <a16:creationId xmlns:a16="http://schemas.microsoft.com/office/drawing/2014/main" id="{D0B4D7DE-77EB-484E-84DF-ED2912695B5C}"/>
                </a:ext>
              </a:extLst>
            </p:cNvPr>
            <p:cNvSpPr>
              <a:spLocks noChangeArrowheads="1"/>
            </p:cNvSpPr>
            <p:nvPr/>
          </p:nvSpPr>
          <p:spPr bwMode="auto">
            <a:xfrm>
              <a:off x="7729538" y="2473325"/>
              <a:ext cx="1417637" cy="301625"/>
            </a:xfrm>
            <a:custGeom>
              <a:avLst/>
              <a:gdLst>
                <a:gd name="T0" fmla="*/ 3937 w 3938"/>
                <a:gd name="T1" fmla="*/ 0 h 838"/>
                <a:gd name="T2" fmla="*/ 0 w 3938"/>
                <a:gd name="T3" fmla="*/ 0 h 838"/>
                <a:gd name="T4" fmla="*/ 346 w 3938"/>
                <a:gd name="T5" fmla="*/ 837 h 838"/>
                <a:gd name="T6" fmla="*/ 3555 w 3938"/>
                <a:gd name="T7" fmla="*/ 837 h 838"/>
                <a:gd name="T8" fmla="*/ 3937 w 3938"/>
                <a:gd name="T9" fmla="*/ 0 h 838"/>
              </a:gdLst>
              <a:ahLst/>
              <a:cxnLst>
                <a:cxn ang="0">
                  <a:pos x="T0" y="T1"/>
                </a:cxn>
                <a:cxn ang="0">
                  <a:pos x="T2" y="T3"/>
                </a:cxn>
                <a:cxn ang="0">
                  <a:pos x="T4" y="T5"/>
                </a:cxn>
                <a:cxn ang="0">
                  <a:pos x="T6" y="T7"/>
                </a:cxn>
                <a:cxn ang="0">
                  <a:pos x="T8" y="T9"/>
                </a:cxn>
              </a:cxnLst>
              <a:rect l="0" t="0" r="r" b="b"/>
              <a:pathLst>
                <a:path w="3938" h="838">
                  <a:moveTo>
                    <a:pt x="3937" y="0"/>
                  </a:moveTo>
                  <a:lnTo>
                    <a:pt x="0" y="0"/>
                  </a:lnTo>
                  <a:lnTo>
                    <a:pt x="346" y="837"/>
                  </a:lnTo>
                  <a:lnTo>
                    <a:pt x="3555" y="837"/>
                  </a:lnTo>
                  <a:lnTo>
                    <a:pt x="393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192">
                <a:buClrTx/>
              </a:pPr>
              <a:endParaRPr lang="en-US" sz="2160" kern="1200" dirty="0">
                <a:latin typeface="Verdana" panose="020B0604030504040204"/>
                <a:ea typeface="+mn-ea"/>
                <a:cs typeface="+mn-cs"/>
              </a:endParaRPr>
            </a:p>
          </p:txBody>
        </p:sp>
        <p:sp>
          <p:nvSpPr>
            <p:cNvPr id="77" name="Freeform 3">
              <a:extLst>
                <a:ext uri="{FF2B5EF4-FFF2-40B4-BE49-F238E27FC236}">
                  <a16:creationId xmlns:a16="http://schemas.microsoft.com/office/drawing/2014/main" id="{AFDE68AE-B449-4F63-A072-26E785B79465}"/>
                </a:ext>
              </a:extLst>
            </p:cNvPr>
            <p:cNvSpPr>
              <a:spLocks noChangeArrowheads="1"/>
            </p:cNvSpPr>
            <p:nvPr/>
          </p:nvSpPr>
          <p:spPr bwMode="auto">
            <a:xfrm>
              <a:off x="9390063" y="2473325"/>
              <a:ext cx="715962" cy="301625"/>
            </a:xfrm>
            <a:custGeom>
              <a:avLst/>
              <a:gdLst>
                <a:gd name="T0" fmla="*/ 0 w 1987"/>
                <a:gd name="T1" fmla="*/ 837 h 838"/>
                <a:gd name="T2" fmla="*/ 1586 w 1987"/>
                <a:gd name="T3" fmla="*/ 837 h 838"/>
                <a:gd name="T4" fmla="*/ 1986 w 1987"/>
                <a:gd name="T5" fmla="*/ 0 h 838"/>
                <a:gd name="T6" fmla="*/ 419 w 1987"/>
                <a:gd name="T7" fmla="*/ 0 h 838"/>
                <a:gd name="T8" fmla="*/ 0 w 1987"/>
                <a:gd name="T9" fmla="*/ 837 h 838"/>
              </a:gdLst>
              <a:ahLst/>
              <a:cxnLst>
                <a:cxn ang="0">
                  <a:pos x="T0" y="T1"/>
                </a:cxn>
                <a:cxn ang="0">
                  <a:pos x="T2" y="T3"/>
                </a:cxn>
                <a:cxn ang="0">
                  <a:pos x="T4" y="T5"/>
                </a:cxn>
                <a:cxn ang="0">
                  <a:pos x="T6" y="T7"/>
                </a:cxn>
                <a:cxn ang="0">
                  <a:pos x="T8" y="T9"/>
                </a:cxn>
              </a:cxnLst>
              <a:rect l="0" t="0" r="r" b="b"/>
              <a:pathLst>
                <a:path w="1987" h="838">
                  <a:moveTo>
                    <a:pt x="0" y="837"/>
                  </a:moveTo>
                  <a:lnTo>
                    <a:pt x="1586" y="837"/>
                  </a:lnTo>
                  <a:lnTo>
                    <a:pt x="1986" y="0"/>
                  </a:lnTo>
                  <a:lnTo>
                    <a:pt x="419" y="0"/>
                  </a:lnTo>
                  <a:lnTo>
                    <a:pt x="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192">
                <a:buClrTx/>
              </a:pPr>
              <a:endParaRPr lang="en-US" sz="2160" kern="1200" dirty="0">
                <a:latin typeface="Verdana" panose="020B0604030504040204"/>
                <a:ea typeface="+mn-ea"/>
                <a:cs typeface="+mn-cs"/>
              </a:endParaRPr>
            </a:p>
          </p:txBody>
        </p:sp>
        <p:sp>
          <p:nvSpPr>
            <p:cNvPr id="78" name="Freeform 4">
              <a:extLst>
                <a:ext uri="{FF2B5EF4-FFF2-40B4-BE49-F238E27FC236}">
                  <a16:creationId xmlns:a16="http://schemas.microsoft.com/office/drawing/2014/main" id="{D55AB234-F99F-4C6F-A0A6-EE2C250ECEB3}"/>
                </a:ext>
              </a:extLst>
            </p:cNvPr>
            <p:cNvSpPr>
              <a:spLocks noChangeArrowheads="1"/>
            </p:cNvSpPr>
            <p:nvPr/>
          </p:nvSpPr>
          <p:spPr bwMode="auto">
            <a:xfrm>
              <a:off x="5675313" y="2473325"/>
              <a:ext cx="747712" cy="301625"/>
            </a:xfrm>
            <a:custGeom>
              <a:avLst/>
              <a:gdLst>
                <a:gd name="T0" fmla="*/ 0 w 2079"/>
                <a:gd name="T1" fmla="*/ 837 h 838"/>
                <a:gd name="T2" fmla="*/ 1677 w 2079"/>
                <a:gd name="T3" fmla="*/ 837 h 838"/>
                <a:gd name="T4" fmla="*/ 2078 w 2079"/>
                <a:gd name="T5" fmla="*/ 0 h 838"/>
                <a:gd name="T6" fmla="*/ 401 w 2079"/>
                <a:gd name="T7" fmla="*/ 0 h 838"/>
                <a:gd name="T8" fmla="*/ 0 w 2079"/>
                <a:gd name="T9" fmla="*/ 837 h 838"/>
              </a:gdLst>
              <a:ahLst/>
              <a:cxnLst>
                <a:cxn ang="0">
                  <a:pos x="T0" y="T1"/>
                </a:cxn>
                <a:cxn ang="0">
                  <a:pos x="T2" y="T3"/>
                </a:cxn>
                <a:cxn ang="0">
                  <a:pos x="T4" y="T5"/>
                </a:cxn>
                <a:cxn ang="0">
                  <a:pos x="T6" y="T7"/>
                </a:cxn>
                <a:cxn ang="0">
                  <a:pos x="T8" y="T9"/>
                </a:cxn>
              </a:cxnLst>
              <a:rect l="0" t="0" r="r" b="b"/>
              <a:pathLst>
                <a:path w="2079" h="838">
                  <a:moveTo>
                    <a:pt x="0" y="837"/>
                  </a:moveTo>
                  <a:lnTo>
                    <a:pt x="1677" y="837"/>
                  </a:lnTo>
                  <a:lnTo>
                    <a:pt x="2078" y="0"/>
                  </a:lnTo>
                  <a:lnTo>
                    <a:pt x="401" y="0"/>
                  </a:lnTo>
                  <a:lnTo>
                    <a:pt x="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192">
                <a:buClrTx/>
              </a:pPr>
              <a:endParaRPr lang="en-US" sz="2160" kern="1200" dirty="0">
                <a:latin typeface="Verdana" panose="020B0604030504040204"/>
                <a:ea typeface="+mn-ea"/>
                <a:cs typeface="+mn-cs"/>
              </a:endParaRPr>
            </a:p>
          </p:txBody>
        </p:sp>
        <p:sp>
          <p:nvSpPr>
            <p:cNvPr id="79" name="Freeform 5">
              <a:extLst>
                <a:ext uri="{FF2B5EF4-FFF2-40B4-BE49-F238E27FC236}">
                  <a16:creationId xmlns:a16="http://schemas.microsoft.com/office/drawing/2014/main" id="{66A43E04-173E-4013-90AE-7C712F7C2ABB}"/>
                </a:ext>
              </a:extLst>
            </p:cNvPr>
            <p:cNvSpPr>
              <a:spLocks noChangeArrowheads="1"/>
            </p:cNvSpPr>
            <p:nvPr/>
          </p:nvSpPr>
          <p:spPr bwMode="auto">
            <a:xfrm>
              <a:off x="25400" y="2473325"/>
              <a:ext cx="2717800" cy="301625"/>
            </a:xfrm>
            <a:custGeom>
              <a:avLst/>
              <a:gdLst>
                <a:gd name="T0" fmla="*/ 7547 w 7548"/>
                <a:gd name="T1" fmla="*/ 0 h 838"/>
                <a:gd name="T2" fmla="*/ 0 w 7548"/>
                <a:gd name="T3" fmla="*/ 0 h 838"/>
                <a:gd name="T4" fmla="*/ 0 w 7548"/>
                <a:gd name="T5" fmla="*/ 837 h 838"/>
                <a:gd name="T6" fmla="*/ 7146 w 7548"/>
                <a:gd name="T7" fmla="*/ 837 h 838"/>
                <a:gd name="T8" fmla="*/ 7547 w 7548"/>
                <a:gd name="T9" fmla="*/ 0 h 838"/>
              </a:gdLst>
              <a:ahLst/>
              <a:cxnLst>
                <a:cxn ang="0">
                  <a:pos x="T0" y="T1"/>
                </a:cxn>
                <a:cxn ang="0">
                  <a:pos x="T2" y="T3"/>
                </a:cxn>
                <a:cxn ang="0">
                  <a:pos x="T4" y="T5"/>
                </a:cxn>
                <a:cxn ang="0">
                  <a:pos x="T6" y="T7"/>
                </a:cxn>
                <a:cxn ang="0">
                  <a:pos x="T8" y="T9"/>
                </a:cxn>
              </a:cxnLst>
              <a:rect l="0" t="0" r="r" b="b"/>
              <a:pathLst>
                <a:path w="7548" h="838">
                  <a:moveTo>
                    <a:pt x="7547" y="0"/>
                  </a:moveTo>
                  <a:lnTo>
                    <a:pt x="0" y="0"/>
                  </a:lnTo>
                  <a:lnTo>
                    <a:pt x="0" y="837"/>
                  </a:lnTo>
                  <a:lnTo>
                    <a:pt x="7146" y="837"/>
                  </a:lnTo>
                  <a:lnTo>
                    <a:pt x="754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192">
                <a:buClrTx/>
              </a:pPr>
              <a:endParaRPr lang="en-US" sz="2160" kern="1200" dirty="0">
                <a:latin typeface="Verdana" panose="020B0604030504040204"/>
                <a:ea typeface="+mn-ea"/>
                <a:cs typeface="+mn-cs"/>
              </a:endParaRPr>
            </a:p>
          </p:txBody>
        </p:sp>
        <p:sp>
          <p:nvSpPr>
            <p:cNvPr id="80" name="Freeform 6">
              <a:extLst>
                <a:ext uri="{FF2B5EF4-FFF2-40B4-BE49-F238E27FC236}">
                  <a16:creationId xmlns:a16="http://schemas.microsoft.com/office/drawing/2014/main" id="{063DBA60-DD19-40A5-B772-4A028CE34ADC}"/>
                </a:ext>
              </a:extLst>
            </p:cNvPr>
            <p:cNvSpPr>
              <a:spLocks noChangeArrowheads="1"/>
            </p:cNvSpPr>
            <p:nvPr/>
          </p:nvSpPr>
          <p:spPr bwMode="auto">
            <a:xfrm>
              <a:off x="3011488" y="2473325"/>
              <a:ext cx="755650" cy="301625"/>
            </a:xfrm>
            <a:custGeom>
              <a:avLst/>
              <a:gdLst>
                <a:gd name="T0" fmla="*/ 2097 w 2098"/>
                <a:gd name="T1" fmla="*/ 837 h 838"/>
                <a:gd name="T2" fmla="*/ 1695 w 2098"/>
                <a:gd name="T3" fmla="*/ 0 h 838"/>
                <a:gd name="T4" fmla="*/ 0 w 2098"/>
                <a:gd name="T5" fmla="*/ 0 h 838"/>
                <a:gd name="T6" fmla="*/ 420 w 2098"/>
                <a:gd name="T7" fmla="*/ 837 h 838"/>
                <a:gd name="T8" fmla="*/ 2097 w 2098"/>
                <a:gd name="T9" fmla="*/ 837 h 838"/>
              </a:gdLst>
              <a:ahLst/>
              <a:cxnLst>
                <a:cxn ang="0">
                  <a:pos x="T0" y="T1"/>
                </a:cxn>
                <a:cxn ang="0">
                  <a:pos x="T2" y="T3"/>
                </a:cxn>
                <a:cxn ang="0">
                  <a:pos x="T4" y="T5"/>
                </a:cxn>
                <a:cxn ang="0">
                  <a:pos x="T6" y="T7"/>
                </a:cxn>
                <a:cxn ang="0">
                  <a:pos x="T8" y="T9"/>
                </a:cxn>
              </a:cxnLst>
              <a:rect l="0" t="0" r="r" b="b"/>
              <a:pathLst>
                <a:path w="2098" h="838">
                  <a:moveTo>
                    <a:pt x="2097" y="837"/>
                  </a:moveTo>
                  <a:lnTo>
                    <a:pt x="1695" y="0"/>
                  </a:lnTo>
                  <a:lnTo>
                    <a:pt x="0" y="0"/>
                  </a:lnTo>
                  <a:lnTo>
                    <a:pt x="420" y="837"/>
                  </a:lnTo>
                  <a:lnTo>
                    <a:pt x="2097"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192">
                <a:buClrTx/>
              </a:pPr>
              <a:endParaRPr lang="en-US" sz="2160" kern="1200" dirty="0">
                <a:latin typeface="Verdana" panose="020B0604030504040204"/>
                <a:ea typeface="+mn-ea"/>
                <a:cs typeface="+mn-cs"/>
              </a:endParaRPr>
            </a:p>
          </p:txBody>
        </p:sp>
        <p:sp>
          <p:nvSpPr>
            <p:cNvPr id="81" name="Freeform 7">
              <a:extLst>
                <a:ext uri="{FF2B5EF4-FFF2-40B4-BE49-F238E27FC236}">
                  <a16:creationId xmlns:a16="http://schemas.microsoft.com/office/drawing/2014/main" id="{3B7D6174-FCCD-42E7-AC7E-30FBCC17A784}"/>
                </a:ext>
              </a:extLst>
            </p:cNvPr>
            <p:cNvSpPr>
              <a:spLocks noChangeArrowheads="1"/>
            </p:cNvSpPr>
            <p:nvPr/>
          </p:nvSpPr>
          <p:spPr bwMode="auto">
            <a:xfrm>
              <a:off x="4008438" y="2473325"/>
              <a:ext cx="1423987" cy="301625"/>
            </a:xfrm>
            <a:custGeom>
              <a:avLst/>
              <a:gdLst>
                <a:gd name="T0" fmla="*/ 0 w 3956"/>
                <a:gd name="T1" fmla="*/ 0 h 838"/>
                <a:gd name="T2" fmla="*/ 383 w 3956"/>
                <a:gd name="T3" fmla="*/ 837 h 838"/>
                <a:gd name="T4" fmla="*/ 3572 w 3956"/>
                <a:gd name="T5" fmla="*/ 837 h 838"/>
                <a:gd name="T6" fmla="*/ 3955 w 3956"/>
                <a:gd name="T7" fmla="*/ 0 h 838"/>
                <a:gd name="T8" fmla="*/ 0 w 3956"/>
                <a:gd name="T9" fmla="*/ 0 h 838"/>
              </a:gdLst>
              <a:ahLst/>
              <a:cxnLst>
                <a:cxn ang="0">
                  <a:pos x="T0" y="T1"/>
                </a:cxn>
                <a:cxn ang="0">
                  <a:pos x="T2" y="T3"/>
                </a:cxn>
                <a:cxn ang="0">
                  <a:pos x="T4" y="T5"/>
                </a:cxn>
                <a:cxn ang="0">
                  <a:pos x="T6" y="T7"/>
                </a:cxn>
                <a:cxn ang="0">
                  <a:pos x="T8" y="T9"/>
                </a:cxn>
              </a:cxnLst>
              <a:rect l="0" t="0" r="r" b="b"/>
              <a:pathLst>
                <a:path w="3956" h="838">
                  <a:moveTo>
                    <a:pt x="0" y="0"/>
                  </a:moveTo>
                  <a:lnTo>
                    <a:pt x="383" y="837"/>
                  </a:lnTo>
                  <a:lnTo>
                    <a:pt x="3572" y="837"/>
                  </a:lnTo>
                  <a:lnTo>
                    <a:pt x="3955" y="0"/>
                  </a:lnTo>
                  <a:lnTo>
                    <a:pt x="0"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192">
                <a:buClrTx/>
              </a:pPr>
              <a:endParaRPr lang="en-US" sz="2160" kern="1200" dirty="0">
                <a:latin typeface="Verdana" panose="020B0604030504040204"/>
                <a:ea typeface="+mn-ea"/>
                <a:cs typeface="+mn-cs"/>
              </a:endParaRPr>
            </a:p>
          </p:txBody>
        </p:sp>
      </p:grpSp>
      <p:sp>
        <p:nvSpPr>
          <p:cNvPr id="82" name="Rectangle 81">
            <a:extLst>
              <a:ext uri="{FF2B5EF4-FFF2-40B4-BE49-F238E27FC236}">
                <a16:creationId xmlns:a16="http://schemas.microsoft.com/office/drawing/2014/main" id="{DA95E5CD-5EE0-4464-BB5D-C0DCE9C9C525}"/>
              </a:ext>
            </a:extLst>
          </p:cNvPr>
          <p:cNvSpPr/>
          <p:nvPr/>
        </p:nvSpPr>
        <p:spPr>
          <a:xfrm>
            <a:off x="5582634" y="7258241"/>
            <a:ext cx="3598312" cy="124214"/>
          </a:xfrm>
          <a:prstGeom prst="rect">
            <a:avLst/>
          </a:prstGeom>
          <a:solidFill>
            <a:srgbClr val="575759"/>
          </a:solidFill>
          <a:ln>
            <a:solidFill>
              <a:srgbClr val="5757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192">
              <a:buClrTx/>
            </a:pPr>
            <a:endParaRPr lang="en-US" sz="2160" kern="1200" dirty="0">
              <a:solidFill>
                <a:srgbClr val="FFFFFF"/>
              </a:solidFill>
              <a:latin typeface="Verdana" panose="020B0604030504040204"/>
            </a:endParaRPr>
          </a:p>
        </p:txBody>
      </p:sp>
      <p:grpSp>
        <p:nvGrpSpPr>
          <p:cNvPr id="83" name="Group 82">
            <a:extLst>
              <a:ext uri="{FF2B5EF4-FFF2-40B4-BE49-F238E27FC236}">
                <a16:creationId xmlns:a16="http://schemas.microsoft.com/office/drawing/2014/main" id="{86F27369-AE8C-46C9-AFFE-2D82ABB78BAA}"/>
              </a:ext>
            </a:extLst>
          </p:cNvPr>
          <p:cNvGrpSpPr>
            <a:grpSpLocks noChangeAspect="1"/>
          </p:cNvGrpSpPr>
          <p:nvPr/>
        </p:nvGrpSpPr>
        <p:grpSpPr>
          <a:xfrm>
            <a:off x="10375805" y="4460398"/>
            <a:ext cx="2160000" cy="64634"/>
            <a:chOff x="25400" y="2473325"/>
            <a:chExt cx="10080625" cy="301625"/>
          </a:xfrm>
        </p:grpSpPr>
        <p:sp>
          <p:nvSpPr>
            <p:cNvPr id="84" name="Freeform 1">
              <a:extLst>
                <a:ext uri="{FF2B5EF4-FFF2-40B4-BE49-F238E27FC236}">
                  <a16:creationId xmlns:a16="http://schemas.microsoft.com/office/drawing/2014/main" id="{207744FF-CAF2-4EB1-9A23-2BD1092E2215}"/>
                </a:ext>
              </a:extLst>
            </p:cNvPr>
            <p:cNvSpPr>
              <a:spLocks noChangeArrowheads="1"/>
            </p:cNvSpPr>
            <p:nvPr/>
          </p:nvSpPr>
          <p:spPr bwMode="auto">
            <a:xfrm>
              <a:off x="6692900" y="2473325"/>
              <a:ext cx="781050" cy="301625"/>
            </a:xfrm>
            <a:custGeom>
              <a:avLst/>
              <a:gdLst>
                <a:gd name="T0" fmla="*/ 2170 w 2171"/>
                <a:gd name="T1" fmla="*/ 837 h 838"/>
                <a:gd name="T2" fmla="*/ 1787 w 2171"/>
                <a:gd name="T3" fmla="*/ 0 h 838"/>
                <a:gd name="T4" fmla="*/ 0 w 2171"/>
                <a:gd name="T5" fmla="*/ 0 h 838"/>
                <a:gd name="T6" fmla="*/ 420 w 2171"/>
                <a:gd name="T7" fmla="*/ 837 h 838"/>
                <a:gd name="T8" fmla="*/ 2170 w 2171"/>
                <a:gd name="T9" fmla="*/ 837 h 838"/>
              </a:gdLst>
              <a:ahLst/>
              <a:cxnLst>
                <a:cxn ang="0">
                  <a:pos x="T0" y="T1"/>
                </a:cxn>
                <a:cxn ang="0">
                  <a:pos x="T2" y="T3"/>
                </a:cxn>
                <a:cxn ang="0">
                  <a:pos x="T4" y="T5"/>
                </a:cxn>
                <a:cxn ang="0">
                  <a:pos x="T6" y="T7"/>
                </a:cxn>
                <a:cxn ang="0">
                  <a:pos x="T8" y="T9"/>
                </a:cxn>
              </a:cxnLst>
              <a:rect l="0" t="0" r="r" b="b"/>
              <a:pathLst>
                <a:path w="2171" h="838">
                  <a:moveTo>
                    <a:pt x="2170" y="837"/>
                  </a:moveTo>
                  <a:lnTo>
                    <a:pt x="1787" y="0"/>
                  </a:lnTo>
                  <a:lnTo>
                    <a:pt x="0" y="0"/>
                  </a:lnTo>
                  <a:lnTo>
                    <a:pt x="420" y="837"/>
                  </a:lnTo>
                  <a:lnTo>
                    <a:pt x="217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192">
                <a:buClrTx/>
              </a:pPr>
              <a:endParaRPr lang="en-US" sz="2160" kern="1200" dirty="0">
                <a:latin typeface="Verdana" panose="020B0604030504040204"/>
                <a:ea typeface="+mn-ea"/>
                <a:cs typeface="+mn-cs"/>
              </a:endParaRPr>
            </a:p>
          </p:txBody>
        </p:sp>
        <p:sp>
          <p:nvSpPr>
            <p:cNvPr id="85" name="Freeform 2">
              <a:extLst>
                <a:ext uri="{FF2B5EF4-FFF2-40B4-BE49-F238E27FC236}">
                  <a16:creationId xmlns:a16="http://schemas.microsoft.com/office/drawing/2014/main" id="{7DC10B82-DD8E-4954-91DA-36AB5AF735E0}"/>
                </a:ext>
              </a:extLst>
            </p:cNvPr>
            <p:cNvSpPr>
              <a:spLocks noChangeArrowheads="1"/>
            </p:cNvSpPr>
            <p:nvPr/>
          </p:nvSpPr>
          <p:spPr bwMode="auto">
            <a:xfrm>
              <a:off x="7729538" y="2473325"/>
              <a:ext cx="1417637" cy="301625"/>
            </a:xfrm>
            <a:custGeom>
              <a:avLst/>
              <a:gdLst>
                <a:gd name="T0" fmla="*/ 3937 w 3938"/>
                <a:gd name="T1" fmla="*/ 0 h 838"/>
                <a:gd name="T2" fmla="*/ 0 w 3938"/>
                <a:gd name="T3" fmla="*/ 0 h 838"/>
                <a:gd name="T4" fmla="*/ 346 w 3938"/>
                <a:gd name="T5" fmla="*/ 837 h 838"/>
                <a:gd name="T6" fmla="*/ 3555 w 3938"/>
                <a:gd name="T7" fmla="*/ 837 h 838"/>
                <a:gd name="T8" fmla="*/ 3937 w 3938"/>
                <a:gd name="T9" fmla="*/ 0 h 838"/>
              </a:gdLst>
              <a:ahLst/>
              <a:cxnLst>
                <a:cxn ang="0">
                  <a:pos x="T0" y="T1"/>
                </a:cxn>
                <a:cxn ang="0">
                  <a:pos x="T2" y="T3"/>
                </a:cxn>
                <a:cxn ang="0">
                  <a:pos x="T4" y="T5"/>
                </a:cxn>
                <a:cxn ang="0">
                  <a:pos x="T6" y="T7"/>
                </a:cxn>
                <a:cxn ang="0">
                  <a:pos x="T8" y="T9"/>
                </a:cxn>
              </a:cxnLst>
              <a:rect l="0" t="0" r="r" b="b"/>
              <a:pathLst>
                <a:path w="3938" h="838">
                  <a:moveTo>
                    <a:pt x="3937" y="0"/>
                  </a:moveTo>
                  <a:lnTo>
                    <a:pt x="0" y="0"/>
                  </a:lnTo>
                  <a:lnTo>
                    <a:pt x="346" y="837"/>
                  </a:lnTo>
                  <a:lnTo>
                    <a:pt x="3555" y="837"/>
                  </a:lnTo>
                  <a:lnTo>
                    <a:pt x="393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192">
                <a:buClrTx/>
              </a:pPr>
              <a:endParaRPr lang="en-US" sz="2160" kern="1200" dirty="0">
                <a:latin typeface="Verdana" panose="020B0604030504040204"/>
                <a:ea typeface="+mn-ea"/>
                <a:cs typeface="+mn-cs"/>
              </a:endParaRPr>
            </a:p>
          </p:txBody>
        </p:sp>
        <p:sp>
          <p:nvSpPr>
            <p:cNvPr id="86" name="Freeform 3">
              <a:extLst>
                <a:ext uri="{FF2B5EF4-FFF2-40B4-BE49-F238E27FC236}">
                  <a16:creationId xmlns:a16="http://schemas.microsoft.com/office/drawing/2014/main" id="{0C340B6D-1268-41D4-8AD7-E5C56B8DA83D}"/>
                </a:ext>
              </a:extLst>
            </p:cNvPr>
            <p:cNvSpPr>
              <a:spLocks noChangeArrowheads="1"/>
            </p:cNvSpPr>
            <p:nvPr/>
          </p:nvSpPr>
          <p:spPr bwMode="auto">
            <a:xfrm>
              <a:off x="9390063" y="2473325"/>
              <a:ext cx="715962" cy="301625"/>
            </a:xfrm>
            <a:custGeom>
              <a:avLst/>
              <a:gdLst>
                <a:gd name="T0" fmla="*/ 0 w 1987"/>
                <a:gd name="T1" fmla="*/ 837 h 838"/>
                <a:gd name="T2" fmla="*/ 1586 w 1987"/>
                <a:gd name="T3" fmla="*/ 837 h 838"/>
                <a:gd name="T4" fmla="*/ 1986 w 1987"/>
                <a:gd name="T5" fmla="*/ 0 h 838"/>
                <a:gd name="T6" fmla="*/ 419 w 1987"/>
                <a:gd name="T7" fmla="*/ 0 h 838"/>
                <a:gd name="T8" fmla="*/ 0 w 1987"/>
                <a:gd name="T9" fmla="*/ 837 h 838"/>
              </a:gdLst>
              <a:ahLst/>
              <a:cxnLst>
                <a:cxn ang="0">
                  <a:pos x="T0" y="T1"/>
                </a:cxn>
                <a:cxn ang="0">
                  <a:pos x="T2" y="T3"/>
                </a:cxn>
                <a:cxn ang="0">
                  <a:pos x="T4" y="T5"/>
                </a:cxn>
                <a:cxn ang="0">
                  <a:pos x="T6" y="T7"/>
                </a:cxn>
                <a:cxn ang="0">
                  <a:pos x="T8" y="T9"/>
                </a:cxn>
              </a:cxnLst>
              <a:rect l="0" t="0" r="r" b="b"/>
              <a:pathLst>
                <a:path w="1987" h="838">
                  <a:moveTo>
                    <a:pt x="0" y="837"/>
                  </a:moveTo>
                  <a:lnTo>
                    <a:pt x="1586" y="837"/>
                  </a:lnTo>
                  <a:lnTo>
                    <a:pt x="1986" y="0"/>
                  </a:lnTo>
                  <a:lnTo>
                    <a:pt x="419" y="0"/>
                  </a:lnTo>
                  <a:lnTo>
                    <a:pt x="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192">
                <a:buClrTx/>
              </a:pPr>
              <a:endParaRPr lang="en-US" sz="2160" kern="1200" dirty="0">
                <a:latin typeface="Verdana" panose="020B0604030504040204"/>
                <a:ea typeface="+mn-ea"/>
                <a:cs typeface="+mn-cs"/>
              </a:endParaRPr>
            </a:p>
          </p:txBody>
        </p:sp>
        <p:sp>
          <p:nvSpPr>
            <p:cNvPr id="87" name="Freeform 4">
              <a:extLst>
                <a:ext uri="{FF2B5EF4-FFF2-40B4-BE49-F238E27FC236}">
                  <a16:creationId xmlns:a16="http://schemas.microsoft.com/office/drawing/2014/main" id="{383B29FC-0BA4-4AE7-A51C-400A57EC475A}"/>
                </a:ext>
              </a:extLst>
            </p:cNvPr>
            <p:cNvSpPr>
              <a:spLocks noChangeArrowheads="1"/>
            </p:cNvSpPr>
            <p:nvPr/>
          </p:nvSpPr>
          <p:spPr bwMode="auto">
            <a:xfrm>
              <a:off x="5675313" y="2473325"/>
              <a:ext cx="747712" cy="301625"/>
            </a:xfrm>
            <a:custGeom>
              <a:avLst/>
              <a:gdLst>
                <a:gd name="T0" fmla="*/ 0 w 2079"/>
                <a:gd name="T1" fmla="*/ 837 h 838"/>
                <a:gd name="T2" fmla="*/ 1677 w 2079"/>
                <a:gd name="T3" fmla="*/ 837 h 838"/>
                <a:gd name="T4" fmla="*/ 2078 w 2079"/>
                <a:gd name="T5" fmla="*/ 0 h 838"/>
                <a:gd name="T6" fmla="*/ 401 w 2079"/>
                <a:gd name="T7" fmla="*/ 0 h 838"/>
                <a:gd name="T8" fmla="*/ 0 w 2079"/>
                <a:gd name="T9" fmla="*/ 837 h 838"/>
              </a:gdLst>
              <a:ahLst/>
              <a:cxnLst>
                <a:cxn ang="0">
                  <a:pos x="T0" y="T1"/>
                </a:cxn>
                <a:cxn ang="0">
                  <a:pos x="T2" y="T3"/>
                </a:cxn>
                <a:cxn ang="0">
                  <a:pos x="T4" y="T5"/>
                </a:cxn>
                <a:cxn ang="0">
                  <a:pos x="T6" y="T7"/>
                </a:cxn>
                <a:cxn ang="0">
                  <a:pos x="T8" y="T9"/>
                </a:cxn>
              </a:cxnLst>
              <a:rect l="0" t="0" r="r" b="b"/>
              <a:pathLst>
                <a:path w="2079" h="838">
                  <a:moveTo>
                    <a:pt x="0" y="837"/>
                  </a:moveTo>
                  <a:lnTo>
                    <a:pt x="1677" y="837"/>
                  </a:lnTo>
                  <a:lnTo>
                    <a:pt x="2078" y="0"/>
                  </a:lnTo>
                  <a:lnTo>
                    <a:pt x="401" y="0"/>
                  </a:lnTo>
                  <a:lnTo>
                    <a:pt x="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192">
                <a:buClrTx/>
              </a:pPr>
              <a:endParaRPr lang="en-US" sz="2160" kern="1200" dirty="0">
                <a:latin typeface="Verdana" panose="020B0604030504040204"/>
                <a:ea typeface="+mn-ea"/>
                <a:cs typeface="+mn-cs"/>
              </a:endParaRPr>
            </a:p>
          </p:txBody>
        </p:sp>
        <p:sp>
          <p:nvSpPr>
            <p:cNvPr id="88" name="Freeform 5">
              <a:extLst>
                <a:ext uri="{FF2B5EF4-FFF2-40B4-BE49-F238E27FC236}">
                  <a16:creationId xmlns:a16="http://schemas.microsoft.com/office/drawing/2014/main" id="{458A0DA3-5706-4DCB-B728-06336BDF45EC}"/>
                </a:ext>
              </a:extLst>
            </p:cNvPr>
            <p:cNvSpPr>
              <a:spLocks noChangeArrowheads="1"/>
            </p:cNvSpPr>
            <p:nvPr/>
          </p:nvSpPr>
          <p:spPr bwMode="auto">
            <a:xfrm>
              <a:off x="25400" y="2473325"/>
              <a:ext cx="2717800" cy="301625"/>
            </a:xfrm>
            <a:custGeom>
              <a:avLst/>
              <a:gdLst>
                <a:gd name="T0" fmla="*/ 7547 w 7548"/>
                <a:gd name="T1" fmla="*/ 0 h 838"/>
                <a:gd name="T2" fmla="*/ 0 w 7548"/>
                <a:gd name="T3" fmla="*/ 0 h 838"/>
                <a:gd name="T4" fmla="*/ 0 w 7548"/>
                <a:gd name="T5" fmla="*/ 837 h 838"/>
                <a:gd name="T6" fmla="*/ 7146 w 7548"/>
                <a:gd name="T7" fmla="*/ 837 h 838"/>
                <a:gd name="T8" fmla="*/ 7547 w 7548"/>
                <a:gd name="T9" fmla="*/ 0 h 838"/>
              </a:gdLst>
              <a:ahLst/>
              <a:cxnLst>
                <a:cxn ang="0">
                  <a:pos x="T0" y="T1"/>
                </a:cxn>
                <a:cxn ang="0">
                  <a:pos x="T2" y="T3"/>
                </a:cxn>
                <a:cxn ang="0">
                  <a:pos x="T4" y="T5"/>
                </a:cxn>
                <a:cxn ang="0">
                  <a:pos x="T6" y="T7"/>
                </a:cxn>
                <a:cxn ang="0">
                  <a:pos x="T8" y="T9"/>
                </a:cxn>
              </a:cxnLst>
              <a:rect l="0" t="0" r="r" b="b"/>
              <a:pathLst>
                <a:path w="7548" h="838">
                  <a:moveTo>
                    <a:pt x="7547" y="0"/>
                  </a:moveTo>
                  <a:lnTo>
                    <a:pt x="0" y="0"/>
                  </a:lnTo>
                  <a:lnTo>
                    <a:pt x="0" y="837"/>
                  </a:lnTo>
                  <a:lnTo>
                    <a:pt x="7146" y="837"/>
                  </a:lnTo>
                  <a:lnTo>
                    <a:pt x="754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192">
                <a:buClrTx/>
              </a:pPr>
              <a:endParaRPr lang="en-US" sz="2160" kern="1200" dirty="0">
                <a:latin typeface="Verdana" panose="020B0604030504040204"/>
                <a:ea typeface="+mn-ea"/>
                <a:cs typeface="+mn-cs"/>
              </a:endParaRPr>
            </a:p>
          </p:txBody>
        </p:sp>
        <p:sp>
          <p:nvSpPr>
            <p:cNvPr id="89" name="Freeform 6">
              <a:extLst>
                <a:ext uri="{FF2B5EF4-FFF2-40B4-BE49-F238E27FC236}">
                  <a16:creationId xmlns:a16="http://schemas.microsoft.com/office/drawing/2014/main" id="{1802C43F-6E32-4091-B108-F74F9E0B2886}"/>
                </a:ext>
              </a:extLst>
            </p:cNvPr>
            <p:cNvSpPr>
              <a:spLocks noChangeArrowheads="1"/>
            </p:cNvSpPr>
            <p:nvPr/>
          </p:nvSpPr>
          <p:spPr bwMode="auto">
            <a:xfrm>
              <a:off x="3011488" y="2473325"/>
              <a:ext cx="755650" cy="301625"/>
            </a:xfrm>
            <a:custGeom>
              <a:avLst/>
              <a:gdLst>
                <a:gd name="T0" fmla="*/ 2097 w 2098"/>
                <a:gd name="T1" fmla="*/ 837 h 838"/>
                <a:gd name="T2" fmla="*/ 1695 w 2098"/>
                <a:gd name="T3" fmla="*/ 0 h 838"/>
                <a:gd name="T4" fmla="*/ 0 w 2098"/>
                <a:gd name="T5" fmla="*/ 0 h 838"/>
                <a:gd name="T6" fmla="*/ 420 w 2098"/>
                <a:gd name="T7" fmla="*/ 837 h 838"/>
                <a:gd name="T8" fmla="*/ 2097 w 2098"/>
                <a:gd name="T9" fmla="*/ 837 h 838"/>
              </a:gdLst>
              <a:ahLst/>
              <a:cxnLst>
                <a:cxn ang="0">
                  <a:pos x="T0" y="T1"/>
                </a:cxn>
                <a:cxn ang="0">
                  <a:pos x="T2" y="T3"/>
                </a:cxn>
                <a:cxn ang="0">
                  <a:pos x="T4" y="T5"/>
                </a:cxn>
                <a:cxn ang="0">
                  <a:pos x="T6" y="T7"/>
                </a:cxn>
                <a:cxn ang="0">
                  <a:pos x="T8" y="T9"/>
                </a:cxn>
              </a:cxnLst>
              <a:rect l="0" t="0" r="r" b="b"/>
              <a:pathLst>
                <a:path w="2098" h="838">
                  <a:moveTo>
                    <a:pt x="2097" y="837"/>
                  </a:moveTo>
                  <a:lnTo>
                    <a:pt x="1695" y="0"/>
                  </a:lnTo>
                  <a:lnTo>
                    <a:pt x="0" y="0"/>
                  </a:lnTo>
                  <a:lnTo>
                    <a:pt x="420" y="837"/>
                  </a:lnTo>
                  <a:lnTo>
                    <a:pt x="2097"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192">
                <a:buClrTx/>
              </a:pPr>
              <a:endParaRPr lang="en-US" sz="2160" kern="1200" dirty="0">
                <a:latin typeface="Verdana" panose="020B0604030504040204"/>
                <a:ea typeface="+mn-ea"/>
                <a:cs typeface="+mn-cs"/>
              </a:endParaRPr>
            </a:p>
          </p:txBody>
        </p:sp>
        <p:sp>
          <p:nvSpPr>
            <p:cNvPr id="90" name="Freeform 7">
              <a:extLst>
                <a:ext uri="{FF2B5EF4-FFF2-40B4-BE49-F238E27FC236}">
                  <a16:creationId xmlns:a16="http://schemas.microsoft.com/office/drawing/2014/main" id="{788F34B3-3705-47D5-A8AE-45A79EAA24DE}"/>
                </a:ext>
              </a:extLst>
            </p:cNvPr>
            <p:cNvSpPr>
              <a:spLocks noChangeArrowheads="1"/>
            </p:cNvSpPr>
            <p:nvPr/>
          </p:nvSpPr>
          <p:spPr bwMode="auto">
            <a:xfrm>
              <a:off x="4008438" y="2473325"/>
              <a:ext cx="1423987" cy="301625"/>
            </a:xfrm>
            <a:custGeom>
              <a:avLst/>
              <a:gdLst>
                <a:gd name="T0" fmla="*/ 0 w 3956"/>
                <a:gd name="T1" fmla="*/ 0 h 838"/>
                <a:gd name="T2" fmla="*/ 383 w 3956"/>
                <a:gd name="T3" fmla="*/ 837 h 838"/>
                <a:gd name="T4" fmla="*/ 3572 w 3956"/>
                <a:gd name="T5" fmla="*/ 837 h 838"/>
                <a:gd name="T6" fmla="*/ 3955 w 3956"/>
                <a:gd name="T7" fmla="*/ 0 h 838"/>
                <a:gd name="T8" fmla="*/ 0 w 3956"/>
                <a:gd name="T9" fmla="*/ 0 h 838"/>
              </a:gdLst>
              <a:ahLst/>
              <a:cxnLst>
                <a:cxn ang="0">
                  <a:pos x="T0" y="T1"/>
                </a:cxn>
                <a:cxn ang="0">
                  <a:pos x="T2" y="T3"/>
                </a:cxn>
                <a:cxn ang="0">
                  <a:pos x="T4" y="T5"/>
                </a:cxn>
                <a:cxn ang="0">
                  <a:pos x="T6" y="T7"/>
                </a:cxn>
                <a:cxn ang="0">
                  <a:pos x="T8" y="T9"/>
                </a:cxn>
              </a:cxnLst>
              <a:rect l="0" t="0" r="r" b="b"/>
              <a:pathLst>
                <a:path w="3956" h="838">
                  <a:moveTo>
                    <a:pt x="0" y="0"/>
                  </a:moveTo>
                  <a:lnTo>
                    <a:pt x="383" y="837"/>
                  </a:lnTo>
                  <a:lnTo>
                    <a:pt x="3572" y="837"/>
                  </a:lnTo>
                  <a:lnTo>
                    <a:pt x="3955" y="0"/>
                  </a:lnTo>
                  <a:lnTo>
                    <a:pt x="0"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192">
                <a:buClrTx/>
              </a:pPr>
              <a:endParaRPr lang="en-US" sz="2160" kern="1200" dirty="0">
                <a:latin typeface="Verdana" panose="020B0604030504040204"/>
                <a:ea typeface="+mn-ea"/>
                <a:cs typeface="+mn-cs"/>
              </a:endParaRPr>
            </a:p>
          </p:txBody>
        </p:sp>
      </p:grpSp>
      <p:sp>
        <p:nvSpPr>
          <p:cNvPr id="91" name="Rectangle 90">
            <a:extLst>
              <a:ext uri="{FF2B5EF4-FFF2-40B4-BE49-F238E27FC236}">
                <a16:creationId xmlns:a16="http://schemas.microsoft.com/office/drawing/2014/main" id="{4B03ACEF-0B7D-4079-B192-369AEB57503D}"/>
              </a:ext>
            </a:extLst>
          </p:cNvPr>
          <p:cNvSpPr/>
          <p:nvPr/>
        </p:nvSpPr>
        <p:spPr>
          <a:xfrm>
            <a:off x="9670475" y="7258241"/>
            <a:ext cx="3598312" cy="124214"/>
          </a:xfrm>
          <a:prstGeom prst="rect">
            <a:avLst/>
          </a:prstGeom>
          <a:solidFill>
            <a:srgbClr val="DA291C"/>
          </a:solidFill>
          <a:ln>
            <a:solidFill>
              <a:srgbClr val="DA291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192">
              <a:buClrTx/>
            </a:pPr>
            <a:endParaRPr lang="en-US" sz="2160" kern="1200" dirty="0">
              <a:solidFill>
                <a:srgbClr val="FFFFFF"/>
              </a:solidFill>
              <a:latin typeface="Verdana" panose="020B0604030504040204"/>
            </a:endParaRPr>
          </a:p>
        </p:txBody>
      </p:sp>
    </p:spTree>
    <p:extLst>
      <p:ext uri="{BB962C8B-B14F-4D97-AF65-F5344CB8AC3E}">
        <p14:creationId xmlns:p14="http://schemas.microsoft.com/office/powerpoint/2010/main" val="11606502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73F6EBCE-1529-4C91-B3B4-3FBC93F16DFC}"/>
              </a:ext>
            </a:extLst>
          </p:cNvPr>
          <p:cNvSpPr/>
          <p:nvPr/>
        </p:nvSpPr>
        <p:spPr>
          <a:xfrm>
            <a:off x="0" y="-3966"/>
            <a:ext cx="14630400" cy="7763551"/>
          </a:xfrm>
          <a:prstGeom prst="rect">
            <a:avLst/>
          </a:prstGeom>
          <a:solidFill>
            <a:srgbClr val="F1F1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80"/>
          </a:p>
        </p:txBody>
      </p:sp>
      <p:pic>
        <p:nvPicPr>
          <p:cNvPr id="12" name="Picture 11">
            <a:extLst>
              <a:ext uri="{FF2B5EF4-FFF2-40B4-BE49-F238E27FC236}">
                <a16:creationId xmlns:a16="http://schemas.microsoft.com/office/drawing/2014/main" id="{3AE2541A-1E05-4958-A1CA-A69D35FC347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grpSp>
        <p:nvGrpSpPr>
          <p:cNvPr id="20" name="Group 19">
            <a:extLst>
              <a:ext uri="{FF2B5EF4-FFF2-40B4-BE49-F238E27FC236}">
                <a16:creationId xmlns:a16="http://schemas.microsoft.com/office/drawing/2014/main" id="{70FF094F-84F5-42D2-B015-763A3B51FFC2}"/>
              </a:ext>
            </a:extLst>
          </p:cNvPr>
          <p:cNvGrpSpPr>
            <a:grpSpLocks noChangeAspect="1"/>
          </p:cNvGrpSpPr>
          <p:nvPr/>
        </p:nvGrpSpPr>
        <p:grpSpPr>
          <a:xfrm>
            <a:off x="380607" y="7909958"/>
            <a:ext cx="830046" cy="235974"/>
            <a:chOff x="428625" y="2528888"/>
            <a:chExt cx="4143375" cy="1177925"/>
          </a:xfrm>
        </p:grpSpPr>
        <p:sp>
          <p:nvSpPr>
            <p:cNvPr id="21" name="Freeform 1">
              <a:extLst>
                <a:ext uri="{FF2B5EF4-FFF2-40B4-BE49-F238E27FC236}">
                  <a16:creationId xmlns:a16="http://schemas.microsoft.com/office/drawing/2014/main" id="{AB62D8A4-B021-4512-86EC-8AABC5777D79}"/>
                </a:ext>
              </a:extLst>
            </p:cNvPr>
            <p:cNvSpPr>
              <a:spLocks noChangeArrowheads="1"/>
            </p:cNvSpPr>
            <p:nvPr/>
          </p:nvSpPr>
          <p:spPr bwMode="auto">
            <a:xfrm>
              <a:off x="3619500" y="2528888"/>
              <a:ext cx="952500" cy="855662"/>
            </a:xfrm>
            <a:custGeom>
              <a:avLst/>
              <a:gdLst>
                <a:gd name="T0" fmla="*/ 785 w 2647"/>
                <a:gd name="T1" fmla="*/ 1701 h 2379"/>
                <a:gd name="T2" fmla="*/ 1571 w 2647"/>
                <a:gd name="T3" fmla="*/ 1701 h 2379"/>
                <a:gd name="T4" fmla="*/ 1697 w 2647"/>
                <a:gd name="T5" fmla="*/ 2017 h 2379"/>
                <a:gd name="T6" fmla="*/ 637 w 2647"/>
                <a:gd name="T7" fmla="*/ 2017 h 2379"/>
                <a:gd name="T8" fmla="*/ 468 w 2647"/>
                <a:gd name="T9" fmla="*/ 2378 h 2379"/>
                <a:gd name="T10" fmla="*/ 0 w 2647"/>
                <a:gd name="T11" fmla="*/ 2378 h 2379"/>
                <a:gd name="T12" fmla="*/ 1162 w 2647"/>
                <a:gd name="T13" fmla="*/ 0 h 2379"/>
                <a:gd name="T14" fmla="*/ 1486 w 2647"/>
                <a:gd name="T15" fmla="*/ 0 h 2379"/>
                <a:gd name="T16" fmla="*/ 2646 w 2647"/>
                <a:gd name="T17" fmla="*/ 2378 h 2379"/>
                <a:gd name="T18" fmla="*/ 2178 w 2647"/>
                <a:gd name="T19" fmla="*/ 2378 h 2379"/>
                <a:gd name="T20" fmla="*/ 1323 w 2647"/>
                <a:gd name="T21" fmla="*/ 542 h 2379"/>
                <a:gd name="T22" fmla="*/ 785 w 2647"/>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7" h="2379">
                  <a:moveTo>
                    <a:pt x="785" y="1701"/>
                  </a:moveTo>
                  <a:lnTo>
                    <a:pt x="1571" y="1701"/>
                  </a:lnTo>
                  <a:lnTo>
                    <a:pt x="1697" y="2017"/>
                  </a:lnTo>
                  <a:lnTo>
                    <a:pt x="637" y="2017"/>
                  </a:lnTo>
                  <a:lnTo>
                    <a:pt x="468" y="2378"/>
                  </a:lnTo>
                  <a:lnTo>
                    <a:pt x="0" y="2378"/>
                  </a:lnTo>
                  <a:lnTo>
                    <a:pt x="1162" y="0"/>
                  </a:lnTo>
                  <a:lnTo>
                    <a:pt x="1486" y="0"/>
                  </a:lnTo>
                  <a:lnTo>
                    <a:pt x="2646" y="2378"/>
                  </a:lnTo>
                  <a:lnTo>
                    <a:pt x="2178" y="2378"/>
                  </a:lnTo>
                  <a:lnTo>
                    <a:pt x="1323" y="542"/>
                  </a:lnTo>
                  <a:lnTo>
                    <a:pt x="785"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80" b="0" i="0" u="none" strike="noStrike" kern="0" cap="none" spc="0" normalizeH="0" baseline="0" noProof="0">
                <a:ln>
                  <a:noFill/>
                </a:ln>
                <a:solidFill>
                  <a:sysClr val="windowText" lastClr="000000"/>
                </a:solidFill>
                <a:effectLst/>
                <a:uLnTx/>
                <a:uFillTx/>
              </a:endParaRPr>
            </a:p>
          </p:txBody>
        </p:sp>
        <p:sp>
          <p:nvSpPr>
            <p:cNvPr id="22" name="Freeform 2">
              <a:extLst>
                <a:ext uri="{FF2B5EF4-FFF2-40B4-BE49-F238E27FC236}">
                  <a16:creationId xmlns:a16="http://schemas.microsoft.com/office/drawing/2014/main" id="{D432E209-8821-4916-B08A-787D290C2EDB}"/>
                </a:ext>
              </a:extLst>
            </p:cNvPr>
            <p:cNvSpPr>
              <a:spLocks noChangeArrowheads="1"/>
            </p:cNvSpPr>
            <p:nvPr/>
          </p:nvSpPr>
          <p:spPr bwMode="auto">
            <a:xfrm>
              <a:off x="428625" y="2528888"/>
              <a:ext cx="952500" cy="855662"/>
            </a:xfrm>
            <a:custGeom>
              <a:avLst/>
              <a:gdLst>
                <a:gd name="T0" fmla="*/ 786 w 2646"/>
                <a:gd name="T1" fmla="*/ 1701 h 2379"/>
                <a:gd name="T2" fmla="*/ 1569 w 2646"/>
                <a:gd name="T3" fmla="*/ 1701 h 2379"/>
                <a:gd name="T4" fmla="*/ 1698 w 2646"/>
                <a:gd name="T5" fmla="*/ 2017 h 2379"/>
                <a:gd name="T6" fmla="*/ 638 w 2646"/>
                <a:gd name="T7" fmla="*/ 2017 h 2379"/>
                <a:gd name="T8" fmla="*/ 468 w 2646"/>
                <a:gd name="T9" fmla="*/ 2378 h 2379"/>
                <a:gd name="T10" fmla="*/ 0 w 2646"/>
                <a:gd name="T11" fmla="*/ 2378 h 2379"/>
                <a:gd name="T12" fmla="*/ 1160 w 2646"/>
                <a:gd name="T13" fmla="*/ 0 h 2379"/>
                <a:gd name="T14" fmla="*/ 1484 w 2646"/>
                <a:gd name="T15" fmla="*/ 0 h 2379"/>
                <a:gd name="T16" fmla="*/ 2645 w 2646"/>
                <a:gd name="T17" fmla="*/ 2378 h 2379"/>
                <a:gd name="T18" fmla="*/ 2179 w 2646"/>
                <a:gd name="T19" fmla="*/ 2378 h 2379"/>
                <a:gd name="T20" fmla="*/ 1323 w 2646"/>
                <a:gd name="T21" fmla="*/ 542 h 2379"/>
                <a:gd name="T22" fmla="*/ 786 w 2646"/>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6" h="2379">
                  <a:moveTo>
                    <a:pt x="786" y="1701"/>
                  </a:moveTo>
                  <a:lnTo>
                    <a:pt x="1569" y="1701"/>
                  </a:lnTo>
                  <a:lnTo>
                    <a:pt x="1698" y="2017"/>
                  </a:lnTo>
                  <a:lnTo>
                    <a:pt x="638" y="2017"/>
                  </a:lnTo>
                  <a:lnTo>
                    <a:pt x="468" y="2378"/>
                  </a:lnTo>
                  <a:lnTo>
                    <a:pt x="0" y="2378"/>
                  </a:lnTo>
                  <a:lnTo>
                    <a:pt x="1160" y="0"/>
                  </a:lnTo>
                  <a:lnTo>
                    <a:pt x="1484" y="0"/>
                  </a:lnTo>
                  <a:lnTo>
                    <a:pt x="2645" y="2378"/>
                  </a:lnTo>
                  <a:lnTo>
                    <a:pt x="2179" y="2378"/>
                  </a:lnTo>
                  <a:lnTo>
                    <a:pt x="1323" y="542"/>
                  </a:lnTo>
                  <a:lnTo>
                    <a:pt x="786"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80" b="0" i="0" u="none" strike="noStrike" kern="0" cap="none" spc="0" normalizeH="0" baseline="0" noProof="0">
                <a:ln>
                  <a:noFill/>
                </a:ln>
                <a:solidFill>
                  <a:sysClr val="windowText" lastClr="000000"/>
                </a:solidFill>
                <a:effectLst/>
                <a:uLnTx/>
                <a:uFillTx/>
              </a:endParaRPr>
            </a:p>
          </p:txBody>
        </p:sp>
        <p:sp>
          <p:nvSpPr>
            <p:cNvPr id="23" name="Freeform 3">
              <a:extLst>
                <a:ext uri="{FF2B5EF4-FFF2-40B4-BE49-F238E27FC236}">
                  <a16:creationId xmlns:a16="http://schemas.microsoft.com/office/drawing/2014/main" id="{0C5A2825-36CF-45EA-9F8C-9E64DA01C0FD}"/>
                </a:ext>
              </a:extLst>
            </p:cNvPr>
            <p:cNvSpPr>
              <a:spLocks noChangeArrowheads="1"/>
            </p:cNvSpPr>
            <p:nvPr/>
          </p:nvSpPr>
          <p:spPr bwMode="auto">
            <a:xfrm>
              <a:off x="2017713" y="2528888"/>
              <a:ext cx="952500" cy="855662"/>
            </a:xfrm>
            <a:custGeom>
              <a:avLst/>
              <a:gdLst>
                <a:gd name="T0" fmla="*/ 786 w 2648"/>
                <a:gd name="T1" fmla="*/ 1701 h 2379"/>
                <a:gd name="T2" fmla="*/ 1571 w 2648"/>
                <a:gd name="T3" fmla="*/ 1701 h 2379"/>
                <a:gd name="T4" fmla="*/ 1698 w 2648"/>
                <a:gd name="T5" fmla="*/ 2017 h 2379"/>
                <a:gd name="T6" fmla="*/ 638 w 2648"/>
                <a:gd name="T7" fmla="*/ 2017 h 2379"/>
                <a:gd name="T8" fmla="*/ 468 w 2648"/>
                <a:gd name="T9" fmla="*/ 2378 h 2379"/>
                <a:gd name="T10" fmla="*/ 0 w 2648"/>
                <a:gd name="T11" fmla="*/ 2378 h 2379"/>
                <a:gd name="T12" fmla="*/ 1160 w 2648"/>
                <a:gd name="T13" fmla="*/ 0 h 2379"/>
                <a:gd name="T14" fmla="*/ 1484 w 2648"/>
                <a:gd name="T15" fmla="*/ 0 h 2379"/>
                <a:gd name="T16" fmla="*/ 2647 w 2648"/>
                <a:gd name="T17" fmla="*/ 2378 h 2379"/>
                <a:gd name="T18" fmla="*/ 2179 w 2648"/>
                <a:gd name="T19" fmla="*/ 2378 h 2379"/>
                <a:gd name="T20" fmla="*/ 1323 w 2648"/>
                <a:gd name="T21" fmla="*/ 542 h 2379"/>
                <a:gd name="T22" fmla="*/ 786 w 2648"/>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8" h="2379">
                  <a:moveTo>
                    <a:pt x="786" y="1701"/>
                  </a:moveTo>
                  <a:lnTo>
                    <a:pt x="1571" y="1701"/>
                  </a:lnTo>
                  <a:lnTo>
                    <a:pt x="1698" y="2017"/>
                  </a:lnTo>
                  <a:lnTo>
                    <a:pt x="638" y="2017"/>
                  </a:lnTo>
                  <a:lnTo>
                    <a:pt x="468" y="2378"/>
                  </a:lnTo>
                  <a:lnTo>
                    <a:pt x="0" y="2378"/>
                  </a:lnTo>
                  <a:lnTo>
                    <a:pt x="1160" y="0"/>
                  </a:lnTo>
                  <a:lnTo>
                    <a:pt x="1484" y="0"/>
                  </a:lnTo>
                  <a:lnTo>
                    <a:pt x="2647" y="2378"/>
                  </a:lnTo>
                  <a:lnTo>
                    <a:pt x="2179" y="2378"/>
                  </a:lnTo>
                  <a:lnTo>
                    <a:pt x="1323" y="542"/>
                  </a:lnTo>
                  <a:lnTo>
                    <a:pt x="786"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80" b="0" i="0" u="none" strike="noStrike" kern="0" cap="none" spc="0" normalizeH="0" baseline="0" noProof="0" dirty="0">
                <a:ln>
                  <a:noFill/>
                </a:ln>
                <a:solidFill>
                  <a:sysClr val="windowText" lastClr="000000"/>
                </a:solidFill>
                <a:effectLst/>
                <a:uLnTx/>
                <a:uFillTx/>
              </a:endParaRPr>
            </a:p>
          </p:txBody>
        </p:sp>
        <p:sp>
          <p:nvSpPr>
            <p:cNvPr id="24" name="Freeform 4">
              <a:extLst>
                <a:ext uri="{FF2B5EF4-FFF2-40B4-BE49-F238E27FC236}">
                  <a16:creationId xmlns:a16="http://schemas.microsoft.com/office/drawing/2014/main" id="{FED7667D-2157-44F3-9B36-3665425223E6}"/>
                </a:ext>
              </a:extLst>
            </p:cNvPr>
            <p:cNvSpPr>
              <a:spLocks noChangeArrowheads="1"/>
            </p:cNvSpPr>
            <p:nvPr/>
          </p:nvSpPr>
          <p:spPr bwMode="auto">
            <a:xfrm>
              <a:off x="1223963" y="2528888"/>
              <a:ext cx="952500" cy="855662"/>
            </a:xfrm>
            <a:custGeom>
              <a:avLst/>
              <a:gdLst>
                <a:gd name="T0" fmla="*/ 0 w 2646"/>
                <a:gd name="T1" fmla="*/ 0 h 2379"/>
                <a:gd name="T2" fmla="*/ 1160 w 2646"/>
                <a:gd name="T3" fmla="*/ 2378 h 2379"/>
                <a:gd name="T4" fmla="*/ 1180 w 2646"/>
                <a:gd name="T5" fmla="*/ 2378 h 2379"/>
                <a:gd name="T6" fmla="*/ 1465 w 2646"/>
                <a:gd name="T7" fmla="*/ 2378 h 2379"/>
                <a:gd name="T8" fmla="*/ 1485 w 2646"/>
                <a:gd name="T9" fmla="*/ 2378 h 2379"/>
                <a:gd name="T10" fmla="*/ 2645 w 2646"/>
                <a:gd name="T11" fmla="*/ 0 h 2379"/>
                <a:gd name="T12" fmla="*/ 2177 w 2646"/>
                <a:gd name="T13" fmla="*/ 0 h 2379"/>
                <a:gd name="T14" fmla="*/ 1321 w 2646"/>
                <a:gd name="T15" fmla="*/ 1871 h 2379"/>
                <a:gd name="T16" fmla="*/ 466 w 2646"/>
                <a:gd name="T17" fmla="*/ 0 h 2379"/>
                <a:gd name="T18" fmla="*/ 0 w 2646"/>
                <a:gd name="T19" fmla="*/ 0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6" h="2379">
                  <a:moveTo>
                    <a:pt x="0" y="0"/>
                  </a:moveTo>
                  <a:lnTo>
                    <a:pt x="1160" y="2378"/>
                  </a:lnTo>
                  <a:lnTo>
                    <a:pt x="1180" y="2378"/>
                  </a:lnTo>
                  <a:lnTo>
                    <a:pt x="1465" y="2378"/>
                  </a:lnTo>
                  <a:lnTo>
                    <a:pt x="1485" y="2378"/>
                  </a:lnTo>
                  <a:lnTo>
                    <a:pt x="2645" y="0"/>
                  </a:lnTo>
                  <a:lnTo>
                    <a:pt x="2177" y="0"/>
                  </a:lnTo>
                  <a:lnTo>
                    <a:pt x="1321" y="1871"/>
                  </a:lnTo>
                  <a:lnTo>
                    <a:pt x="466" y="0"/>
                  </a:lnTo>
                  <a:lnTo>
                    <a:pt x="0"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80" b="0" i="0" u="none" strike="noStrike" kern="0" cap="none" spc="0" normalizeH="0" baseline="0" noProof="0">
                <a:ln>
                  <a:noFill/>
                </a:ln>
                <a:solidFill>
                  <a:sysClr val="windowText" lastClr="000000"/>
                </a:solidFill>
                <a:effectLst/>
                <a:uLnTx/>
                <a:uFillTx/>
              </a:endParaRPr>
            </a:p>
          </p:txBody>
        </p:sp>
        <p:sp>
          <p:nvSpPr>
            <p:cNvPr id="25" name="Freeform 5">
              <a:extLst>
                <a:ext uri="{FF2B5EF4-FFF2-40B4-BE49-F238E27FC236}">
                  <a16:creationId xmlns:a16="http://schemas.microsoft.com/office/drawing/2014/main" id="{BE514F8F-124B-40EF-9DAD-C1EC5D2AB04E}"/>
                </a:ext>
              </a:extLst>
            </p:cNvPr>
            <p:cNvSpPr>
              <a:spLocks noChangeArrowheads="1"/>
            </p:cNvSpPr>
            <p:nvPr/>
          </p:nvSpPr>
          <p:spPr bwMode="auto">
            <a:xfrm>
              <a:off x="2828925" y="2528888"/>
              <a:ext cx="952500" cy="1177925"/>
            </a:xfrm>
            <a:custGeom>
              <a:avLst/>
              <a:gdLst>
                <a:gd name="T0" fmla="*/ 1042 w 2645"/>
                <a:gd name="T1" fmla="*/ 3270 h 3271"/>
                <a:gd name="T2" fmla="*/ 2644 w 2645"/>
                <a:gd name="T3" fmla="*/ 0 h 3271"/>
                <a:gd name="T4" fmla="*/ 2178 w 2645"/>
                <a:gd name="T5" fmla="*/ 0 h 3271"/>
                <a:gd name="T6" fmla="*/ 1288 w 2645"/>
                <a:gd name="T7" fmla="*/ 1906 h 3271"/>
                <a:gd name="T8" fmla="*/ 468 w 2645"/>
                <a:gd name="T9" fmla="*/ 0 h 3271"/>
                <a:gd name="T10" fmla="*/ 0 w 2645"/>
                <a:gd name="T11" fmla="*/ 0 h 3271"/>
                <a:gd name="T12" fmla="*/ 1055 w 2645"/>
                <a:gd name="T13" fmla="*/ 2378 h 3271"/>
                <a:gd name="T14" fmla="*/ 596 w 2645"/>
                <a:gd name="T15" fmla="*/ 3270 h 3271"/>
                <a:gd name="T16" fmla="*/ 1042 w 2645"/>
                <a:gd name="T17" fmla="*/ 327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5" h="3271">
                  <a:moveTo>
                    <a:pt x="1042" y="3270"/>
                  </a:moveTo>
                  <a:lnTo>
                    <a:pt x="2644" y="0"/>
                  </a:lnTo>
                  <a:lnTo>
                    <a:pt x="2178" y="0"/>
                  </a:lnTo>
                  <a:lnTo>
                    <a:pt x="1288" y="1906"/>
                  </a:lnTo>
                  <a:lnTo>
                    <a:pt x="468" y="0"/>
                  </a:lnTo>
                  <a:lnTo>
                    <a:pt x="0" y="0"/>
                  </a:lnTo>
                  <a:lnTo>
                    <a:pt x="1055" y="2378"/>
                  </a:lnTo>
                  <a:lnTo>
                    <a:pt x="596" y="3270"/>
                  </a:lnTo>
                  <a:lnTo>
                    <a:pt x="1042" y="327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680" b="0" i="0" u="none" strike="noStrike" kern="0" cap="none" spc="0" normalizeH="0" baseline="0" noProof="0">
                <a:ln>
                  <a:noFill/>
                </a:ln>
                <a:solidFill>
                  <a:sysClr val="windowText" lastClr="000000"/>
                </a:solidFill>
                <a:effectLst/>
                <a:uLnTx/>
                <a:uFillTx/>
              </a:endParaRPr>
            </a:p>
          </p:txBody>
        </p:sp>
      </p:grpSp>
      <p:sp>
        <p:nvSpPr>
          <p:cNvPr id="26" name="TextBox 25">
            <a:extLst>
              <a:ext uri="{FF2B5EF4-FFF2-40B4-BE49-F238E27FC236}">
                <a16:creationId xmlns:a16="http://schemas.microsoft.com/office/drawing/2014/main" id="{77E112AA-D2BB-4E9F-B322-F4B2FB506807}"/>
              </a:ext>
            </a:extLst>
          </p:cNvPr>
          <p:cNvSpPr txBox="1"/>
          <p:nvPr/>
        </p:nvSpPr>
        <p:spPr>
          <a:xfrm>
            <a:off x="1269867" y="7845871"/>
            <a:ext cx="7653722" cy="322910"/>
          </a:xfrm>
          <a:prstGeom prst="rect">
            <a:avLst/>
          </a:prstGeom>
          <a:noFill/>
        </p:spPr>
        <p:txBody>
          <a:bodyPr wrap="square" lIns="188087" tIns="94044" rIns="188087" bIns="94044" rtlCol="0" anchor="ctr">
            <a:spAutoFit/>
          </a:bodyPr>
          <a:lstStyle/>
          <a:p>
            <a:pPr marL="0" marR="0" lvl="0" indent="0" defTabSz="1567464" eaLnBrk="1" fontAlgn="auto" latinLnBrk="0" hangingPunct="1">
              <a:lnSpc>
                <a:spcPct val="90000"/>
              </a:lnSpc>
              <a:spcBef>
                <a:spcPts val="0"/>
              </a:spcBef>
              <a:spcAft>
                <a:spcPts val="0"/>
              </a:spcAft>
              <a:buClrTx/>
              <a:buSzTx/>
              <a:buFontTx/>
              <a:buNone/>
              <a:tabLst/>
              <a:defRPr/>
            </a:pPr>
            <a:r>
              <a:rPr kumimoji="0" lang="en-US" sz="960" b="0" i="0" u="none" strike="noStrike" kern="0" cap="none" spc="0" normalizeH="0" baseline="0" noProof="0" dirty="0">
                <a:ln>
                  <a:noFill/>
                </a:ln>
                <a:solidFill>
                  <a:srgbClr val="8F8F8F"/>
                </a:solidFill>
                <a:effectLst/>
                <a:uLnTx/>
                <a:uFillTx/>
              </a:rPr>
              <a:t>Confidential &amp; proprietary. Use pursuant to your signed agreement or Avaya policy</a:t>
            </a:r>
          </a:p>
        </p:txBody>
      </p:sp>
      <p:grpSp>
        <p:nvGrpSpPr>
          <p:cNvPr id="34" name="Group 27">
            <a:extLst>
              <a:ext uri="{FF2B5EF4-FFF2-40B4-BE49-F238E27FC236}">
                <a16:creationId xmlns:a16="http://schemas.microsoft.com/office/drawing/2014/main" id="{2570F54D-C6C6-48D3-AAF9-42B905F5D8DA}"/>
              </a:ext>
            </a:extLst>
          </p:cNvPr>
          <p:cNvGrpSpPr>
            <a:grpSpLocks noChangeAspect="1"/>
          </p:cNvGrpSpPr>
          <p:nvPr/>
        </p:nvGrpSpPr>
        <p:grpSpPr>
          <a:xfrm>
            <a:off x="3366770" y="2472531"/>
            <a:ext cx="7338060" cy="4387341"/>
            <a:chOff x="474187" y="2278670"/>
            <a:chExt cx="5794534" cy="3464479"/>
          </a:xfrm>
        </p:grpSpPr>
        <p:sp>
          <p:nvSpPr>
            <p:cNvPr id="35" name="Freeform 28">
              <a:extLst>
                <a:ext uri="{FF2B5EF4-FFF2-40B4-BE49-F238E27FC236}">
                  <a16:creationId xmlns:a16="http://schemas.microsoft.com/office/drawing/2014/main" id="{1E797DCA-0B8F-4971-8976-EA730E93B359}"/>
                </a:ext>
              </a:extLst>
            </p:cNvPr>
            <p:cNvSpPr/>
            <p:nvPr/>
          </p:nvSpPr>
          <p:spPr>
            <a:xfrm>
              <a:off x="975950" y="2278670"/>
              <a:ext cx="4791008" cy="3319480"/>
            </a:xfrm>
            <a:custGeom>
              <a:avLst/>
              <a:gdLst>
                <a:gd name="connsiteX0" fmla="*/ 174144 w 5387002"/>
                <a:gd name="connsiteY0" fmla="*/ 0 h 3359421"/>
                <a:gd name="connsiteX1" fmla="*/ 5212858 w 5387002"/>
                <a:gd name="connsiteY1" fmla="*/ 0 h 3359421"/>
                <a:gd name="connsiteX2" fmla="*/ 5387002 w 5387002"/>
                <a:gd name="connsiteY2" fmla="*/ 174144 h 3359421"/>
                <a:gd name="connsiteX3" fmla="*/ 5387002 w 5387002"/>
                <a:gd name="connsiteY3" fmla="*/ 3359421 h 3359421"/>
                <a:gd name="connsiteX4" fmla="*/ 0 w 5387002"/>
                <a:gd name="connsiteY4" fmla="*/ 3359421 h 3359421"/>
                <a:gd name="connsiteX5" fmla="*/ 0 w 5387002"/>
                <a:gd name="connsiteY5" fmla="*/ 174144 h 3359421"/>
                <a:gd name="connsiteX6" fmla="*/ 174144 w 5387002"/>
                <a:gd name="connsiteY6" fmla="*/ 0 h 3359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87002" h="3359421">
                  <a:moveTo>
                    <a:pt x="174144" y="0"/>
                  </a:moveTo>
                  <a:lnTo>
                    <a:pt x="5212858" y="0"/>
                  </a:lnTo>
                  <a:cubicBezTo>
                    <a:pt x="5309035" y="0"/>
                    <a:pt x="5387002" y="77967"/>
                    <a:pt x="5387002" y="174144"/>
                  </a:cubicBezTo>
                  <a:lnTo>
                    <a:pt x="5387002" y="3359421"/>
                  </a:lnTo>
                  <a:lnTo>
                    <a:pt x="0" y="3359421"/>
                  </a:lnTo>
                  <a:lnTo>
                    <a:pt x="0" y="174144"/>
                  </a:lnTo>
                  <a:cubicBezTo>
                    <a:pt x="0" y="77967"/>
                    <a:pt x="77967" y="0"/>
                    <a:pt x="174144" y="0"/>
                  </a:cubicBezTo>
                  <a:close/>
                </a:path>
              </a:pathLst>
            </a:custGeom>
            <a:solidFill>
              <a:schemeClr val="bg1"/>
            </a:solidFill>
            <a:ln w="12700" cap="flat">
              <a:solidFill>
                <a:schemeClr val="accent4"/>
              </a:solidFill>
              <a:prstDash val="solid"/>
              <a:miter lim="400000"/>
            </a:ln>
            <a:effectLst/>
          </p:spPr>
          <p:txBody>
            <a:bodyPr wrap="square" lIns="0" tIns="0" rIns="0" bIns="0" numCol="1" anchor="ctr">
              <a:noAutofit/>
            </a:bodyPr>
            <a:lstStyle/>
            <a:p>
              <a:pPr defTabSz="1097236">
                <a:buClrTx/>
                <a:defRPr sz="3200" b="0">
                  <a:solidFill>
                    <a:srgbClr val="FFFFFF"/>
                  </a:solidFill>
                  <a:latin typeface="+mn-lt"/>
                  <a:ea typeface="+mn-ea"/>
                  <a:cs typeface="+mn-cs"/>
                  <a:sym typeface="Helvetica Neue Medium"/>
                </a:defRPr>
              </a:pPr>
              <a:r>
                <a:rPr lang="es-ES" sz="3840" kern="1200" dirty="0">
                  <a:solidFill>
                    <a:srgbClr val="FFFFFF"/>
                  </a:solidFill>
                  <a:latin typeface="Verdana" panose="020B0604030504040204"/>
                  <a:ea typeface="+mn-ea"/>
                  <a:cs typeface="+mn-cs"/>
                  <a:sym typeface="Helvetica Neue Medium"/>
                </a:rPr>
                <a:t>q</a:t>
              </a:r>
              <a:endParaRPr sz="3840" kern="1200" dirty="0">
                <a:solidFill>
                  <a:srgbClr val="FFFFFF"/>
                </a:solidFill>
                <a:latin typeface="Verdana" panose="020B0604030504040204"/>
                <a:ea typeface="+mn-ea"/>
                <a:cs typeface="+mn-cs"/>
                <a:sym typeface="Helvetica Neue Medium"/>
              </a:endParaRPr>
            </a:p>
          </p:txBody>
        </p:sp>
        <p:sp>
          <p:nvSpPr>
            <p:cNvPr id="36" name="Shape">
              <a:extLst>
                <a:ext uri="{FF2B5EF4-FFF2-40B4-BE49-F238E27FC236}">
                  <a16:creationId xmlns:a16="http://schemas.microsoft.com/office/drawing/2014/main" id="{7B9705FD-FCDC-453B-9A01-F1B3C8F1E9AA}"/>
                </a:ext>
              </a:extLst>
            </p:cNvPr>
            <p:cNvSpPr/>
            <p:nvPr/>
          </p:nvSpPr>
          <p:spPr>
            <a:xfrm>
              <a:off x="474187" y="5506583"/>
              <a:ext cx="5794534" cy="236566"/>
            </a:xfrm>
            <a:custGeom>
              <a:avLst/>
              <a:gdLst/>
              <a:ahLst/>
              <a:cxnLst>
                <a:cxn ang="0">
                  <a:pos x="wd2" y="hd2"/>
                </a:cxn>
                <a:cxn ang="5400000">
                  <a:pos x="wd2" y="hd2"/>
                </a:cxn>
                <a:cxn ang="10800000">
                  <a:pos x="wd2" y="hd2"/>
                </a:cxn>
                <a:cxn ang="16200000">
                  <a:pos x="wd2" y="hd2"/>
                </a:cxn>
              </a:cxnLst>
              <a:rect l="0" t="0" r="r" b="b"/>
              <a:pathLst>
                <a:path w="21600" h="21600" extrusionOk="0">
                  <a:moveTo>
                    <a:pt x="7" y="0"/>
                  </a:moveTo>
                  <a:cubicBezTo>
                    <a:pt x="1" y="1737"/>
                    <a:pt x="0" y="3199"/>
                    <a:pt x="0" y="3199"/>
                  </a:cubicBezTo>
                  <a:cubicBezTo>
                    <a:pt x="0" y="3199"/>
                    <a:pt x="0" y="4909"/>
                    <a:pt x="9" y="6888"/>
                  </a:cubicBezTo>
                  <a:cubicBezTo>
                    <a:pt x="49" y="14572"/>
                    <a:pt x="367" y="20653"/>
                    <a:pt x="769" y="21425"/>
                  </a:cubicBezTo>
                  <a:cubicBezTo>
                    <a:pt x="872" y="21599"/>
                    <a:pt x="961" y="21600"/>
                    <a:pt x="961" y="21600"/>
                  </a:cubicBezTo>
                  <a:lnTo>
                    <a:pt x="20638" y="21600"/>
                  </a:lnTo>
                  <a:cubicBezTo>
                    <a:pt x="20638" y="21600"/>
                    <a:pt x="20728" y="21599"/>
                    <a:pt x="20831" y="21425"/>
                  </a:cubicBezTo>
                  <a:cubicBezTo>
                    <a:pt x="21233" y="20653"/>
                    <a:pt x="21551" y="14572"/>
                    <a:pt x="21591" y="6888"/>
                  </a:cubicBezTo>
                  <a:cubicBezTo>
                    <a:pt x="21600" y="4908"/>
                    <a:pt x="21600" y="3199"/>
                    <a:pt x="21600" y="3199"/>
                  </a:cubicBezTo>
                  <a:cubicBezTo>
                    <a:pt x="21600" y="3199"/>
                    <a:pt x="21599" y="1737"/>
                    <a:pt x="21593" y="0"/>
                  </a:cubicBezTo>
                  <a:lnTo>
                    <a:pt x="12918" y="0"/>
                  </a:lnTo>
                  <a:cubicBezTo>
                    <a:pt x="12814" y="4513"/>
                    <a:pt x="12600" y="7614"/>
                    <a:pt x="12352" y="7614"/>
                  </a:cubicBezTo>
                  <a:lnTo>
                    <a:pt x="9248" y="7614"/>
                  </a:lnTo>
                  <a:cubicBezTo>
                    <a:pt x="9000" y="7614"/>
                    <a:pt x="8786" y="4513"/>
                    <a:pt x="8682" y="0"/>
                  </a:cubicBezTo>
                  <a:lnTo>
                    <a:pt x="7" y="0"/>
                  </a:lnTo>
                  <a:close/>
                </a:path>
              </a:pathLst>
            </a:custGeom>
            <a:solidFill>
              <a:schemeClr val="bg1"/>
            </a:solidFill>
            <a:ln w="12700" cap="flat">
              <a:solidFill>
                <a:schemeClr val="accent4"/>
              </a:solidFill>
              <a:prstDash val="solid"/>
              <a:miter lim="400000"/>
            </a:ln>
            <a:effectLst/>
          </p:spPr>
          <p:txBody>
            <a:bodyPr wrap="square" lIns="0" tIns="0" rIns="0" bIns="0" numCol="1" anchor="ctr">
              <a:noAutofit/>
            </a:bodyPr>
            <a:lstStyle/>
            <a:p>
              <a:pPr defTabSz="1097236">
                <a:buClrTx/>
                <a:defRPr sz="3200" b="0">
                  <a:solidFill>
                    <a:srgbClr val="FFFFFF"/>
                  </a:solidFill>
                  <a:latin typeface="+mn-lt"/>
                  <a:ea typeface="+mn-ea"/>
                  <a:cs typeface="+mn-cs"/>
                  <a:sym typeface="Helvetica Neue Medium"/>
                </a:defRPr>
              </a:pPr>
              <a:endParaRPr sz="3840" kern="1200">
                <a:solidFill>
                  <a:srgbClr val="FFFFFF"/>
                </a:solidFill>
                <a:latin typeface="Verdana" panose="020B0604030504040204"/>
                <a:ea typeface="+mn-ea"/>
                <a:cs typeface="+mn-cs"/>
                <a:sym typeface="Helvetica Neue Medium"/>
              </a:endParaRPr>
            </a:p>
          </p:txBody>
        </p:sp>
        <p:grpSp>
          <p:nvGrpSpPr>
            <p:cNvPr id="37" name="Group 30">
              <a:extLst>
                <a:ext uri="{FF2B5EF4-FFF2-40B4-BE49-F238E27FC236}">
                  <a16:creationId xmlns:a16="http://schemas.microsoft.com/office/drawing/2014/main" id="{5DD0BD1C-A368-4E30-871A-60478CEC5506}"/>
                </a:ext>
              </a:extLst>
            </p:cNvPr>
            <p:cNvGrpSpPr/>
            <p:nvPr/>
          </p:nvGrpSpPr>
          <p:grpSpPr>
            <a:xfrm>
              <a:off x="1239754" y="2506475"/>
              <a:ext cx="4262773" cy="157062"/>
              <a:chOff x="1357034" y="2912385"/>
              <a:chExt cx="4834056" cy="178111"/>
            </a:xfrm>
          </p:grpSpPr>
          <p:sp>
            <p:nvSpPr>
              <p:cNvPr id="38" name="Round Same Side Corner Rectangle 31">
                <a:extLst>
                  <a:ext uri="{FF2B5EF4-FFF2-40B4-BE49-F238E27FC236}">
                    <a16:creationId xmlns:a16="http://schemas.microsoft.com/office/drawing/2014/main" id="{1E0EC68E-0F5C-4B17-A2F0-EFE96A3946DA}"/>
                  </a:ext>
                </a:extLst>
              </p:cNvPr>
              <p:cNvSpPr/>
              <p:nvPr/>
            </p:nvSpPr>
            <p:spPr>
              <a:xfrm>
                <a:off x="1357034" y="2912385"/>
                <a:ext cx="4834056" cy="178111"/>
              </a:xfrm>
              <a:prstGeom prst="round2SameRect">
                <a:avLst>
                  <a:gd name="adj1" fmla="val 27648"/>
                  <a:gd name="adj2" fmla="val 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a:solidFill>
                    <a:srgbClr val="FFFFFF"/>
                  </a:solidFill>
                  <a:latin typeface="Verdana" panose="020B0604030504040204"/>
                </a:endParaRPr>
              </a:p>
            </p:txBody>
          </p:sp>
          <p:sp>
            <p:nvSpPr>
              <p:cNvPr id="39" name="Oval 32">
                <a:extLst>
                  <a:ext uri="{FF2B5EF4-FFF2-40B4-BE49-F238E27FC236}">
                    <a16:creationId xmlns:a16="http://schemas.microsoft.com/office/drawing/2014/main" id="{70D9AFB0-F92A-4A4D-B41D-239911BD5C91}"/>
                  </a:ext>
                </a:extLst>
              </p:cNvPr>
              <p:cNvSpPr/>
              <p:nvPr/>
            </p:nvSpPr>
            <p:spPr>
              <a:xfrm>
                <a:off x="1452283" y="2969656"/>
                <a:ext cx="63568" cy="63568"/>
              </a:xfrm>
              <a:prstGeom prst="ellipse">
                <a:avLst/>
              </a:prstGeom>
              <a:solidFill>
                <a:srgbClr val="F8595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a:solidFill>
                    <a:srgbClr val="FFFFFF"/>
                  </a:solidFill>
                  <a:latin typeface="Verdana" panose="020B0604030504040204"/>
                </a:endParaRPr>
              </a:p>
            </p:txBody>
          </p:sp>
          <p:sp>
            <p:nvSpPr>
              <p:cNvPr id="40" name="Oval 33">
                <a:extLst>
                  <a:ext uri="{FF2B5EF4-FFF2-40B4-BE49-F238E27FC236}">
                    <a16:creationId xmlns:a16="http://schemas.microsoft.com/office/drawing/2014/main" id="{E0B7CCFE-9BA1-47FD-933F-10A7C51F6221}"/>
                  </a:ext>
                </a:extLst>
              </p:cNvPr>
              <p:cNvSpPr/>
              <p:nvPr/>
            </p:nvSpPr>
            <p:spPr>
              <a:xfrm>
                <a:off x="1579283" y="2969656"/>
                <a:ext cx="63568" cy="63568"/>
              </a:xfrm>
              <a:prstGeom prst="ellipse">
                <a:avLst/>
              </a:prstGeom>
              <a:solidFill>
                <a:srgbClr val="F1CA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a:solidFill>
                    <a:srgbClr val="FFFFFF"/>
                  </a:solidFill>
                  <a:latin typeface="Verdana" panose="020B0604030504040204"/>
                </a:endParaRPr>
              </a:p>
            </p:txBody>
          </p:sp>
          <p:sp>
            <p:nvSpPr>
              <p:cNvPr id="41" name="Oval 34">
                <a:extLst>
                  <a:ext uri="{FF2B5EF4-FFF2-40B4-BE49-F238E27FC236}">
                    <a16:creationId xmlns:a16="http://schemas.microsoft.com/office/drawing/2014/main" id="{421089AE-7E4F-4EDB-88F6-0F477BEE2550}"/>
                  </a:ext>
                </a:extLst>
              </p:cNvPr>
              <p:cNvSpPr/>
              <p:nvPr/>
            </p:nvSpPr>
            <p:spPr>
              <a:xfrm>
                <a:off x="1709458" y="2969656"/>
                <a:ext cx="63568" cy="63568"/>
              </a:xfrm>
              <a:prstGeom prst="ellipse">
                <a:avLst/>
              </a:prstGeom>
              <a:solidFill>
                <a:srgbClr val="5FD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defRPr/>
                </a:pPr>
                <a:endParaRPr lang="en-US" sz="2160" kern="1200">
                  <a:solidFill>
                    <a:srgbClr val="FFFFFF"/>
                  </a:solidFill>
                  <a:latin typeface="Verdana" panose="020B0604030504040204"/>
                </a:endParaRPr>
              </a:p>
            </p:txBody>
          </p:sp>
        </p:grpSp>
      </p:grpSp>
      <p:grpSp>
        <p:nvGrpSpPr>
          <p:cNvPr id="19" name="Group 18">
            <a:extLst>
              <a:ext uri="{FF2B5EF4-FFF2-40B4-BE49-F238E27FC236}">
                <a16:creationId xmlns:a16="http://schemas.microsoft.com/office/drawing/2014/main" id="{6959EF19-F82A-4B7E-8119-AB9ACB342098}"/>
              </a:ext>
            </a:extLst>
          </p:cNvPr>
          <p:cNvGrpSpPr>
            <a:grpSpLocks noChangeAspect="1"/>
          </p:cNvGrpSpPr>
          <p:nvPr/>
        </p:nvGrpSpPr>
        <p:grpSpPr>
          <a:xfrm>
            <a:off x="9875992" y="2974514"/>
            <a:ext cx="2286000" cy="4500938"/>
            <a:chOff x="4861167" y="1008470"/>
            <a:chExt cx="2944349" cy="6235122"/>
          </a:xfrm>
        </p:grpSpPr>
        <p:pic>
          <p:nvPicPr>
            <p:cNvPr id="27" name="Google Shape;355;p53">
              <a:extLst>
                <a:ext uri="{FF2B5EF4-FFF2-40B4-BE49-F238E27FC236}">
                  <a16:creationId xmlns:a16="http://schemas.microsoft.com/office/drawing/2014/main" id="{6556D9C1-FDEA-4F5C-8DC1-754D944E8894}"/>
                </a:ext>
              </a:extLst>
            </p:cNvPr>
            <p:cNvPicPr preferRelativeResize="0"/>
            <p:nvPr/>
          </p:nvPicPr>
          <p:blipFill>
            <a:blip r:embed="rId4" cstate="screen">
              <a:alphaModFix/>
              <a:extLst>
                <a:ext uri="{28A0092B-C50C-407E-A947-70E740481C1C}">
                  <a14:useLocalDpi xmlns:a14="http://schemas.microsoft.com/office/drawing/2010/main"/>
                </a:ext>
              </a:extLst>
            </a:blip>
            <a:stretch>
              <a:fillRect/>
            </a:stretch>
          </p:blipFill>
          <p:spPr>
            <a:xfrm>
              <a:off x="4861167" y="1008470"/>
              <a:ext cx="2944349" cy="6235122"/>
            </a:xfrm>
            <a:prstGeom prst="rect">
              <a:avLst/>
            </a:prstGeom>
            <a:noFill/>
            <a:ln>
              <a:noFill/>
            </a:ln>
          </p:spPr>
        </p:pic>
        <p:pic>
          <p:nvPicPr>
            <p:cNvPr id="28" name="Picture 27" descr="A screenshot of a cell phone&#10;&#10;Description automatically generated">
              <a:extLst>
                <a:ext uri="{FF2B5EF4-FFF2-40B4-BE49-F238E27FC236}">
                  <a16:creationId xmlns:a16="http://schemas.microsoft.com/office/drawing/2014/main" id="{AFD1CC23-4302-415E-AC49-373F8056E7DC}"/>
                </a:ext>
              </a:extLst>
            </p:cNvPr>
            <p:cNvPicPr>
              <a:picLocks noChangeAspect="1"/>
            </p:cNvPicPr>
            <p:nvPr/>
          </p:nvPicPr>
          <p:blipFill rotWithShape="1">
            <a:blip r:embed="rId5"/>
            <a:srcRect t="6013" b="3015"/>
            <a:stretch/>
          </p:blipFill>
          <p:spPr>
            <a:xfrm>
              <a:off x="4962108" y="1417947"/>
              <a:ext cx="2743200" cy="5408738"/>
            </a:xfrm>
            <a:prstGeom prst="rect">
              <a:avLst/>
            </a:prstGeom>
          </p:spPr>
        </p:pic>
      </p:grpSp>
      <p:pic>
        <p:nvPicPr>
          <p:cNvPr id="9" name="Picture 8">
            <a:extLst>
              <a:ext uri="{FF2B5EF4-FFF2-40B4-BE49-F238E27FC236}">
                <a16:creationId xmlns:a16="http://schemas.microsoft.com/office/drawing/2014/main" id="{2FF0ACC1-A8AA-9243-84CB-D57DF650C306}"/>
              </a:ext>
            </a:extLst>
          </p:cNvPr>
          <p:cNvPicPr>
            <a:picLocks noChangeAspect="1"/>
          </p:cNvPicPr>
          <p:nvPr/>
        </p:nvPicPr>
        <p:blipFill>
          <a:blip r:embed="rId6"/>
          <a:stretch>
            <a:fillRect/>
          </a:stretch>
        </p:blipFill>
        <p:spPr>
          <a:xfrm>
            <a:off x="569940" y="4201390"/>
            <a:ext cx="4754880" cy="3566162"/>
          </a:xfrm>
          <a:prstGeom prst="rect">
            <a:avLst/>
          </a:prstGeom>
        </p:spPr>
      </p:pic>
      <p:pic>
        <p:nvPicPr>
          <p:cNvPr id="13" name="Picture 12" descr="A picture containing drawing&#10;&#10;Description automatically generated">
            <a:extLst>
              <a:ext uri="{FF2B5EF4-FFF2-40B4-BE49-F238E27FC236}">
                <a16:creationId xmlns:a16="http://schemas.microsoft.com/office/drawing/2014/main" id="{23EBB9F1-9992-4BBE-8D46-998D79E0B52B}"/>
              </a:ext>
            </a:extLst>
          </p:cNvPr>
          <p:cNvPicPr>
            <a:picLocks noChangeAspect="1"/>
          </p:cNvPicPr>
          <p:nvPr/>
        </p:nvPicPr>
        <p:blipFill>
          <a:blip r:embed="rId7">
            <a:clrChange>
              <a:clrFrom>
                <a:srgbClr val="FFFFFF"/>
              </a:clrFrom>
              <a:clrTo>
                <a:srgbClr val="FFFFFF">
                  <a:alpha val="0"/>
                </a:srgbClr>
              </a:clrTo>
            </a:clrChange>
          </a:blip>
          <a:stretch>
            <a:fillRect/>
          </a:stretch>
        </p:blipFill>
        <p:spPr>
          <a:xfrm>
            <a:off x="3196717" y="859487"/>
            <a:ext cx="7551166" cy="1235329"/>
          </a:xfrm>
          <a:prstGeom prst="rect">
            <a:avLst/>
          </a:prstGeom>
        </p:spPr>
      </p:pic>
      <p:grpSp>
        <p:nvGrpSpPr>
          <p:cNvPr id="52" name="Group 51">
            <a:extLst>
              <a:ext uri="{FF2B5EF4-FFF2-40B4-BE49-F238E27FC236}">
                <a16:creationId xmlns:a16="http://schemas.microsoft.com/office/drawing/2014/main" id="{7F50AD10-318B-46F2-87DB-4A5A2572BCB9}"/>
              </a:ext>
            </a:extLst>
          </p:cNvPr>
          <p:cNvGrpSpPr>
            <a:grpSpLocks noChangeAspect="1"/>
          </p:cNvGrpSpPr>
          <p:nvPr/>
        </p:nvGrpSpPr>
        <p:grpSpPr>
          <a:xfrm>
            <a:off x="4337684" y="2952510"/>
            <a:ext cx="5396856" cy="3424156"/>
            <a:chOff x="3164334" y="1649168"/>
            <a:chExt cx="7570674" cy="4578189"/>
          </a:xfrm>
        </p:grpSpPr>
        <p:pic>
          <p:nvPicPr>
            <p:cNvPr id="53" name="Google Shape;511;p55">
              <a:extLst>
                <a:ext uri="{FF2B5EF4-FFF2-40B4-BE49-F238E27FC236}">
                  <a16:creationId xmlns:a16="http://schemas.microsoft.com/office/drawing/2014/main" id="{9A458799-42D9-4CC0-A5CA-284CF56F0A9C}"/>
                </a:ext>
              </a:extLst>
            </p:cNvPr>
            <p:cNvPicPr preferRelativeResize="0"/>
            <p:nvPr/>
          </p:nvPicPr>
          <p:blipFill rotWithShape="1">
            <a:blip r:embed="rId8">
              <a:alphaModFix/>
            </a:blip>
            <a:srcRect/>
            <a:stretch/>
          </p:blipFill>
          <p:spPr>
            <a:xfrm>
              <a:off x="3164334" y="1649168"/>
              <a:ext cx="7570674" cy="4578189"/>
            </a:xfrm>
            <a:prstGeom prst="rect">
              <a:avLst/>
            </a:prstGeom>
            <a:noFill/>
            <a:ln>
              <a:noFill/>
            </a:ln>
          </p:spPr>
        </p:pic>
        <p:pic>
          <p:nvPicPr>
            <p:cNvPr id="54" name="Google Shape;533;p55">
              <a:extLst>
                <a:ext uri="{FF2B5EF4-FFF2-40B4-BE49-F238E27FC236}">
                  <a16:creationId xmlns:a16="http://schemas.microsoft.com/office/drawing/2014/main" id="{7519A93C-A215-425D-8EEA-DA15602B63B8}"/>
                </a:ext>
              </a:extLst>
            </p:cNvPr>
            <p:cNvPicPr preferRelativeResize="0"/>
            <p:nvPr/>
          </p:nvPicPr>
          <p:blipFill rotWithShape="1">
            <a:blip r:embed="rId9">
              <a:alphaModFix/>
            </a:blip>
            <a:srcRect/>
            <a:stretch/>
          </p:blipFill>
          <p:spPr>
            <a:xfrm>
              <a:off x="9268990" y="2613350"/>
              <a:ext cx="1452707" cy="3343790"/>
            </a:xfrm>
            <a:prstGeom prst="rect">
              <a:avLst/>
            </a:prstGeom>
            <a:noFill/>
            <a:ln>
              <a:noFill/>
            </a:ln>
          </p:spPr>
        </p:pic>
        <p:pic>
          <p:nvPicPr>
            <p:cNvPr id="55" name="Google Shape;534;p55">
              <a:extLst>
                <a:ext uri="{FF2B5EF4-FFF2-40B4-BE49-F238E27FC236}">
                  <a16:creationId xmlns:a16="http://schemas.microsoft.com/office/drawing/2014/main" id="{31E2E70B-2D49-4918-BB61-4E3246FEFDFE}"/>
                </a:ext>
              </a:extLst>
            </p:cNvPr>
            <p:cNvPicPr preferRelativeResize="0"/>
            <p:nvPr/>
          </p:nvPicPr>
          <p:blipFill rotWithShape="1">
            <a:blip r:embed="rId10">
              <a:alphaModFix/>
            </a:blip>
            <a:srcRect l="50462" t="4334" r="6754"/>
            <a:stretch/>
          </p:blipFill>
          <p:spPr>
            <a:xfrm>
              <a:off x="8245605" y="4794764"/>
              <a:ext cx="875802" cy="1336302"/>
            </a:xfrm>
            <a:prstGeom prst="rect">
              <a:avLst/>
            </a:prstGeom>
            <a:noFill/>
            <a:ln>
              <a:noFill/>
            </a:ln>
          </p:spPr>
        </p:pic>
      </p:grpSp>
      <p:pic>
        <p:nvPicPr>
          <p:cNvPr id="51" name="Picture 50">
            <a:extLst>
              <a:ext uri="{FF2B5EF4-FFF2-40B4-BE49-F238E27FC236}">
                <a16:creationId xmlns:a16="http://schemas.microsoft.com/office/drawing/2014/main" id="{84CE881C-5F51-4B4E-A9B5-BEB5439E7E7C}"/>
              </a:ext>
            </a:extLst>
          </p:cNvPr>
          <p:cNvPicPr>
            <a:picLocks noChangeAspect="1"/>
          </p:cNvPicPr>
          <p:nvPr/>
        </p:nvPicPr>
        <p:blipFill rotWithShape="1">
          <a:blip r:embed="rId11" cstate="hqprint">
            <a:extLst>
              <a:ext uri="{28A0092B-C50C-407E-A947-70E740481C1C}">
                <a14:useLocalDpi xmlns:a14="http://schemas.microsoft.com/office/drawing/2010/main"/>
              </a:ext>
            </a:extLst>
          </a:blip>
          <a:srcRect/>
          <a:stretch/>
        </p:blipFill>
        <p:spPr>
          <a:xfrm>
            <a:off x="4373981" y="2968719"/>
            <a:ext cx="711686" cy="166021"/>
          </a:xfrm>
          <a:prstGeom prst="rect">
            <a:avLst/>
          </a:prstGeom>
        </p:spPr>
      </p:pic>
    </p:spTree>
    <p:extLst>
      <p:ext uri="{BB962C8B-B14F-4D97-AF65-F5344CB8AC3E}">
        <p14:creationId xmlns:p14="http://schemas.microsoft.com/office/powerpoint/2010/main" val="32847607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agen 14" descr="Mujer parada junto a una ventana&#10;&#10;Descripción generada automáticamente">
            <a:extLst>
              <a:ext uri="{FF2B5EF4-FFF2-40B4-BE49-F238E27FC236}">
                <a16:creationId xmlns:a16="http://schemas.microsoft.com/office/drawing/2014/main" id="{069A5A0C-7295-1645-ACC8-4C1985E0E9AA}"/>
              </a:ext>
            </a:extLst>
          </p:cNvPr>
          <p:cNvPicPr>
            <a:picLocks noChangeAspect="1"/>
          </p:cNvPicPr>
          <p:nvPr/>
        </p:nvPicPr>
        <p:blipFill rotWithShape="1">
          <a:blip r:embed="rId3"/>
          <a:srcRect t="19445" r="9256" b="10494"/>
          <a:stretch/>
        </p:blipFill>
        <p:spPr>
          <a:xfrm>
            <a:off x="-8143" y="1"/>
            <a:ext cx="14632109" cy="7755101"/>
          </a:xfrm>
          <a:prstGeom prst="rect">
            <a:avLst/>
          </a:prstGeom>
        </p:spPr>
      </p:pic>
      <p:sp>
        <p:nvSpPr>
          <p:cNvPr id="2" name="Rectángulo 1">
            <a:extLst>
              <a:ext uri="{FF2B5EF4-FFF2-40B4-BE49-F238E27FC236}">
                <a16:creationId xmlns:a16="http://schemas.microsoft.com/office/drawing/2014/main" id="{64F1298C-AE37-6049-8431-5322027F7212}"/>
              </a:ext>
            </a:extLst>
          </p:cNvPr>
          <p:cNvSpPr/>
          <p:nvPr/>
        </p:nvSpPr>
        <p:spPr>
          <a:xfrm>
            <a:off x="1214560" y="2890419"/>
            <a:ext cx="5045869" cy="2751522"/>
          </a:xfrm>
          <a:prstGeom prst="rect">
            <a:avLst/>
          </a:prstGeom>
        </p:spPr>
        <p:txBody>
          <a:bodyPr wrap="none">
            <a:spAutoFit/>
          </a:bodyPr>
          <a:lstStyle/>
          <a:p>
            <a:pPr defTabSz="1097280">
              <a:buClrTx/>
              <a:defRPr/>
            </a:pPr>
            <a:endParaRPr lang="en-US" sz="5760" b="1" kern="1200" dirty="0">
              <a:latin typeface="Times New Roman" panose="02020603050405020304" pitchFamily="18" charset="0"/>
              <a:ea typeface="+mn-ea"/>
              <a:cs typeface="Times New Roman" panose="02020603050405020304" pitchFamily="18" charset="0"/>
            </a:endParaRPr>
          </a:p>
          <a:p>
            <a:pPr defTabSz="1097280">
              <a:buClrTx/>
              <a:defRPr/>
            </a:pPr>
            <a:r>
              <a:rPr lang="en-US" sz="5760" b="1" kern="1200" dirty="0">
                <a:latin typeface="Times New Roman" panose="02020603050405020304" pitchFamily="18" charset="0"/>
                <a:ea typeface="+mn-ea"/>
                <a:cs typeface="Times New Roman" panose="02020603050405020304" pitchFamily="18" charset="0"/>
              </a:rPr>
              <a:t>All-in-One App</a:t>
            </a:r>
          </a:p>
          <a:p>
            <a:pPr defTabSz="1097280">
              <a:buClrTx/>
              <a:defRPr/>
            </a:pPr>
            <a:endParaRPr lang="en-US" sz="5760" b="1" kern="1200" dirty="0">
              <a:latin typeface="Times New Roman" panose="02020603050405020304" pitchFamily="18" charset="0"/>
              <a:ea typeface="+mn-ea"/>
              <a:cs typeface="Times New Roman" panose="02020603050405020304" pitchFamily="18" charset="0"/>
            </a:endParaRPr>
          </a:p>
        </p:txBody>
      </p:sp>
      <p:sp>
        <p:nvSpPr>
          <p:cNvPr id="3" name="TextBox 3">
            <a:extLst>
              <a:ext uri="{FF2B5EF4-FFF2-40B4-BE49-F238E27FC236}">
                <a16:creationId xmlns:a16="http://schemas.microsoft.com/office/drawing/2014/main" id="{23C0A319-66F5-2B4B-9677-62500FE8A8DD}"/>
              </a:ext>
            </a:extLst>
          </p:cNvPr>
          <p:cNvSpPr txBox="1"/>
          <p:nvPr/>
        </p:nvSpPr>
        <p:spPr>
          <a:xfrm>
            <a:off x="1214560" y="5296998"/>
            <a:ext cx="6434596" cy="424732"/>
          </a:xfrm>
          <a:prstGeom prst="rect">
            <a:avLst/>
          </a:prstGeom>
          <a:noFill/>
        </p:spPr>
        <p:txBody>
          <a:bodyPr wrap="square" rtlCol="0">
            <a:spAutoFit/>
          </a:bodyPr>
          <a:lstStyle/>
          <a:p>
            <a:pPr defTabSz="1097280">
              <a:buClrTx/>
              <a:defRPr/>
            </a:pPr>
            <a:r>
              <a:rPr lang="en-US" sz="2160" kern="1200" dirty="0">
                <a:solidFill>
                  <a:srgbClr val="575759">
                    <a:lumMod val="50000"/>
                  </a:srgbClr>
                </a:solidFill>
                <a:latin typeface="Verdana" panose="020B0604030504040204"/>
                <a:ea typeface="+mn-ea"/>
                <a:cs typeface="+mn-cs"/>
              </a:rPr>
              <a:t>Avaya Cloud Office Capabilities</a:t>
            </a:r>
          </a:p>
        </p:txBody>
      </p:sp>
      <p:sp>
        <p:nvSpPr>
          <p:cNvPr id="5" name="Freeform 51">
            <a:extLst>
              <a:ext uri="{FF2B5EF4-FFF2-40B4-BE49-F238E27FC236}">
                <a16:creationId xmlns:a16="http://schemas.microsoft.com/office/drawing/2014/main" id="{1508211E-C1AC-F249-B2F0-324F62C4C65D}"/>
              </a:ext>
            </a:extLst>
          </p:cNvPr>
          <p:cNvSpPr>
            <a:spLocks noChangeAspect="1" noChangeArrowheads="1"/>
          </p:cNvSpPr>
          <p:nvPr/>
        </p:nvSpPr>
        <p:spPr bwMode="auto">
          <a:xfrm>
            <a:off x="-8143" y="0"/>
            <a:ext cx="857041" cy="7755101"/>
          </a:xfrm>
          <a:custGeom>
            <a:avLst/>
            <a:gdLst>
              <a:gd name="connsiteX0" fmla="*/ 0 w 786697"/>
              <a:gd name="connsiteY0" fmla="*/ 6940008 h 7118573"/>
              <a:gd name="connsiteX1" fmla="*/ 178565 w 786697"/>
              <a:gd name="connsiteY1" fmla="*/ 7118573 h 7118573"/>
              <a:gd name="connsiteX2" fmla="*/ 0 w 786697"/>
              <a:gd name="connsiteY2" fmla="*/ 7118573 h 7118573"/>
              <a:gd name="connsiteX3" fmla="*/ 533929 w 786697"/>
              <a:gd name="connsiteY3" fmla="*/ 6050072 h 7118573"/>
              <a:gd name="connsiteX4" fmla="*/ 786697 w 786697"/>
              <a:gd name="connsiteY4" fmla="*/ 6302833 h 7118573"/>
              <a:gd name="connsiteX5" fmla="*/ 786697 w 786697"/>
              <a:gd name="connsiteY5" fmla="*/ 6658489 h 7118573"/>
              <a:gd name="connsiteX6" fmla="*/ 696701 w 786697"/>
              <a:gd name="connsiteY6" fmla="*/ 6568385 h 7118573"/>
              <a:gd name="connsiteX7" fmla="*/ 533929 w 786697"/>
              <a:gd name="connsiteY7" fmla="*/ 6405787 h 7118573"/>
              <a:gd name="connsiteX8" fmla="*/ 533929 w 786697"/>
              <a:gd name="connsiteY8" fmla="*/ 6406296 h 7118573"/>
              <a:gd name="connsiteX9" fmla="*/ 178372 w 786697"/>
              <a:gd name="connsiteY9" fmla="*/ 6761841 h 7118573"/>
              <a:gd name="connsiteX10" fmla="*/ 533929 w 786697"/>
              <a:gd name="connsiteY10" fmla="*/ 6761841 h 7118573"/>
              <a:gd name="connsiteX11" fmla="*/ 786697 w 786697"/>
              <a:gd name="connsiteY11" fmla="*/ 7014963 h 7118573"/>
              <a:gd name="connsiteX12" fmla="*/ 786697 w 786697"/>
              <a:gd name="connsiteY12" fmla="*/ 7118573 h 7118573"/>
              <a:gd name="connsiteX13" fmla="*/ 534436 w 786697"/>
              <a:gd name="connsiteY13" fmla="*/ 7118573 h 7118573"/>
              <a:gd name="connsiteX14" fmla="*/ 340466 w 786697"/>
              <a:gd name="connsiteY14" fmla="*/ 6924609 h 7118573"/>
              <a:gd name="connsiteX15" fmla="*/ 177863 w 786697"/>
              <a:gd name="connsiteY15" fmla="*/ 6761841 h 7118573"/>
              <a:gd name="connsiteX16" fmla="*/ 0 w 786697"/>
              <a:gd name="connsiteY16" fmla="*/ 6761841 h 7118573"/>
              <a:gd name="connsiteX17" fmla="*/ 0 w 786697"/>
              <a:gd name="connsiteY17" fmla="*/ 6584153 h 7118573"/>
              <a:gd name="connsiteX18" fmla="*/ 359118 w 786697"/>
              <a:gd name="connsiteY18" fmla="*/ 6225556 h 7118573"/>
              <a:gd name="connsiteX19" fmla="*/ 0 w 786697"/>
              <a:gd name="connsiteY19" fmla="*/ 5516110 h 7118573"/>
              <a:gd name="connsiteX20" fmla="*/ 162562 w 786697"/>
              <a:gd name="connsiteY20" fmla="*/ 5678765 h 7118573"/>
              <a:gd name="connsiteX21" fmla="*/ 178327 w 786697"/>
              <a:gd name="connsiteY21" fmla="*/ 5694030 h 7118573"/>
              <a:gd name="connsiteX22" fmla="*/ 533793 w 786697"/>
              <a:gd name="connsiteY22" fmla="*/ 5694030 h 7118573"/>
              <a:gd name="connsiteX23" fmla="*/ 180700 w 786697"/>
              <a:gd name="connsiteY23" fmla="*/ 6047325 h 7118573"/>
              <a:gd name="connsiteX24" fmla="*/ 0 w 786697"/>
              <a:gd name="connsiteY24" fmla="*/ 6228638 h 7118573"/>
              <a:gd name="connsiteX25" fmla="*/ 0 w 786697"/>
              <a:gd name="connsiteY25" fmla="*/ 5872289 h 7118573"/>
              <a:gd name="connsiteX26" fmla="*/ 2882 w 786697"/>
              <a:gd name="connsiteY26" fmla="*/ 5869405 h 7118573"/>
              <a:gd name="connsiteX27" fmla="*/ 177818 w 786697"/>
              <a:gd name="connsiteY27" fmla="*/ 5694030 h 7118573"/>
              <a:gd name="connsiteX28" fmla="*/ 146967 w 786697"/>
              <a:gd name="connsiteY28" fmla="*/ 5694030 h 7118573"/>
              <a:gd name="connsiteX29" fmla="*/ 0 w 786697"/>
              <a:gd name="connsiteY29" fmla="*/ 5694030 h 7118573"/>
              <a:gd name="connsiteX30" fmla="*/ 0 w 786697"/>
              <a:gd name="connsiteY30" fmla="*/ 4803597 h 7118573"/>
              <a:gd name="connsiteX31" fmla="*/ 518955 w 786697"/>
              <a:gd name="connsiteY31" fmla="*/ 5322521 h 7118573"/>
              <a:gd name="connsiteX32" fmla="*/ 786697 w 786697"/>
              <a:gd name="connsiteY32" fmla="*/ 5590183 h 7118573"/>
              <a:gd name="connsiteX33" fmla="*/ 786697 w 786697"/>
              <a:gd name="connsiteY33" fmla="*/ 5946371 h 7118573"/>
              <a:gd name="connsiteX34" fmla="*/ 340543 w 786697"/>
              <a:gd name="connsiteY34" fmla="*/ 5500244 h 7118573"/>
              <a:gd name="connsiteX35" fmla="*/ 0 w 786697"/>
              <a:gd name="connsiteY35" fmla="*/ 5159721 h 7118573"/>
              <a:gd name="connsiteX36" fmla="*/ 0 w 786697"/>
              <a:gd name="connsiteY36" fmla="*/ 4091518 h 7118573"/>
              <a:gd name="connsiteX37" fmla="*/ 162640 w 786697"/>
              <a:gd name="connsiteY37" fmla="*/ 4254318 h 7118573"/>
              <a:gd name="connsiteX38" fmla="*/ 534049 w 786697"/>
              <a:gd name="connsiteY38" fmla="*/ 4625705 h 7118573"/>
              <a:gd name="connsiteX39" fmla="*/ 786697 w 786697"/>
              <a:gd name="connsiteY39" fmla="*/ 4878212 h 7118573"/>
              <a:gd name="connsiteX40" fmla="*/ 786697 w 786697"/>
              <a:gd name="connsiteY40" fmla="*/ 5233996 h 7118573"/>
              <a:gd name="connsiteX41" fmla="*/ 696858 w 786697"/>
              <a:gd name="connsiteY41" fmla="*/ 5144119 h 7118573"/>
              <a:gd name="connsiteX42" fmla="*/ 0 w 786697"/>
              <a:gd name="connsiteY42" fmla="*/ 4447303 h 7118573"/>
              <a:gd name="connsiteX43" fmla="*/ 0 w 786697"/>
              <a:gd name="connsiteY43" fmla="*/ 4416948 h 7118573"/>
              <a:gd name="connsiteX44" fmla="*/ 786697 w 786697"/>
              <a:gd name="connsiteY44" fmla="*/ 4017287 h 7118573"/>
              <a:gd name="connsiteX45" fmla="*/ 786697 w 786697"/>
              <a:gd name="connsiteY45" fmla="*/ 4373403 h 7118573"/>
              <a:gd name="connsiteX46" fmla="*/ 537102 w 786697"/>
              <a:gd name="connsiteY46" fmla="*/ 4623161 h 7118573"/>
              <a:gd name="connsiteX47" fmla="*/ 534049 w 786697"/>
              <a:gd name="connsiteY47" fmla="*/ 4625705 h 7118573"/>
              <a:gd name="connsiteX48" fmla="*/ 534049 w 786697"/>
              <a:gd name="connsiteY48" fmla="*/ 4269920 h 7118573"/>
              <a:gd name="connsiteX49" fmla="*/ 533929 w 786697"/>
              <a:gd name="connsiteY49" fmla="*/ 2492570 h 7118573"/>
              <a:gd name="connsiteX50" fmla="*/ 786697 w 786697"/>
              <a:gd name="connsiteY50" fmla="*/ 2745331 h 7118573"/>
              <a:gd name="connsiteX51" fmla="*/ 786697 w 786697"/>
              <a:gd name="connsiteY51" fmla="*/ 3100987 h 7118573"/>
              <a:gd name="connsiteX52" fmla="*/ 696701 w 786697"/>
              <a:gd name="connsiteY52" fmla="*/ 3010883 h 7118573"/>
              <a:gd name="connsiteX53" fmla="*/ 533929 w 786697"/>
              <a:gd name="connsiteY53" fmla="*/ 2848285 h 7118573"/>
              <a:gd name="connsiteX54" fmla="*/ 533929 w 786697"/>
              <a:gd name="connsiteY54" fmla="*/ 2848794 h 7118573"/>
              <a:gd name="connsiteX55" fmla="*/ 178372 w 786697"/>
              <a:gd name="connsiteY55" fmla="*/ 3204339 h 7118573"/>
              <a:gd name="connsiteX56" fmla="*/ 533929 w 786697"/>
              <a:gd name="connsiteY56" fmla="*/ 3204339 h 7118573"/>
              <a:gd name="connsiteX57" fmla="*/ 786697 w 786697"/>
              <a:gd name="connsiteY57" fmla="*/ 3457461 h 7118573"/>
              <a:gd name="connsiteX58" fmla="*/ 786697 w 786697"/>
              <a:gd name="connsiteY58" fmla="*/ 3661278 h 7118573"/>
              <a:gd name="connsiteX59" fmla="*/ 534139 w 786697"/>
              <a:gd name="connsiteY59" fmla="*/ 3913731 h 7118573"/>
              <a:gd name="connsiteX60" fmla="*/ 534139 w 786697"/>
              <a:gd name="connsiteY60" fmla="*/ 4269281 h 7118573"/>
              <a:gd name="connsiteX61" fmla="*/ 340601 w 786697"/>
              <a:gd name="connsiteY61" fmla="*/ 4075822 h 7118573"/>
              <a:gd name="connsiteX62" fmla="*/ 0 w 786697"/>
              <a:gd name="connsiteY62" fmla="*/ 3735362 h 7118573"/>
              <a:gd name="connsiteX63" fmla="*/ 0 w 786697"/>
              <a:gd name="connsiteY63" fmla="*/ 3561072 h 7118573"/>
              <a:gd name="connsiteX64" fmla="*/ 0 w 786697"/>
              <a:gd name="connsiteY64" fmla="*/ 3557502 h 7118573"/>
              <a:gd name="connsiteX65" fmla="*/ 0 w 786697"/>
              <a:gd name="connsiteY65" fmla="*/ 3382506 h 7118573"/>
              <a:gd name="connsiteX66" fmla="*/ 174996 w 786697"/>
              <a:gd name="connsiteY66" fmla="*/ 3557502 h 7118573"/>
              <a:gd name="connsiteX67" fmla="*/ 178442 w 786697"/>
              <a:gd name="connsiteY67" fmla="*/ 3557502 h 7118573"/>
              <a:gd name="connsiteX68" fmla="*/ 519043 w 786697"/>
              <a:gd name="connsiteY68" fmla="*/ 3897962 h 7118573"/>
              <a:gd name="connsiteX69" fmla="*/ 534139 w 786697"/>
              <a:gd name="connsiteY69" fmla="*/ 3913222 h 7118573"/>
              <a:gd name="connsiteX70" fmla="*/ 534139 w 786697"/>
              <a:gd name="connsiteY70" fmla="*/ 3560774 h 7118573"/>
              <a:gd name="connsiteX71" fmla="*/ 340466 w 786697"/>
              <a:gd name="connsiteY71" fmla="*/ 3367107 h 7118573"/>
              <a:gd name="connsiteX72" fmla="*/ 177863 w 786697"/>
              <a:gd name="connsiteY72" fmla="*/ 3204339 h 7118573"/>
              <a:gd name="connsiteX73" fmla="*/ 0 w 786697"/>
              <a:gd name="connsiteY73" fmla="*/ 3204339 h 7118573"/>
              <a:gd name="connsiteX74" fmla="*/ 0 w 786697"/>
              <a:gd name="connsiteY74" fmla="*/ 3026651 h 7118573"/>
              <a:gd name="connsiteX75" fmla="*/ 359118 w 786697"/>
              <a:gd name="connsiteY75" fmla="*/ 2668054 h 7118573"/>
              <a:gd name="connsiteX76" fmla="*/ 0 w 786697"/>
              <a:gd name="connsiteY76" fmla="*/ 1958608 h 7118573"/>
              <a:gd name="connsiteX77" fmla="*/ 162562 w 786697"/>
              <a:gd name="connsiteY77" fmla="*/ 2121263 h 7118573"/>
              <a:gd name="connsiteX78" fmla="*/ 178327 w 786697"/>
              <a:gd name="connsiteY78" fmla="*/ 2136528 h 7118573"/>
              <a:gd name="connsiteX79" fmla="*/ 533793 w 786697"/>
              <a:gd name="connsiteY79" fmla="*/ 2136528 h 7118573"/>
              <a:gd name="connsiteX80" fmla="*/ 180700 w 786697"/>
              <a:gd name="connsiteY80" fmla="*/ 2489823 h 7118573"/>
              <a:gd name="connsiteX81" fmla="*/ 0 w 786697"/>
              <a:gd name="connsiteY81" fmla="*/ 2671136 h 7118573"/>
              <a:gd name="connsiteX82" fmla="*/ 0 w 786697"/>
              <a:gd name="connsiteY82" fmla="*/ 2314787 h 7118573"/>
              <a:gd name="connsiteX83" fmla="*/ 2882 w 786697"/>
              <a:gd name="connsiteY83" fmla="*/ 2311903 h 7118573"/>
              <a:gd name="connsiteX84" fmla="*/ 177818 w 786697"/>
              <a:gd name="connsiteY84" fmla="*/ 2136528 h 7118573"/>
              <a:gd name="connsiteX85" fmla="*/ 146967 w 786697"/>
              <a:gd name="connsiteY85" fmla="*/ 2136528 h 7118573"/>
              <a:gd name="connsiteX86" fmla="*/ 0 w 786697"/>
              <a:gd name="connsiteY86" fmla="*/ 2136528 h 7118573"/>
              <a:gd name="connsiteX87" fmla="*/ 0 w 786697"/>
              <a:gd name="connsiteY87" fmla="*/ 1246095 h 7118573"/>
              <a:gd name="connsiteX88" fmla="*/ 518955 w 786697"/>
              <a:gd name="connsiteY88" fmla="*/ 1765019 h 7118573"/>
              <a:gd name="connsiteX89" fmla="*/ 786697 w 786697"/>
              <a:gd name="connsiteY89" fmla="*/ 2032681 h 7118573"/>
              <a:gd name="connsiteX90" fmla="*/ 786697 w 786697"/>
              <a:gd name="connsiteY90" fmla="*/ 2388869 h 7118573"/>
              <a:gd name="connsiteX91" fmla="*/ 340543 w 786697"/>
              <a:gd name="connsiteY91" fmla="*/ 1942742 h 7118573"/>
              <a:gd name="connsiteX92" fmla="*/ 0 w 786697"/>
              <a:gd name="connsiteY92" fmla="*/ 1602219 h 7118573"/>
              <a:gd name="connsiteX93" fmla="*/ 0 w 786697"/>
              <a:gd name="connsiteY93" fmla="*/ 534016 h 7118573"/>
              <a:gd name="connsiteX94" fmla="*/ 162640 w 786697"/>
              <a:gd name="connsiteY94" fmla="*/ 696816 h 7118573"/>
              <a:gd name="connsiteX95" fmla="*/ 534049 w 786697"/>
              <a:gd name="connsiteY95" fmla="*/ 1068203 h 7118573"/>
              <a:gd name="connsiteX96" fmla="*/ 786697 w 786697"/>
              <a:gd name="connsiteY96" fmla="*/ 1320710 h 7118573"/>
              <a:gd name="connsiteX97" fmla="*/ 786697 w 786697"/>
              <a:gd name="connsiteY97" fmla="*/ 1676494 h 7118573"/>
              <a:gd name="connsiteX98" fmla="*/ 696858 w 786697"/>
              <a:gd name="connsiteY98" fmla="*/ 1586617 h 7118573"/>
              <a:gd name="connsiteX99" fmla="*/ 0 w 786697"/>
              <a:gd name="connsiteY99" fmla="*/ 889801 h 7118573"/>
              <a:gd name="connsiteX100" fmla="*/ 0 w 786697"/>
              <a:gd name="connsiteY100" fmla="*/ 859446 h 7118573"/>
              <a:gd name="connsiteX101" fmla="*/ 786697 w 786697"/>
              <a:gd name="connsiteY101" fmla="*/ 459785 h 7118573"/>
              <a:gd name="connsiteX102" fmla="*/ 786697 w 786697"/>
              <a:gd name="connsiteY102" fmla="*/ 815900 h 7118573"/>
              <a:gd name="connsiteX103" fmla="*/ 537102 w 786697"/>
              <a:gd name="connsiteY103" fmla="*/ 1065659 h 7118573"/>
              <a:gd name="connsiteX104" fmla="*/ 534049 w 786697"/>
              <a:gd name="connsiteY104" fmla="*/ 1068203 h 7118573"/>
              <a:gd name="connsiteX105" fmla="*/ 534049 w 786697"/>
              <a:gd name="connsiteY105" fmla="*/ 712418 h 7118573"/>
              <a:gd name="connsiteX106" fmla="*/ 0 w 786697"/>
              <a:gd name="connsiteY106" fmla="*/ 0 h 7118573"/>
              <a:gd name="connsiteX107" fmla="*/ 178442 w 786697"/>
              <a:gd name="connsiteY107" fmla="*/ 0 h 7118573"/>
              <a:gd name="connsiteX108" fmla="*/ 519043 w 786697"/>
              <a:gd name="connsiteY108" fmla="*/ 340461 h 7118573"/>
              <a:gd name="connsiteX109" fmla="*/ 534139 w 786697"/>
              <a:gd name="connsiteY109" fmla="*/ 355720 h 7118573"/>
              <a:gd name="connsiteX110" fmla="*/ 534139 w 786697"/>
              <a:gd name="connsiteY110" fmla="*/ 509 h 7118573"/>
              <a:gd name="connsiteX111" fmla="*/ 534139 w 786697"/>
              <a:gd name="connsiteY111" fmla="*/ 0 h 7118573"/>
              <a:gd name="connsiteX112" fmla="*/ 534648 w 786697"/>
              <a:gd name="connsiteY112" fmla="*/ 0 h 7118573"/>
              <a:gd name="connsiteX113" fmla="*/ 786697 w 786697"/>
              <a:gd name="connsiteY113" fmla="*/ 0 h 7118573"/>
              <a:gd name="connsiteX114" fmla="*/ 786697 w 786697"/>
              <a:gd name="connsiteY114" fmla="*/ 103775 h 7118573"/>
              <a:gd name="connsiteX115" fmla="*/ 534139 w 786697"/>
              <a:gd name="connsiteY115" fmla="*/ 356229 h 7118573"/>
              <a:gd name="connsiteX116" fmla="*/ 534139 w 786697"/>
              <a:gd name="connsiteY116" fmla="*/ 711780 h 7118573"/>
              <a:gd name="connsiteX117" fmla="*/ 340601 w 786697"/>
              <a:gd name="connsiteY117" fmla="*/ 518320 h 7118573"/>
              <a:gd name="connsiteX118" fmla="*/ 0 w 786697"/>
              <a:gd name="connsiteY118" fmla="*/ 177860 h 7118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786697" h="7118573">
                <a:moveTo>
                  <a:pt x="0" y="6940008"/>
                </a:moveTo>
                <a:lnTo>
                  <a:pt x="178565" y="7118573"/>
                </a:lnTo>
                <a:lnTo>
                  <a:pt x="0" y="7118573"/>
                </a:lnTo>
                <a:close/>
                <a:moveTo>
                  <a:pt x="533929" y="6050072"/>
                </a:moveTo>
                <a:lnTo>
                  <a:pt x="786697" y="6302833"/>
                </a:lnTo>
                <a:lnTo>
                  <a:pt x="786697" y="6658489"/>
                </a:lnTo>
                <a:lnTo>
                  <a:pt x="696701" y="6568385"/>
                </a:lnTo>
                <a:lnTo>
                  <a:pt x="533929" y="6405787"/>
                </a:lnTo>
                <a:lnTo>
                  <a:pt x="533929" y="6406296"/>
                </a:lnTo>
                <a:lnTo>
                  <a:pt x="178372" y="6761841"/>
                </a:lnTo>
                <a:lnTo>
                  <a:pt x="533929" y="6761841"/>
                </a:lnTo>
                <a:lnTo>
                  <a:pt x="786697" y="7014963"/>
                </a:lnTo>
                <a:lnTo>
                  <a:pt x="786697" y="7118573"/>
                </a:lnTo>
                <a:lnTo>
                  <a:pt x="534436" y="7118573"/>
                </a:lnTo>
                <a:lnTo>
                  <a:pt x="340466" y="6924609"/>
                </a:lnTo>
                <a:lnTo>
                  <a:pt x="177863" y="6761841"/>
                </a:lnTo>
                <a:lnTo>
                  <a:pt x="0" y="6761841"/>
                </a:lnTo>
                <a:lnTo>
                  <a:pt x="0" y="6584153"/>
                </a:lnTo>
                <a:lnTo>
                  <a:pt x="359118" y="6225556"/>
                </a:lnTo>
                <a:close/>
                <a:moveTo>
                  <a:pt x="0" y="5516110"/>
                </a:moveTo>
                <a:lnTo>
                  <a:pt x="162562" y="5678765"/>
                </a:lnTo>
                <a:lnTo>
                  <a:pt x="178327" y="5694030"/>
                </a:lnTo>
                <a:lnTo>
                  <a:pt x="533793" y="5694030"/>
                </a:lnTo>
                <a:lnTo>
                  <a:pt x="180700" y="6047325"/>
                </a:lnTo>
                <a:lnTo>
                  <a:pt x="0" y="6228638"/>
                </a:lnTo>
                <a:lnTo>
                  <a:pt x="0" y="5872289"/>
                </a:lnTo>
                <a:lnTo>
                  <a:pt x="2882" y="5869405"/>
                </a:lnTo>
                <a:lnTo>
                  <a:pt x="177818" y="5694030"/>
                </a:lnTo>
                <a:lnTo>
                  <a:pt x="146967" y="5694030"/>
                </a:lnTo>
                <a:lnTo>
                  <a:pt x="0" y="5694030"/>
                </a:lnTo>
                <a:close/>
                <a:moveTo>
                  <a:pt x="0" y="4803597"/>
                </a:moveTo>
                <a:lnTo>
                  <a:pt x="518955" y="5322521"/>
                </a:lnTo>
                <a:lnTo>
                  <a:pt x="786697" y="5590183"/>
                </a:lnTo>
                <a:lnTo>
                  <a:pt x="786697" y="5946371"/>
                </a:lnTo>
                <a:lnTo>
                  <a:pt x="340543" y="5500244"/>
                </a:lnTo>
                <a:lnTo>
                  <a:pt x="0" y="5159721"/>
                </a:lnTo>
                <a:close/>
                <a:moveTo>
                  <a:pt x="0" y="4091518"/>
                </a:moveTo>
                <a:lnTo>
                  <a:pt x="162640" y="4254318"/>
                </a:lnTo>
                <a:lnTo>
                  <a:pt x="534049" y="4625705"/>
                </a:lnTo>
                <a:lnTo>
                  <a:pt x="786697" y="4878212"/>
                </a:lnTo>
                <a:lnTo>
                  <a:pt x="786697" y="5233996"/>
                </a:lnTo>
                <a:lnTo>
                  <a:pt x="696858" y="5144119"/>
                </a:lnTo>
                <a:lnTo>
                  <a:pt x="0" y="4447303"/>
                </a:lnTo>
                <a:lnTo>
                  <a:pt x="0" y="4416948"/>
                </a:lnTo>
                <a:close/>
                <a:moveTo>
                  <a:pt x="786697" y="4017287"/>
                </a:moveTo>
                <a:lnTo>
                  <a:pt x="786697" y="4373403"/>
                </a:lnTo>
                <a:lnTo>
                  <a:pt x="537102" y="4623161"/>
                </a:lnTo>
                <a:lnTo>
                  <a:pt x="534049" y="4625705"/>
                </a:lnTo>
                <a:lnTo>
                  <a:pt x="534049" y="4269920"/>
                </a:lnTo>
                <a:close/>
                <a:moveTo>
                  <a:pt x="533929" y="2492570"/>
                </a:moveTo>
                <a:lnTo>
                  <a:pt x="786697" y="2745331"/>
                </a:lnTo>
                <a:lnTo>
                  <a:pt x="786697" y="3100987"/>
                </a:lnTo>
                <a:lnTo>
                  <a:pt x="696701" y="3010883"/>
                </a:lnTo>
                <a:lnTo>
                  <a:pt x="533929" y="2848285"/>
                </a:lnTo>
                <a:lnTo>
                  <a:pt x="533929" y="2848794"/>
                </a:lnTo>
                <a:lnTo>
                  <a:pt x="178372" y="3204339"/>
                </a:lnTo>
                <a:lnTo>
                  <a:pt x="533929" y="3204339"/>
                </a:lnTo>
                <a:lnTo>
                  <a:pt x="786697" y="3457461"/>
                </a:lnTo>
                <a:lnTo>
                  <a:pt x="786697" y="3661278"/>
                </a:lnTo>
                <a:lnTo>
                  <a:pt x="534139" y="3913731"/>
                </a:lnTo>
                <a:lnTo>
                  <a:pt x="534139" y="4269281"/>
                </a:lnTo>
                <a:lnTo>
                  <a:pt x="340601" y="4075822"/>
                </a:lnTo>
                <a:lnTo>
                  <a:pt x="0" y="3735362"/>
                </a:lnTo>
                <a:lnTo>
                  <a:pt x="0" y="3561072"/>
                </a:lnTo>
                <a:lnTo>
                  <a:pt x="0" y="3557502"/>
                </a:lnTo>
                <a:lnTo>
                  <a:pt x="0" y="3382506"/>
                </a:lnTo>
                <a:lnTo>
                  <a:pt x="174996" y="3557502"/>
                </a:lnTo>
                <a:lnTo>
                  <a:pt x="178442" y="3557502"/>
                </a:lnTo>
                <a:lnTo>
                  <a:pt x="519043" y="3897962"/>
                </a:lnTo>
                <a:lnTo>
                  <a:pt x="534139" y="3913222"/>
                </a:lnTo>
                <a:lnTo>
                  <a:pt x="534139" y="3560774"/>
                </a:lnTo>
                <a:lnTo>
                  <a:pt x="340466" y="3367107"/>
                </a:lnTo>
                <a:lnTo>
                  <a:pt x="177863" y="3204339"/>
                </a:lnTo>
                <a:lnTo>
                  <a:pt x="0" y="3204339"/>
                </a:lnTo>
                <a:lnTo>
                  <a:pt x="0" y="3026651"/>
                </a:lnTo>
                <a:lnTo>
                  <a:pt x="359118" y="2668054"/>
                </a:lnTo>
                <a:close/>
                <a:moveTo>
                  <a:pt x="0" y="1958608"/>
                </a:moveTo>
                <a:lnTo>
                  <a:pt x="162562" y="2121263"/>
                </a:lnTo>
                <a:lnTo>
                  <a:pt x="178327" y="2136528"/>
                </a:lnTo>
                <a:lnTo>
                  <a:pt x="533793" y="2136528"/>
                </a:lnTo>
                <a:lnTo>
                  <a:pt x="180700" y="2489823"/>
                </a:lnTo>
                <a:lnTo>
                  <a:pt x="0" y="2671136"/>
                </a:lnTo>
                <a:lnTo>
                  <a:pt x="0" y="2314787"/>
                </a:lnTo>
                <a:lnTo>
                  <a:pt x="2882" y="2311903"/>
                </a:lnTo>
                <a:lnTo>
                  <a:pt x="177818" y="2136528"/>
                </a:lnTo>
                <a:lnTo>
                  <a:pt x="146967" y="2136528"/>
                </a:lnTo>
                <a:lnTo>
                  <a:pt x="0" y="2136528"/>
                </a:lnTo>
                <a:close/>
                <a:moveTo>
                  <a:pt x="0" y="1246095"/>
                </a:moveTo>
                <a:lnTo>
                  <a:pt x="518955" y="1765019"/>
                </a:lnTo>
                <a:lnTo>
                  <a:pt x="786697" y="2032681"/>
                </a:lnTo>
                <a:lnTo>
                  <a:pt x="786697" y="2388869"/>
                </a:lnTo>
                <a:lnTo>
                  <a:pt x="340543" y="1942742"/>
                </a:lnTo>
                <a:lnTo>
                  <a:pt x="0" y="1602219"/>
                </a:lnTo>
                <a:close/>
                <a:moveTo>
                  <a:pt x="0" y="534016"/>
                </a:moveTo>
                <a:lnTo>
                  <a:pt x="162640" y="696816"/>
                </a:lnTo>
                <a:lnTo>
                  <a:pt x="534049" y="1068203"/>
                </a:lnTo>
                <a:lnTo>
                  <a:pt x="786697" y="1320710"/>
                </a:lnTo>
                <a:lnTo>
                  <a:pt x="786697" y="1676494"/>
                </a:lnTo>
                <a:lnTo>
                  <a:pt x="696858" y="1586617"/>
                </a:lnTo>
                <a:lnTo>
                  <a:pt x="0" y="889801"/>
                </a:lnTo>
                <a:lnTo>
                  <a:pt x="0" y="859446"/>
                </a:lnTo>
                <a:close/>
                <a:moveTo>
                  <a:pt x="786697" y="459785"/>
                </a:moveTo>
                <a:lnTo>
                  <a:pt x="786697" y="815900"/>
                </a:lnTo>
                <a:lnTo>
                  <a:pt x="537102" y="1065659"/>
                </a:lnTo>
                <a:lnTo>
                  <a:pt x="534049" y="1068203"/>
                </a:lnTo>
                <a:lnTo>
                  <a:pt x="534049" y="712418"/>
                </a:lnTo>
                <a:close/>
                <a:moveTo>
                  <a:pt x="0" y="0"/>
                </a:moveTo>
                <a:lnTo>
                  <a:pt x="178442" y="0"/>
                </a:lnTo>
                <a:lnTo>
                  <a:pt x="519043" y="340461"/>
                </a:lnTo>
                <a:lnTo>
                  <a:pt x="534139" y="355720"/>
                </a:lnTo>
                <a:lnTo>
                  <a:pt x="534139" y="509"/>
                </a:lnTo>
                <a:lnTo>
                  <a:pt x="534139" y="0"/>
                </a:lnTo>
                <a:lnTo>
                  <a:pt x="534648" y="0"/>
                </a:lnTo>
                <a:lnTo>
                  <a:pt x="786697" y="0"/>
                </a:lnTo>
                <a:lnTo>
                  <a:pt x="786697" y="103775"/>
                </a:lnTo>
                <a:lnTo>
                  <a:pt x="534139" y="356229"/>
                </a:lnTo>
                <a:lnTo>
                  <a:pt x="534139" y="711780"/>
                </a:lnTo>
                <a:lnTo>
                  <a:pt x="340601" y="518320"/>
                </a:lnTo>
                <a:lnTo>
                  <a:pt x="0" y="177860"/>
                </a:lnTo>
                <a:close/>
              </a:path>
            </a:pathLst>
          </a:custGeom>
          <a:solidFill>
            <a:schemeClr val="bg1"/>
          </a:solidFill>
          <a:ln>
            <a:noFill/>
          </a:ln>
          <a:effectLst/>
        </p:spPr>
        <p:txBody>
          <a:bodyPr wrap="square" anchor="ctr">
            <a:noAutofit/>
          </a:bodyPr>
          <a:lstStyle/>
          <a:p>
            <a:pPr defTabSz="1097280">
              <a:buClrTx/>
              <a:defRPr/>
            </a:pPr>
            <a:endParaRPr lang="en-US" sz="2160" kern="1200" dirty="0">
              <a:latin typeface="Verdana" panose="020B0604030504040204"/>
              <a:ea typeface="+mn-ea"/>
              <a:cs typeface="+mn-cs"/>
            </a:endParaRPr>
          </a:p>
        </p:txBody>
      </p:sp>
      <p:grpSp>
        <p:nvGrpSpPr>
          <p:cNvPr id="6" name="Group 31">
            <a:extLst>
              <a:ext uri="{FF2B5EF4-FFF2-40B4-BE49-F238E27FC236}">
                <a16:creationId xmlns:a16="http://schemas.microsoft.com/office/drawing/2014/main" id="{7532BE3A-BFFE-4041-A43C-CB72DAEA4867}"/>
              </a:ext>
            </a:extLst>
          </p:cNvPr>
          <p:cNvGrpSpPr>
            <a:grpSpLocks noChangeAspect="1"/>
          </p:cNvGrpSpPr>
          <p:nvPr/>
        </p:nvGrpSpPr>
        <p:grpSpPr>
          <a:xfrm>
            <a:off x="1325876" y="4914529"/>
            <a:ext cx="3456000" cy="103417"/>
            <a:chOff x="25400" y="2473325"/>
            <a:chExt cx="10080625" cy="301625"/>
          </a:xfrm>
        </p:grpSpPr>
        <p:sp>
          <p:nvSpPr>
            <p:cNvPr id="7" name="Freeform 1">
              <a:extLst>
                <a:ext uri="{FF2B5EF4-FFF2-40B4-BE49-F238E27FC236}">
                  <a16:creationId xmlns:a16="http://schemas.microsoft.com/office/drawing/2014/main" id="{0C21CE5B-4175-4F44-BC9B-D7D90BDA40DD}"/>
                </a:ext>
              </a:extLst>
            </p:cNvPr>
            <p:cNvSpPr>
              <a:spLocks noChangeArrowheads="1"/>
            </p:cNvSpPr>
            <p:nvPr/>
          </p:nvSpPr>
          <p:spPr bwMode="auto">
            <a:xfrm>
              <a:off x="6692900" y="2473325"/>
              <a:ext cx="781050" cy="301625"/>
            </a:xfrm>
            <a:custGeom>
              <a:avLst/>
              <a:gdLst>
                <a:gd name="T0" fmla="*/ 2170 w 2171"/>
                <a:gd name="T1" fmla="*/ 837 h 838"/>
                <a:gd name="T2" fmla="*/ 1787 w 2171"/>
                <a:gd name="T3" fmla="*/ 0 h 838"/>
                <a:gd name="T4" fmla="*/ 0 w 2171"/>
                <a:gd name="T5" fmla="*/ 0 h 838"/>
                <a:gd name="T6" fmla="*/ 420 w 2171"/>
                <a:gd name="T7" fmla="*/ 837 h 838"/>
                <a:gd name="T8" fmla="*/ 2170 w 2171"/>
                <a:gd name="T9" fmla="*/ 837 h 838"/>
              </a:gdLst>
              <a:ahLst/>
              <a:cxnLst>
                <a:cxn ang="0">
                  <a:pos x="T0" y="T1"/>
                </a:cxn>
                <a:cxn ang="0">
                  <a:pos x="T2" y="T3"/>
                </a:cxn>
                <a:cxn ang="0">
                  <a:pos x="T4" y="T5"/>
                </a:cxn>
                <a:cxn ang="0">
                  <a:pos x="T6" y="T7"/>
                </a:cxn>
                <a:cxn ang="0">
                  <a:pos x="T8" y="T9"/>
                </a:cxn>
              </a:cxnLst>
              <a:rect l="0" t="0" r="r" b="b"/>
              <a:pathLst>
                <a:path w="2171" h="838">
                  <a:moveTo>
                    <a:pt x="2170" y="837"/>
                  </a:moveTo>
                  <a:lnTo>
                    <a:pt x="1787" y="0"/>
                  </a:lnTo>
                  <a:lnTo>
                    <a:pt x="0" y="0"/>
                  </a:lnTo>
                  <a:lnTo>
                    <a:pt x="420" y="837"/>
                  </a:lnTo>
                  <a:lnTo>
                    <a:pt x="217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defRPr/>
              </a:pPr>
              <a:endParaRPr lang="en-US" sz="2160" kern="1200" dirty="0">
                <a:latin typeface="Verdana" panose="020B0604030504040204"/>
                <a:ea typeface="+mn-ea"/>
                <a:cs typeface="+mn-cs"/>
              </a:endParaRPr>
            </a:p>
          </p:txBody>
        </p:sp>
        <p:sp>
          <p:nvSpPr>
            <p:cNvPr id="8" name="Freeform 2">
              <a:extLst>
                <a:ext uri="{FF2B5EF4-FFF2-40B4-BE49-F238E27FC236}">
                  <a16:creationId xmlns:a16="http://schemas.microsoft.com/office/drawing/2014/main" id="{20122891-D289-874D-8E8A-E0F1C9638E35}"/>
                </a:ext>
              </a:extLst>
            </p:cNvPr>
            <p:cNvSpPr>
              <a:spLocks noChangeArrowheads="1"/>
            </p:cNvSpPr>
            <p:nvPr/>
          </p:nvSpPr>
          <p:spPr bwMode="auto">
            <a:xfrm>
              <a:off x="7729538" y="2473325"/>
              <a:ext cx="1417637" cy="301625"/>
            </a:xfrm>
            <a:custGeom>
              <a:avLst/>
              <a:gdLst>
                <a:gd name="T0" fmla="*/ 3937 w 3938"/>
                <a:gd name="T1" fmla="*/ 0 h 838"/>
                <a:gd name="T2" fmla="*/ 0 w 3938"/>
                <a:gd name="T3" fmla="*/ 0 h 838"/>
                <a:gd name="T4" fmla="*/ 346 w 3938"/>
                <a:gd name="T5" fmla="*/ 837 h 838"/>
                <a:gd name="T6" fmla="*/ 3555 w 3938"/>
                <a:gd name="T7" fmla="*/ 837 h 838"/>
                <a:gd name="T8" fmla="*/ 3937 w 3938"/>
                <a:gd name="T9" fmla="*/ 0 h 838"/>
              </a:gdLst>
              <a:ahLst/>
              <a:cxnLst>
                <a:cxn ang="0">
                  <a:pos x="T0" y="T1"/>
                </a:cxn>
                <a:cxn ang="0">
                  <a:pos x="T2" y="T3"/>
                </a:cxn>
                <a:cxn ang="0">
                  <a:pos x="T4" y="T5"/>
                </a:cxn>
                <a:cxn ang="0">
                  <a:pos x="T6" y="T7"/>
                </a:cxn>
                <a:cxn ang="0">
                  <a:pos x="T8" y="T9"/>
                </a:cxn>
              </a:cxnLst>
              <a:rect l="0" t="0" r="r" b="b"/>
              <a:pathLst>
                <a:path w="3938" h="838">
                  <a:moveTo>
                    <a:pt x="3937" y="0"/>
                  </a:moveTo>
                  <a:lnTo>
                    <a:pt x="0" y="0"/>
                  </a:lnTo>
                  <a:lnTo>
                    <a:pt x="346" y="837"/>
                  </a:lnTo>
                  <a:lnTo>
                    <a:pt x="3555" y="837"/>
                  </a:lnTo>
                  <a:lnTo>
                    <a:pt x="393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defRPr/>
              </a:pPr>
              <a:endParaRPr lang="en-US" sz="2160" kern="1200" dirty="0">
                <a:latin typeface="Verdana" panose="020B0604030504040204"/>
                <a:ea typeface="+mn-ea"/>
                <a:cs typeface="+mn-cs"/>
              </a:endParaRPr>
            </a:p>
          </p:txBody>
        </p:sp>
        <p:sp>
          <p:nvSpPr>
            <p:cNvPr id="9" name="Freeform 3">
              <a:extLst>
                <a:ext uri="{FF2B5EF4-FFF2-40B4-BE49-F238E27FC236}">
                  <a16:creationId xmlns:a16="http://schemas.microsoft.com/office/drawing/2014/main" id="{3FBD5B56-EC81-9348-A7C3-31CF31529CED}"/>
                </a:ext>
              </a:extLst>
            </p:cNvPr>
            <p:cNvSpPr>
              <a:spLocks noChangeArrowheads="1"/>
            </p:cNvSpPr>
            <p:nvPr/>
          </p:nvSpPr>
          <p:spPr bwMode="auto">
            <a:xfrm>
              <a:off x="9390063" y="2473325"/>
              <a:ext cx="715962" cy="301625"/>
            </a:xfrm>
            <a:custGeom>
              <a:avLst/>
              <a:gdLst>
                <a:gd name="T0" fmla="*/ 0 w 1987"/>
                <a:gd name="T1" fmla="*/ 837 h 838"/>
                <a:gd name="T2" fmla="*/ 1586 w 1987"/>
                <a:gd name="T3" fmla="*/ 837 h 838"/>
                <a:gd name="T4" fmla="*/ 1986 w 1987"/>
                <a:gd name="T5" fmla="*/ 0 h 838"/>
                <a:gd name="T6" fmla="*/ 419 w 1987"/>
                <a:gd name="T7" fmla="*/ 0 h 838"/>
                <a:gd name="T8" fmla="*/ 0 w 1987"/>
                <a:gd name="T9" fmla="*/ 837 h 838"/>
              </a:gdLst>
              <a:ahLst/>
              <a:cxnLst>
                <a:cxn ang="0">
                  <a:pos x="T0" y="T1"/>
                </a:cxn>
                <a:cxn ang="0">
                  <a:pos x="T2" y="T3"/>
                </a:cxn>
                <a:cxn ang="0">
                  <a:pos x="T4" y="T5"/>
                </a:cxn>
                <a:cxn ang="0">
                  <a:pos x="T6" y="T7"/>
                </a:cxn>
                <a:cxn ang="0">
                  <a:pos x="T8" y="T9"/>
                </a:cxn>
              </a:cxnLst>
              <a:rect l="0" t="0" r="r" b="b"/>
              <a:pathLst>
                <a:path w="1987" h="838">
                  <a:moveTo>
                    <a:pt x="0" y="837"/>
                  </a:moveTo>
                  <a:lnTo>
                    <a:pt x="1586" y="837"/>
                  </a:lnTo>
                  <a:lnTo>
                    <a:pt x="1986" y="0"/>
                  </a:lnTo>
                  <a:lnTo>
                    <a:pt x="419" y="0"/>
                  </a:lnTo>
                  <a:lnTo>
                    <a:pt x="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defRPr/>
              </a:pPr>
              <a:endParaRPr lang="en-US" sz="2160" kern="1200" dirty="0">
                <a:latin typeface="Verdana" panose="020B0604030504040204"/>
                <a:ea typeface="+mn-ea"/>
                <a:cs typeface="+mn-cs"/>
              </a:endParaRPr>
            </a:p>
          </p:txBody>
        </p:sp>
        <p:sp>
          <p:nvSpPr>
            <p:cNvPr id="10" name="Freeform 4">
              <a:extLst>
                <a:ext uri="{FF2B5EF4-FFF2-40B4-BE49-F238E27FC236}">
                  <a16:creationId xmlns:a16="http://schemas.microsoft.com/office/drawing/2014/main" id="{E921DD38-3328-6B40-B699-A20ACA35F8A3}"/>
                </a:ext>
              </a:extLst>
            </p:cNvPr>
            <p:cNvSpPr>
              <a:spLocks noChangeArrowheads="1"/>
            </p:cNvSpPr>
            <p:nvPr/>
          </p:nvSpPr>
          <p:spPr bwMode="auto">
            <a:xfrm>
              <a:off x="5675313" y="2473325"/>
              <a:ext cx="747712" cy="301625"/>
            </a:xfrm>
            <a:custGeom>
              <a:avLst/>
              <a:gdLst>
                <a:gd name="T0" fmla="*/ 0 w 2079"/>
                <a:gd name="T1" fmla="*/ 837 h 838"/>
                <a:gd name="T2" fmla="*/ 1677 w 2079"/>
                <a:gd name="T3" fmla="*/ 837 h 838"/>
                <a:gd name="T4" fmla="*/ 2078 w 2079"/>
                <a:gd name="T5" fmla="*/ 0 h 838"/>
                <a:gd name="T6" fmla="*/ 401 w 2079"/>
                <a:gd name="T7" fmla="*/ 0 h 838"/>
                <a:gd name="T8" fmla="*/ 0 w 2079"/>
                <a:gd name="T9" fmla="*/ 837 h 838"/>
              </a:gdLst>
              <a:ahLst/>
              <a:cxnLst>
                <a:cxn ang="0">
                  <a:pos x="T0" y="T1"/>
                </a:cxn>
                <a:cxn ang="0">
                  <a:pos x="T2" y="T3"/>
                </a:cxn>
                <a:cxn ang="0">
                  <a:pos x="T4" y="T5"/>
                </a:cxn>
                <a:cxn ang="0">
                  <a:pos x="T6" y="T7"/>
                </a:cxn>
                <a:cxn ang="0">
                  <a:pos x="T8" y="T9"/>
                </a:cxn>
              </a:cxnLst>
              <a:rect l="0" t="0" r="r" b="b"/>
              <a:pathLst>
                <a:path w="2079" h="838">
                  <a:moveTo>
                    <a:pt x="0" y="837"/>
                  </a:moveTo>
                  <a:lnTo>
                    <a:pt x="1677" y="837"/>
                  </a:lnTo>
                  <a:lnTo>
                    <a:pt x="2078" y="0"/>
                  </a:lnTo>
                  <a:lnTo>
                    <a:pt x="401" y="0"/>
                  </a:lnTo>
                  <a:lnTo>
                    <a:pt x="0"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defRPr/>
              </a:pPr>
              <a:endParaRPr lang="en-US" sz="2160" kern="1200" dirty="0">
                <a:latin typeface="Verdana" panose="020B0604030504040204"/>
                <a:ea typeface="+mn-ea"/>
                <a:cs typeface="+mn-cs"/>
              </a:endParaRPr>
            </a:p>
          </p:txBody>
        </p:sp>
        <p:sp>
          <p:nvSpPr>
            <p:cNvPr id="11" name="Freeform 5">
              <a:extLst>
                <a:ext uri="{FF2B5EF4-FFF2-40B4-BE49-F238E27FC236}">
                  <a16:creationId xmlns:a16="http://schemas.microsoft.com/office/drawing/2014/main" id="{31C32944-023A-914F-9073-9EE3C717CDEC}"/>
                </a:ext>
              </a:extLst>
            </p:cNvPr>
            <p:cNvSpPr>
              <a:spLocks noChangeArrowheads="1"/>
            </p:cNvSpPr>
            <p:nvPr/>
          </p:nvSpPr>
          <p:spPr bwMode="auto">
            <a:xfrm>
              <a:off x="25400" y="2473325"/>
              <a:ext cx="2717800" cy="301625"/>
            </a:xfrm>
            <a:custGeom>
              <a:avLst/>
              <a:gdLst>
                <a:gd name="T0" fmla="*/ 7547 w 7548"/>
                <a:gd name="T1" fmla="*/ 0 h 838"/>
                <a:gd name="T2" fmla="*/ 0 w 7548"/>
                <a:gd name="T3" fmla="*/ 0 h 838"/>
                <a:gd name="T4" fmla="*/ 0 w 7548"/>
                <a:gd name="T5" fmla="*/ 837 h 838"/>
                <a:gd name="T6" fmla="*/ 7146 w 7548"/>
                <a:gd name="T7" fmla="*/ 837 h 838"/>
                <a:gd name="T8" fmla="*/ 7547 w 7548"/>
                <a:gd name="T9" fmla="*/ 0 h 838"/>
              </a:gdLst>
              <a:ahLst/>
              <a:cxnLst>
                <a:cxn ang="0">
                  <a:pos x="T0" y="T1"/>
                </a:cxn>
                <a:cxn ang="0">
                  <a:pos x="T2" y="T3"/>
                </a:cxn>
                <a:cxn ang="0">
                  <a:pos x="T4" y="T5"/>
                </a:cxn>
                <a:cxn ang="0">
                  <a:pos x="T6" y="T7"/>
                </a:cxn>
                <a:cxn ang="0">
                  <a:pos x="T8" y="T9"/>
                </a:cxn>
              </a:cxnLst>
              <a:rect l="0" t="0" r="r" b="b"/>
              <a:pathLst>
                <a:path w="7548" h="838">
                  <a:moveTo>
                    <a:pt x="7547" y="0"/>
                  </a:moveTo>
                  <a:lnTo>
                    <a:pt x="0" y="0"/>
                  </a:lnTo>
                  <a:lnTo>
                    <a:pt x="0" y="837"/>
                  </a:lnTo>
                  <a:lnTo>
                    <a:pt x="7146" y="837"/>
                  </a:lnTo>
                  <a:lnTo>
                    <a:pt x="754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defRPr/>
              </a:pPr>
              <a:endParaRPr lang="en-US" sz="2160" kern="1200" dirty="0">
                <a:latin typeface="Verdana" panose="020B0604030504040204"/>
                <a:ea typeface="+mn-ea"/>
                <a:cs typeface="+mn-cs"/>
              </a:endParaRPr>
            </a:p>
          </p:txBody>
        </p:sp>
        <p:sp>
          <p:nvSpPr>
            <p:cNvPr id="12" name="Freeform 6">
              <a:extLst>
                <a:ext uri="{FF2B5EF4-FFF2-40B4-BE49-F238E27FC236}">
                  <a16:creationId xmlns:a16="http://schemas.microsoft.com/office/drawing/2014/main" id="{ED27C94A-4FC0-DD4E-9834-1EBA254ED01A}"/>
                </a:ext>
              </a:extLst>
            </p:cNvPr>
            <p:cNvSpPr>
              <a:spLocks noChangeArrowheads="1"/>
            </p:cNvSpPr>
            <p:nvPr/>
          </p:nvSpPr>
          <p:spPr bwMode="auto">
            <a:xfrm>
              <a:off x="3011488" y="2473325"/>
              <a:ext cx="755650" cy="301625"/>
            </a:xfrm>
            <a:custGeom>
              <a:avLst/>
              <a:gdLst>
                <a:gd name="T0" fmla="*/ 2097 w 2098"/>
                <a:gd name="T1" fmla="*/ 837 h 838"/>
                <a:gd name="T2" fmla="*/ 1695 w 2098"/>
                <a:gd name="T3" fmla="*/ 0 h 838"/>
                <a:gd name="T4" fmla="*/ 0 w 2098"/>
                <a:gd name="T5" fmla="*/ 0 h 838"/>
                <a:gd name="T6" fmla="*/ 420 w 2098"/>
                <a:gd name="T7" fmla="*/ 837 h 838"/>
                <a:gd name="T8" fmla="*/ 2097 w 2098"/>
                <a:gd name="T9" fmla="*/ 837 h 838"/>
              </a:gdLst>
              <a:ahLst/>
              <a:cxnLst>
                <a:cxn ang="0">
                  <a:pos x="T0" y="T1"/>
                </a:cxn>
                <a:cxn ang="0">
                  <a:pos x="T2" y="T3"/>
                </a:cxn>
                <a:cxn ang="0">
                  <a:pos x="T4" y="T5"/>
                </a:cxn>
                <a:cxn ang="0">
                  <a:pos x="T6" y="T7"/>
                </a:cxn>
                <a:cxn ang="0">
                  <a:pos x="T8" y="T9"/>
                </a:cxn>
              </a:cxnLst>
              <a:rect l="0" t="0" r="r" b="b"/>
              <a:pathLst>
                <a:path w="2098" h="838">
                  <a:moveTo>
                    <a:pt x="2097" y="837"/>
                  </a:moveTo>
                  <a:lnTo>
                    <a:pt x="1695" y="0"/>
                  </a:lnTo>
                  <a:lnTo>
                    <a:pt x="0" y="0"/>
                  </a:lnTo>
                  <a:lnTo>
                    <a:pt x="420" y="837"/>
                  </a:lnTo>
                  <a:lnTo>
                    <a:pt x="2097" y="837"/>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defRPr/>
              </a:pPr>
              <a:endParaRPr lang="en-US" sz="2160" kern="1200" dirty="0">
                <a:latin typeface="Verdana" panose="020B0604030504040204"/>
                <a:ea typeface="+mn-ea"/>
                <a:cs typeface="+mn-cs"/>
              </a:endParaRPr>
            </a:p>
          </p:txBody>
        </p:sp>
        <p:sp>
          <p:nvSpPr>
            <p:cNvPr id="13" name="Freeform 7">
              <a:extLst>
                <a:ext uri="{FF2B5EF4-FFF2-40B4-BE49-F238E27FC236}">
                  <a16:creationId xmlns:a16="http://schemas.microsoft.com/office/drawing/2014/main" id="{2C4E3D37-B7B9-9442-AE4C-DFE41E3E3384}"/>
                </a:ext>
              </a:extLst>
            </p:cNvPr>
            <p:cNvSpPr>
              <a:spLocks noChangeArrowheads="1"/>
            </p:cNvSpPr>
            <p:nvPr/>
          </p:nvSpPr>
          <p:spPr bwMode="auto">
            <a:xfrm>
              <a:off x="4008438" y="2473325"/>
              <a:ext cx="1423987" cy="301625"/>
            </a:xfrm>
            <a:custGeom>
              <a:avLst/>
              <a:gdLst>
                <a:gd name="T0" fmla="*/ 0 w 3956"/>
                <a:gd name="T1" fmla="*/ 0 h 838"/>
                <a:gd name="T2" fmla="*/ 383 w 3956"/>
                <a:gd name="T3" fmla="*/ 837 h 838"/>
                <a:gd name="T4" fmla="*/ 3572 w 3956"/>
                <a:gd name="T5" fmla="*/ 837 h 838"/>
                <a:gd name="T6" fmla="*/ 3955 w 3956"/>
                <a:gd name="T7" fmla="*/ 0 h 838"/>
                <a:gd name="T8" fmla="*/ 0 w 3956"/>
                <a:gd name="T9" fmla="*/ 0 h 838"/>
              </a:gdLst>
              <a:ahLst/>
              <a:cxnLst>
                <a:cxn ang="0">
                  <a:pos x="T0" y="T1"/>
                </a:cxn>
                <a:cxn ang="0">
                  <a:pos x="T2" y="T3"/>
                </a:cxn>
                <a:cxn ang="0">
                  <a:pos x="T4" y="T5"/>
                </a:cxn>
                <a:cxn ang="0">
                  <a:pos x="T6" y="T7"/>
                </a:cxn>
                <a:cxn ang="0">
                  <a:pos x="T8" y="T9"/>
                </a:cxn>
              </a:cxnLst>
              <a:rect l="0" t="0" r="r" b="b"/>
              <a:pathLst>
                <a:path w="3956" h="838">
                  <a:moveTo>
                    <a:pt x="0" y="0"/>
                  </a:moveTo>
                  <a:lnTo>
                    <a:pt x="383" y="837"/>
                  </a:lnTo>
                  <a:lnTo>
                    <a:pt x="3572" y="837"/>
                  </a:lnTo>
                  <a:lnTo>
                    <a:pt x="3955" y="0"/>
                  </a:lnTo>
                  <a:lnTo>
                    <a:pt x="0"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defRPr/>
              </a:pPr>
              <a:endParaRPr lang="en-US" sz="2160" kern="1200" dirty="0">
                <a:latin typeface="Verdana" panose="020B0604030504040204"/>
                <a:ea typeface="+mn-ea"/>
                <a:cs typeface="+mn-cs"/>
              </a:endParaRPr>
            </a:p>
          </p:txBody>
        </p:sp>
      </p:grpSp>
      <p:pic>
        <p:nvPicPr>
          <p:cNvPr id="16" name="Picture 15">
            <a:extLst>
              <a:ext uri="{FF2B5EF4-FFF2-40B4-BE49-F238E27FC236}">
                <a16:creationId xmlns:a16="http://schemas.microsoft.com/office/drawing/2014/main" id="{5F1E2295-FD48-4AB3-8015-0FCF3AF01BE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spTree>
    <p:extLst>
      <p:ext uri="{BB962C8B-B14F-4D97-AF65-F5344CB8AC3E}">
        <p14:creationId xmlns:p14="http://schemas.microsoft.com/office/powerpoint/2010/main" val="4020932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orma libre 14">
            <a:extLst>
              <a:ext uri="{FF2B5EF4-FFF2-40B4-BE49-F238E27FC236}">
                <a16:creationId xmlns:a16="http://schemas.microsoft.com/office/drawing/2014/main" id="{417DBD66-1D45-064E-8D23-7F8352442114}"/>
              </a:ext>
            </a:extLst>
          </p:cNvPr>
          <p:cNvSpPr>
            <a:spLocks noChangeArrowheads="1"/>
          </p:cNvSpPr>
          <p:nvPr/>
        </p:nvSpPr>
        <p:spPr bwMode="auto">
          <a:xfrm>
            <a:off x="1" y="1"/>
            <a:ext cx="5257921" cy="7760724"/>
          </a:xfrm>
          <a:custGeom>
            <a:avLst/>
            <a:gdLst>
              <a:gd name="connsiteX0" fmla="*/ 2274082 w 4381601"/>
              <a:gd name="connsiteY0" fmla="*/ 6388729 h 6467270"/>
              <a:gd name="connsiteX1" fmla="*/ 2354688 w 4381601"/>
              <a:gd name="connsiteY1" fmla="*/ 6467270 h 6467270"/>
              <a:gd name="connsiteX2" fmla="*/ 2195878 w 4381601"/>
              <a:gd name="connsiteY2" fmla="*/ 6467270 h 6467270"/>
              <a:gd name="connsiteX3" fmla="*/ 4381601 w 4381601"/>
              <a:gd name="connsiteY3" fmla="*/ 6207712 h 6467270"/>
              <a:gd name="connsiteX4" fmla="*/ 4381601 w 4381601"/>
              <a:gd name="connsiteY4" fmla="*/ 6467270 h 6467270"/>
              <a:gd name="connsiteX5" fmla="*/ 4120567 w 4381601"/>
              <a:gd name="connsiteY5" fmla="*/ 6467270 h 6467270"/>
              <a:gd name="connsiteX6" fmla="*/ 4201751 w 4381601"/>
              <a:gd name="connsiteY6" fmla="*/ 6388495 h 6467270"/>
              <a:gd name="connsiteX7" fmla="*/ 4337996 w 4381601"/>
              <a:gd name="connsiteY7" fmla="*/ 6252847 h 6467270"/>
              <a:gd name="connsiteX8" fmla="*/ 2005714 w 4381601"/>
              <a:gd name="connsiteY8" fmla="*/ 6113237 h 6467270"/>
              <a:gd name="connsiteX9" fmla="*/ 2142074 w 4381601"/>
              <a:gd name="connsiteY9" fmla="*/ 6253622 h 6467270"/>
              <a:gd name="connsiteX10" fmla="*/ 2005714 w 4381601"/>
              <a:gd name="connsiteY10" fmla="*/ 6389249 h 6467270"/>
              <a:gd name="connsiteX11" fmla="*/ 1925226 w 4381601"/>
              <a:gd name="connsiteY11" fmla="*/ 6467270 h 6467270"/>
              <a:gd name="connsiteX12" fmla="*/ 1651065 w 4381601"/>
              <a:gd name="connsiteY12" fmla="*/ 6467270 h 6467270"/>
              <a:gd name="connsiteX13" fmla="*/ 1728826 w 4381601"/>
              <a:gd name="connsiteY13" fmla="*/ 6389249 h 6467270"/>
              <a:gd name="connsiteX14" fmla="*/ 1865186 w 4381601"/>
              <a:gd name="connsiteY14" fmla="*/ 6253622 h 6467270"/>
              <a:gd name="connsiteX15" fmla="*/ 0 w 4381601"/>
              <a:gd name="connsiteY15" fmla="*/ 5760603 h 6467270"/>
              <a:gd name="connsiteX16" fmla="*/ 76604 w 4381601"/>
              <a:gd name="connsiteY16" fmla="*/ 5839518 h 6467270"/>
              <a:gd name="connsiteX17" fmla="*/ 217023 w 4381601"/>
              <a:gd name="connsiteY17" fmla="*/ 5975127 h 6467270"/>
              <a:gd name="connsiteX18" fmla="*/ 76604 w 4381601"/>
              <a:gd name="connsiteY18" fmla="*/ 6111332 h 6467270"/>
              <a:gd name="connsiteX19" fmla="*/ 0 w 4381601"/>
              <a:gd name="connsiteY19" fmla="*/ 6034757 h 6467270"/>
              <a:gd name="connsiteX20" fmla="*/ 902992 w 4381601"/>
              <a:gd name="connsiteY20" fmla="*/ 5564874 h 6467270"/>
              <a:gd name="connsiteX21" fmla="*/ 1043504 w 4381601"/>
              <a:gd name="connsiteY21" fmla="*/ 5701095 h 6467270"/>
              <a:gd name="connsiteX22" fmla="*/ 1179847 w 4381601"/>
              <a:gd name="connsiteY22" fmla="*/ 5841480 h 6467270"/>
              <a:gd name="connsiteX23" fmla="*/ 1315596 w 4381601"/>
              <a:gd name="connsiteY23" fmla="*/ 5977107 h 6467270"/>
              <a:gd name="connsiteX24" fmla="*/ 1179847 w 4381601"/>
              <a:gd name="connsiteY24" fmla="*/ 6113328 h 6467270"/>
              <a:gd name="connsiteX25" fmla="*/ 1043504 w 4381601"/>
              <a:gd name="connsiteY25" fmla="*/ 6253713 h 6467270"/>
              <a:gd name="connsiteX26" fmla="*/ 902992 w 4381601"/>
              <a:gd name="connsiteY26" fmla="*/ 6389340 h 6467270"/>
              <a:gd name="connsiteX27" fmla="*/ 824992 w 4381601"/>
              <a:gd name="connsiteY27" fmla="*/ 6467270 h 6467270"/>
              <a:gd name="connsiteX28" fmla="*/ 550516 w 4381601"/>
              <a:gd name="connsiteY28" fmla="*/ 6467270 h 6467270"/>
              <a:gd name="connsiteX29" fmla="*/ 630900 w 4381601"/>
              <a:gd name="connsiteY29" fmla="*/ 6389340 h 6467270"/>
              <a:gd name="connsiteX30" fmla="*/ 766648 w 4381601"/>
              <a:gd name="connsiteY30" fmla="*/ 6253713 h 6467270"/>
              <a:gd name="connsiteX31" fmla="*/ 902992 w 4381601"/>
              <a:gd name="connsiteY31" fmla="*/ 6113328 h 6467270"/>
              <a:gd name="connsiteX32" fmla="*/ 1043504 w 4381601"/>
              <a:gd name="connsiteY32" fmla="*/ 5977107 h 6467270"/>
              <a:gd name="connsiteX33" fmla="*/ 902992 w 4381601"/>
              <a:gd name="connsiteY33" fmla="*/ 5841480 h 6467270"/>
              <a:gd name="connsiteX34" fmla="*/ 766648 w 4381601"/>
              <a:gd name="connsiteY34" fmla="*/ 5701095 h 6467270"/>
              <a:gd name="connsiteX35" fmla="*/ 4061640 w 4381601"/>
              <a:gd name="connsiteY35" fmla="*/ 5428439 h 6467270"/>
              <a:gd name="connsiteX36" fmla="*/ 4202266 w 4381601"/>
              <a:gd name="connsiteY36" fmla="*/ 5564299 h 6467270"/>
              <a:gd name="connsiteX37" fmla="*/ 4338722 w 4381601"/>
              <a:gd name="connsiteY37" fmla="*/ 5700754 h 6467270"/>
              <a:gd name="connsiteX38" fmla="*/ 4381601 w 4381601"/>
              <a:gd name="connsiteY38" fmla="*/ 5745138 h 6467270"/>
              <a:gd name="connsiteX39" fmla="*/ 4381601 w 4381601"/>
              <a:gd name="connsiteY39" fmla="*/ 5934361 h 6467270"/>
              <a:gd name="connsiteX40" fmla="*/ 4338722 w 4381601"/>
              <a:gd name="connsiteY40" fmla="*/ 5977240 h 6467270"/>
              <a:gd name="connsiteX41" fmla="*/ 4202266 w 4381601"/>
              <a:gd name="connsiteY41" fmla="*/ 5841381 h 6467270"/>
              <a:gd name="connsiteX42" fmla="*/ 4061640 w 4381601"/>
              <a:gd name="connsiteY42" fmla="*/ 5700754 h 6467270"/>
              <a:gd name="connsiteX43" fmla="*/ 3925184 w 4381601"/>
              <a:gd name="connsiteY43" fmla="*/ 5841381 h 6467270"/>
              <a:gd name="connsiteX44" fmla="*/ 4061640 w 4381601"/>
              <a:gd name="connsiteY44" fmla="*/ 5977240 h 6467270"/>
              <a:gd name="connsiteX45" fmla="*/ 4202266 w 4381601"/>
              <a:gd name="connsiteY45" fmla="*/ 6113696 h 6467270"/>
              <a:gd name="connsiteX46" fmla="*/ 4061640 w 4381601"/>
              <a:gd name="connsiteY46" fmla="*/ 6254323 h 6467270"/>
              <a:gd name="connsiteX47" fmla="*/ 3925184 w 4381601"/>
              <a:gd name="connsiteY47" fmla="*/ 6113696 h 6467270"/>
              <a:gd name="connsiteX48" fmla="*/ 3789326 w 4381601"/>
              <a:gd name="connsiteY48" fmla="*/ 5977240 h 6467270"/>
              <a:gd name="connsiteX49" fmla="*/ 3648699 w 4381601"/>
              <a:gd name="connsiteY49" fmla="*/ 5841381 h 6467270"/>
              <a:gd name="connsiteX50" fmla="*/ 3789326 w 4381601"/>
              <a:gd name="connsiteY50" fmla="*/ 5700754 h 6467270"/>
              <a:gd name="connsiteX51" fmla="*/ 3925184 w 4381601"/>
              <a:gd name="connsiteY51" fmla="*/ 5564299 h 6467270"/>
              <a:gd name="connsiteX52" fmla="*/ 4381601 w 4381601"/>
              <a:gd name="connsiteY52" fmla="*/ 5384414 h 6467270"/>
              <a:gd name="connsiteX53" fmla="*/ 4381601 w 4381601"/>
              <a:gd name="connsiteY53" fmla="*/ 5475606 h 6467270"/>
              <a:gd name="connsiteX54" fmla="*/ 4336118 w 4381601"/>
              <a:gd name="connsiteY54" fmla="*/ 5430110 h 6467270"/>
              <a:gd name="connsiteX55" fmla="*/ 1179180 w 4381601"/>
              <a:gd name="connsiteY55" fmla="*/ 5292004 h 6467270"/>
              <a:gd name="connsiteX56" fmla="*/ 1314944 w 4381601"/>
              <a:gd name="connsiteY56" fmla="*/ 5428187 h 6467270"/>
              <a:gd name="connsiteX57" fmla="*/ 1451306 w 4381601"/>
              <a:gd name="connsiteY57" fmla="*/ 5563776 h 6467270"/>
              <a:gd name="connsiteX58" fmla="*/ 1591834 w 4381601"/>
              <a:gd name="connsiteY58" fmla="*/ 5699958 h 6467270"/>
              <a:gd name="connsiteX59" fmla="*/ 1727598 w 4381601"/>
              <a:gd name="connsiteY59" fmla="*/ 5840304 h 6467270"/>
              <a:gd name="connsiteX60" fmla="*/ 1863958 w 4381601"/>
              <a:gd name="connsiteY60" fmla="*/ 5975892 h 6467270"/>
              <a:gd name="connsiteX61" fmla="*/ 1727598 w 4381601"/>
              <a:gd name="connsiteY61" fmla="*/ 6112074 h 6467270"/>
              <a:gd name="connsiteX62" fmla="*/ 1591834 w 4381601"/>
              <a:gd name="connsiteY62" fmla="*/ 6252420 h 6467270"/>
              <a:gd name="connsiteX63" fmla="*/ 1451306 w 4381601"/>
              <a:gd name="connsiteY63" fmla="*/ 6388008 h 6467270"/>
              <a:gd name="connsiteX64" fmla="*/ 1371939 w 4381601"/>
              <a:gd name="connsiteY64" fmla="*/ 6467270 h 6467270"/>
              <a:gd name="connsiteX65" fmla="*/ 1099815 w 4381601"/>
              <a:gd name="connsiteY65" fmla="*/ 6467270 h 6467270"/>
              <a:gd name="connsiteX66" fmla="*/ 1179180 w 4381601"/>
              <a:gd name="connsiteY66" fmla="*/ 6388008 h 6467270"/>
              <a:gd name="connsiteX67" fmla="*/ 1314944 w 4381601"/>
              <a:gd name="connsiteY67" fmla="*/ 6252420 h 6467270"/>
              <a:gd name="connsiteX68" fmla="*/ 1451306 w 4381601"/>
              <a:gd name="connsiteY68" fmla="*/ 6112074 h 6467270"/>
              <a:gd name="connsiteX69" fmla="*/ 1591834 w 4381601"/>
              <a:gd name="connsiteY69" fmla="*/ 5975892 h 6467270"/>
              <a:gd name="connsiteX70" fmla="*/ 1451306 w 4381601"/>
              <a:gd name="connsiteY70" fmla="*/ 5840304 h 6467270"/>
              <a:gd name="connsiteX71" fmla="*/ 1314944 w 4381601"/>
              <a:gd name="connsiteY71" fmla="*/ 5699958 h 6467270"/>
              <a:gd name="connsiteX72" fmla="*/ 1179180 w 4381601"/>
              <a:gd name="connsiteY72" fmla="*/ 5563776 h 6467270"/>
              <a:gd name="connsiteX73" fmla="*/ 1042820 w 4381601"/>
              <a:gd name="connsiteY73" fmla="*/ 5428187 h 6467270"/>
              <a:gd name="connsiteX74" fmla="*/ 3790359 w 4381601"/>
              <a:gd name="connsiteY74" fmla="*/ 5152947 h 6467270"/>
              <a:gd name="connsiteX75" fmla="*/ 3926220 w 4381601"/>
              <a:gd name="connsiteY75" fmla="*/ 5293468 h 6467270"/>
              <a:gd name="connsiteX76" fmla="*/ 3790359 w 4381601"/>
              <a:gd name="connsiteY76" fmla="*/ 5429821 h 6467270"/>
              <a:gd name="connsiteX77" fmla="*/ 3649732 w 4381601"/>
              <a:gd name="connsiteY77" fmla="*/ 5565578 h 6467270"/>
              <a:gd name="connsiteX78" fmla="*/ 3513277 w 4381601"/>
              <a:gd name="connsiteY78" fmla="*/ 5701930 h 6467270"/>
              <a:gd name="connsiteX79" fmla="*/ 3377418 w 4381601"/>
              <a:gd name="connsiteY79" fmla="*/ 5842451 h 6467270"/>
              <a:gd name="connsiteX80" fmla="*/ 3513277 w 4381601"/>
              <a:gd name="connsiteY80" fmla="*/ 5978208 h 6467270"/>
              <a:gd name="connsiteX81" fmla="*/ 3649732 w 4381601"/>
              <a:gd name="connsiteY81" fmla="*/ 6114561 h 6467270"/>
              <a:gd name="connsiteX82" fmla="*/ 3790359 w 4381601"/>
              <a:gd name="connsiteY82" fmla="*/ 6255082 h 6467270"/>
              <a:gd name="connsiteX83" fmla="*/ 3926220 w 4381601"/>
              <a:gd name="connsiteY83" fmla="*/ 6390839 h 6467270"/>
              <a:gd name="connsiteX84" fmla="*/ 3850065 w 4381601"/>
              <a:gd name="connsiteY84" fmla="*/ 6467270 h 6467270"/>
              <a:gd name="connsiteX85" fmla="*/ 3728559 w 4381601"/>
              <a:gd name="connsiteY85" fmla="*/ 6467270 h 6467270"/>
              <a:gd name="connsiteX86" fmla="*/ 3649732 w 4381601"/>
              <a:gd name="connsiteY86" fmla="*/ 6390839 h 6467270"/>
              <a:gd name="connsiteX87" fmla="*/ 3513277 w 4381601"/>
              <a:gd name="connsiteY87" fmla="*/ 6255082 h 6467270"/>
              <a:gd name="connsiteX88" fmla="*/ 3377418 w 4381601"/>
              <a:gd name="connsiteY88" fmla="*/ 6114561 h 6467270"/>
              <a:gd name="connsiteX89" fmla="*/ 3236791 w 4381601"/>
              <a:gd name="connsiteY89" fmla="*/ 5978208 h 6467270"/>
              <a:gd name="connsiteX90" fmla="*/ 3100336 w 4381601"/>
              <a:gd name="connsiteY90" fmla="*/ 5842451 h 6467270"/>
              <a:gd name="connsiteX91" fmla="*/ 3236791 w 4381601"/>
              <a:gd name="connsiteY91" fmla="*/ 5701930 h 6467270"/>
              <a:gd name="connsiteX92" fmla="*/ 3377418 w 4381601"/>
              <a:gd name="connsiteY92" fmla="*/ 5565578 h 6467270"/>
              <a:gd name="connsiteX93" fmla="*/ 3513277 w 4381601"/>
              <a:gd name="connsiteY93" fmla="*/ 5429821 h 6467270"/>
              <a:gd name="connsiteX94" fmla="*/ 3649732 w 4381601"/>
              <a:gd name="connsiteY94" fmla="*/ 5293468 h 6467270"/>
              <a:gd name="connsiteX95" fmla="*/ 1449912 w 4381601"/>
              <a:gd name="connsiteY95" fmla="*/ 5016513 h 6467270"/>
              <a:gd name="connsiteX96" fmla="*/ 1590424 w 4381601"/>
              <a:gd name="connsiteY96" fmla="*/ 5152821 h 6467270"/>
              <a:gd name="connsiteX97" fmla="*/ 1726173 w 4381601"/>
              <a:gd name="connsiteY97" fmla="*/ 5293297 h 6467270"/>
              <a:gd name="connsiteX98" fmla="*/ 1862518 w 4381601"/>
              <a:gd name="connsiteY98" fmla="*/ 5429605 h 6467270"/>
              <a:gd name="connsiteX99" fmla="*/ 2003030 w 4381601"/>
              <a:gd name="connsiteY99" fmla="*/ 5565319 h 6467270"/>
              <a:gd name="connsiteX100" fmla="*/ 2139374 w 4381601"/>
              <a:gd name="connsiteY100" fmla="*/ 5701628 h 6467270"/>
              <a:gd name="connsiteX101" fmla="*/ 2275124 w 4381601"/>
              <a:gd name="connsiteY101" fmla="*/ 5842102 h 6467270"/>
              <a:gd name="connsiteX102" fmla="*/ 2415040 w 4381601"/>
              <a:gd name="connsiteY102" fmla="*/ 5977816 h 6467270"/>
              <a:gd name="connsiteX103" fmla="*/ 2550790 w 4381601"/>
              <a:gd name="connsiteY103" fmla="*/ 6114125 h 6467270"/>
              <a:gd name="connsiteX104" fmla="*/ 2687134 w 4381601"/>
              <a:gd name="connsiteY104" fmla="*/ 6254600 h 6467270"/>
              <a:gd name="connsiteX105" fmla="*/ 2823478 w 4381601"/>
              <a:gd name="connsiteY105" fmla="*/ 6390313 h 6467270"/>
              <a:gd name="connsiteX106" fmla="*/ 2902808 w 4381601"/>
              <a:gd name="connsiteY106" fmla="*/ 6467270 h 6467270"/>
              <a:gd name="connsiteX107" fmla="*/ 2627767 w 4381601"/>
              <a:gd name="connsiteY107" fmla="*/ 6467270 h 6467270"/>
              <a:gd name="connsiteX108" fmla="*/ 2550790 w 4381601"/>
              <a:gd name="connsiteY108" fmla="*/ 6390313 h 6467270"/>
              <a:gd name="connsiteX109" fmla="*/ 2415040 w 4381601"/>
              <a:gd name="connsiteY109" fmla="*/ 6254600 h 6467270"/>
              <a:gd name="connsiteX110" fmla="*/ 2275124 w 4381601"/>
              <a:gd name="connsiteY110" fmla="*/ 6114125 h 6467270"/>
              <a:gd name="connsiteX111" fmla="*/ 2139374 w 4381601"/>
              <a:gd name="connsiteY111" fmla="*/ 5977816 h 6467270"/>
              <a:gd name="connsiteX112" fmla="*/ 2003030 w 4381601"/>
              <a:gd name="connsiteY112" fmla="*/ 5842102 h 6467270"/>
              <a:gd name="connsiteX113" fmla="*/ 1862518 w 4381601"/>
              <a:gd name="connsiteY113" fmla="*/ 5701628 h 6467270"/>
              <a:gd name="connsiteX114" fmla="*/ 1726173 w 4381601"/>
              <a:gd name="connsiteY114" fmla="*/ 5565319 h 6467270"/>
              <a:gd name="connsiteX115" fmla="*/ 1590424 w 4381601"/>
              <a:gd name="connsiteY115" fmla="*/ 5429605 h 6467270"/>
              <a:gd name="connsiteX116" fmla="*/ 1449912 w 4381601"/>
              <a:gd name="connsiteY116" fmla="*/ 5293297 h 6467270"/>
              <a:gd name="connsiteX117" fmla="*/ 1313568 w 4381601"/>
              <a:gd name="connsiteY117" fmla="*/ 5152821 h 6467270"/>
              <a:gd name="connsiteX118" fmla="*/ 0 w 4381601"/>
              <a:gd name="connsiteY118" fmla="*/ 4938321 h 6467270"/>
              <a:gd name="connsiteX119" fmla="*/ 76604 w 4381601"/>
              <a:gd name="connsiteY119" fmla="*/ 5014562 h 6467270"/>
              <a:gd name="connsiteX120" fmla="*/ 217023 w 4381601"/>
              <a:gd name="connsiteY120" fmla="*/ 5150766 h 6467270"/>
              <a:gd name="connsiteX121" fmla="*/ 352683 w 4381601"/>
              <a:gd name="connsiteY121" fmla="*/ 5291134 h 6467270"/>
              <a:gd name="connsiteX122" fmla="*/ 217023 w 4381601"/>
              <a:gd name="connsiteY122" fmla="*/ 5427338 h 6467270"/>
              <a:gd name="connsiteX123" fmla="*/ 76604 w 4381601"/>
              <a:gd name="connsiteY123" fmla="*/ 5562947 h 6467270"/>
              <a:gd name="connsiteX124" fmla="*/ 0 w 4381601"/>
              <a:gd name="connsiteY124" fmla="*/ 5639522 h 6467270"/>
              <a:gd name="connsiteX125" fmla="*/ 0 w 4381601"/>
              <a:gd name="connsiteY125" fmla="*/ 5367709 h 6467270"/>
              <a:gd name="connsiteX126" fmla="*/ 76604 w 4381601"/>
              <a:gd name="connsiteY126" fmla="*/ 5291134 h 6467270"/>
              <a:gd name="connsiteX127" fmla="*/ 0 w 4381601"/>
              <a:gd name="connsiteY127" fmla="*/ 5212218 h 6467270"/>
              <a:gd name="connsiteX128" fmla="*/ 4200157 w 4381601"/>
              <a:gd name="connsiteY128" fmla="*/ 4468151 h 6467270"/>
              <a:gd name="connsiteX129" fmla="*/ 4336434 w 4381601"/>
              <a:gd name="connsiteY129" fmla="*/ 4604010 h 6467270"/>
              <a:gd name="connsiteX130" fmla="*/ 4381601 w 4381601"/>
              <a:gd name="connsiteY130" fmla="*/ 4649435 h 6467270"/>
              <a:gd name="connsiteX131" fmla="*/ 4381601 w 4381601"/>
              <a:gd name="connsiteY131" fmla="*/ 5107983 h 6467270"/>
              <a:gd name="connsiteX132" fmla="*/ 4336434 w 4381601"/>
              <a:gd name="connsiteY132" fmla="*/ 5153407 h 6467270"/>
              <a:gd name="connsiteX133" fmla="*/ 4200157 w 4381601"/>
              <a:gd name="connsiteY133" fmla="*/ 5294034 h 6467270"/>
              <a:gd name="connsiteX134" fmla="*/ 4059715 w 4381601"/>
              <a:gd name="connsiteY134" fmla="*/ 5153407 h 6467270"/>
              <a:gd name="connsiteX135" fmla="*/ 3923438 w 4381601"/>
              <a:gd name="connsiteY135" fmla="*/ 5016952 h 6467270"/>
              <a:gd name="connsiteX136" fmla="*/ 3787756 w 4381601"/>
              <a:gd name="connsiteY136" fmla="*/ 4881092 h 6467270"/>
              <a:gd name="connsiteX137" fmla="*/ 3923438 w 4381601"/>
              <a:gd name="connsiteY137" fmla="*/ 4740466 h 6467270"/>
              <a:gd name="connsiteX138" fmla="*/ 4059715 w 4381601"/>
              <a:gd name="connsiteY138" fmla="*/ 4881092 h 6467270"/>
              <a:gd name="connsiteX139" fmla="*/ 4200157 w 4381601"/>
              <a:gd name="connsiteY139" fmla="*/ 5016952 h 6467270"/>
              <a:gd name="connsiteX140" fmla="*/ 4336434 w 4381601"/>
              <a:gd name="connsiteY140" fmla="*/ 4881092 h 6467270"/>
              <a:gd name="connsiteX141" fmla="*/ 4200157 w 4381601"/>
              <a:gd name="connsiteY141" fmla="*/ 4740466 h 6467270"/>
              <a:gd name="connsiteX142" fmla="*/ 4059715 w 4381601"/>
              <a:gd name="connsiteY142" fmla="*/ 4604010 h 6467270"/>
              <a:gd name="connsiteX143" fmla="*/ 4381601 w 4381601"/>
              <a:gd name="connsiteY143" fmla="*/ 4283200 h 6467270"/>
              <a:gd name="connsiteX144" fmla="*/ 4381601 w 4381601"/>
              <a:gd name="connsiteY144" fmla="*/ 4375989 h 6467270"/>
              <a:gd name="connsiteX145" fmla="*/ 4336118 w 4381601"/>
              <a:gd name="connsiteY145" fmla="*/ 4328896 h 6467270"/>
              <a:gd name="connsiteX146" fmla="*/ 4381601 w 4381601"/>
              <a:gd name="connsiteY146" fmla="*/ 3734151 h 6467270"/>
              <a:gd name="connsiteX147" fmla="*/ 4381601 w 4381601"/>
              <a:gd name="connsiteY147" fmla="*/ 4009331 h 6467270"/>
              <a:gd name="connsiteX148" fmla="*/ 4336381 w 4381601"/>
              <a:gd name="connsiteY148" fmla="*/ 4056142 h 6467270"/>
              <a:gd name="connsiteX149" fmla="*/ 4200188 w 4381601"/>
              <a:gd name="connsiteY149" fmla="*/ 4191752 h 6467270"/>
              <a:gd name="connsiteX150" fmla="*/ 4059832 w 4381601"/>
              <a:gd name="connsiteY150" fmla="*/ 4327958 h 6467270"/>
              <a:gd name="connsiteX151" fmla="*/ 3923639 w 4381601"/>
              <a:gd name="connsiteY151" fmla="*/ 4468326 h 6467270"/>
              <a:gd name="connsiteX152" fmla="*/ 3788041 w 4381601"/>
              <a:gd name="connsiteY152" fmla="*/ 4603936 h 6467270"/>
              <a:gd name="connsiteX153" fmla="*/ 3647684 w 4381601"/>
              <a:gd name="connsiteY153" fmla="*/ 4740141 h 6467270"/>
              <a:gd name="connsiteX154" fmla="*/ 3511491 w 4381601"/>
              <a:gd name="connsiteY154" fmla="*/ 4880510 h 6467270"/>
              <a:gd name="connsiteX155" fmla="*/ 3647684 w 4381601"/>
              <a:gd name="connsiteY155" fmla="*/ 5016120 h 6467270"/>
              <a:gd name="connsiteX156" fmla="*/ 3511491 w 4381601"/>
              <a:gd name="connsiteY156" fmla="*/ 5152325 h 6467270"/>
              <a:gd name="connsiteX157" fmla="*/ 3375893 w 4381601"/>
              <a:gd name="connsiteY157" fmla="*/ 5292694 h 6467270"/>
              <a:gd name="connsiteX158" fmla="*/ 3235536 w 4381601"/>
              <a:gd name="connsiteY158" fmla="*/ 5428899 h 6467270"/>
              <a:gd name="connsiteX159" fmla="*/ 3099344 w 4381601"/>
              <a:gd name="connsiteY159" fmla="*/ 5564509 h 6467270"/>
              <a:gd name="connsiteX160" fmla="*/ 2963746 w 4381601"/>
              <a:gd name="connsiteY160" fmla="*/ 5700714 h 6467270"/>
              <a:gd name="connsiteX161" fmla="*/ 2823390 w 4381601"/>
              <a:gd name="connsiteY161" fmla="*/ 5564509 h 6467270"/>
              <a:gd name="connsiteX162" fmla="*/ 2963746 w 4381601"/>
              <a:gd name="connsiteY162" fmla="*/ 5428899 h 6467270"/>
              <a:gd name="connsiteX163" fmla="*/ 3099344 w 4381601"/>
              <a:gd name="connsiteY163" fmla="*/ 5292694 h 6467270"/>
              <a:gd name="connsiteX164" fmla="*/ 3235536 w 4381601"/>
              <a:gd name="connsiteY164" fmla="*/ 5152325 h 6467270"/>
              <a:gd name="connsiteX165" fmla="*/ 3375893 w 4381601"/>
              <a:gd name="connsiteY165" fmla="*/ 5016120 h 6467270"/>
              <a:gd name="connsiteX166" fmla="*/ 3235536 w 4381601"/>
              <a:gd name="connsiteY166" fmla="*/ 4880510 h 6467270"/>
              <a:gd name="connsiteX167" fmla="*/ 3099344 w 4381601"/>
              <a:gd name="connsiteY167" fmla="*/ 5016120 h 6467270"/>
              <a:gd name="connsiteX168" fmla="*/ 2963746 w 4381601"/>
              <a:gd name="connsiteY168" fmla="*/ 5152325 h 6467270"/>
              <a:gd name="connsiteX169" fmla="*/ 2823390 w 4381601"/>
              <a:gd name="connsiteY169" fmla="*/ 5292694 h 6467270"/>
              <a:gd name="connsiteX170" fmla="*/ 2687196 w 4381601"/>
              <a:gd name="connsiteY170" fmla="*/ 5428899 h 6467270"/>
              <a:gd name="connsiteX171" fmla="*/ 2551003 w 4381601"/>
              <a:gd name="connsiteY171" fmla="*/ 5292694 h 6467270"/>
              <a:gd name="connsiteX172" fmla="*/ 2415405 w 4381601"/>
              <a:gd name="connsiteY172" fmla="*/ 5152325 h 6467270"/>
              <a:gd name="connsiteX173" fmla="*/ 2275644 w 4381601"/>
              <a:gd name="connsiteY173" fmla="*/ 5016120 h 6467270"/>
              <a:gd name="connsiteX174" fmla="*/ 2140046 w 4381601"/>
              <a:gd name="connsiteY174" fmla="*/ 4880510 h 6467270"/>
              <a:gd name="connsiteX175" fmla="*/ 2275644 w 4381601"/>
              <a:gd name="connsiteY175" fmla="*/ 4740141 h 6467270"/>
              <a:gd name="connsiteX176" fmla="*/ 2415405 w 4381601"/>
              <a:gd name="connsiteY176" fmla="*/ 4880510 h 6467270"/>
              <a:gd name="connsiteX177" fmla="*/ 2551003 w 4381601"/>
              <a:gd name="connsiteY177" fmla="*/ 5016120 h 6467270"/>
              <a:gd name="connsiteX178" fmla="*/ 2687196 w 4381601"/>
              <a:gd name="connsiteY178" fmla="*/ 5152325 h 6467270"/>
              <a:gd name="connsiteX179" fmla="*/ 2823390 w 4381601"/>
              <a:gd name="connsiteY179" fmla="*/ 5016120 h 6467270"/>
              <a:gd name="connsiteX180" fmla="*/ 2963746 w 4381601"/>
              <a:gd name="connsiteY180" fmla="*/ 4880510 h 6467270"/>
              <a:gd name="connsiteX181" fmla="*/ 3099344 w 4381601"/>
              <a:gd name="connsiteY181" fmla="*/ 4740141 h 6467270"/>
              <a:gd name="connsiteX182" fmla="*/ 3235536 w 4381601"/>
              <a:gd name="connsiteY182" fmla="*/ 4603936 h 6467270"/>
              <a:gd name="connsiteX183" fmla="*/ 3375893 w 4381601"/>
              <a:gd name="connsiteY183" fmla="*/ 4740141 h 6467270"/>
              <a:gd name="connsiteX184" fmla="*/ 3511491 w 4381601"/>
              <a:gd name="connsiteY184" fmla="*/ 4603936 h 6467270"/>
              <a:gd name="connsiteX185" fmla="*/ 3647684 w 4381601"/>
              <a:gd name="connsiteY185" fmla="*/ 4468326 h 6467270"/>
              <a:gd name="connsiteX186" fmla="*/ 3788041 w 4381601"/>
              <a:gd name="connsiteY186" fmla="*/ 4327958 h 6467270"/>
              <a:gd name="connsiteX187" fmla="*/ 3923639 w 4381601"/>
              <a:gd name="connsiteY187" fmla="*/ 4191752 h 6467270"/>
              <a:gd name="connsiteX188" fmla="*/ 4059832 w 4381601"/>
              <a:gd name="connsiteY188" fmla="*/ 4056142 h 6467270"/>
              <a:gd name="connsiteX189" fmla="*/ 4200188 w 4381601"/>
              <a:gd name="connsiteY189" fmla="*/ 3915776 h 6467270"/>
              <a:gd name="connsiteX190" fmla="*/ 4336381 w 4381601"/>
              <a:gd name="connsiteY190" fmla="*/ 3779573 h 6467270"/>
              <a:gd name="connsiteX191" fmla="*/ 2687410 w 4381601"/>
              <a:gd name="connsiteY191" fmla="*/ 3232377 h 6467270"/>
              <a:gd name="connsiteX192" fmla="*/ 2823632 w 4381601"/>
              <a:gd name="connsiteY192" fmla="*/ 3368013 h 6467270"/>
              <a:gd name="connsiteX193" fmla="*/ 2687410 w 4381601"/>
              <a:gd name="connsiteY193" fmla="*/ 3507811 h 6467270"/>
              <a:gd name="connsiteX194" fmla="*/ 2551188 w 4381601"/>
              <a:gd name="connsiteY194" fmla="*/ 3643447 h 6467270"/>
              <a:gd name="connsiteX195" fmla="*/ 2415561 w 4381601"/>
              <a:gd name="connsiteY195" fmla="*/ 3779679 h 6467270"/>
              <a:gd name="connsiteX196" fmla="*/ 2275769 w 4381601"/>
              <a:gd name="connsiteY196" fmla="*/ 3915909 h 6467270"/>
              <a:gd name="connsiteX197" fmla="*/ 2140142 w 4381601"/>
              <a:gd name="connsiteY197" fmla="*/ 4056301 h 6467270"/>
              <a:gd name="connsiteX198" fmla="*/ 2003920 w 4381601"/>
              <a:gd name="connsiteY198" fmla="*/ 4191938 h 6467270"/>
              <a:gd name="connsiteX199" fmla="*/ 2140142 w 4381601"/>
              <a:gd name="connsiteY199" fmla="*/ 4328170 h 6467270"/>
              <a:gd name="connsiteX200" fmla="*/ 2275769 w 4381601"/>
              <a:gd name="connsiteY200" fmla="*/ 4191938 h 6467270"/>
              <a:gd name="connsiteX201" fmla="*/ 2415561 w 4381601"/>
              <a:gd name="connsiteY201" fmla="*/ 4056301 h 6467270"/>
              <a:gd name="connsiteX202" fmla="*/ 2551188 w 4381601"/>
              <a:gd name="connsiteY202" fmla="*/ 3915909 h 6467270"/>
              <a:gd name="connsiteX203" fmla="*/ 2687410 w 4381601"/>
              <a:gd name="connsiteY203" fmla="*/ 4056301 h 6467270"/>
              <a:gd name="connsiteX204" fmla="*/ 2551188 w 4381601"/>
              <a:gd name="connsiteY204" fmla="*/ 4191938 h 6467270"/>
              <a:gd name="connsiteX205" fmla="*/ 2415561 w 4381601"/>
              <a:gd name="connsiteY205" fmla="*/ 4328170 h 6467270"/>
              <a:gd name="connsiteX206" fmla="*/ 2551188 w 4381601"/>
              <a:gd name="connsiteY206" fmla="*/ 4468566 h 6467270"/>
              <a:gd name="connsiteX207" fmla="*/ 2687410 w 4381601"/>
              <a:gd name="connsiteY207" fmla="*/ 4604203 h 6467270"/>
              <a:gd name="connsiteX208" fmla="*/ 2823632 w 4381601"/>
              <a:gd name="connsiteY208" fmla="*/ 4740434 h 6467270"/>
              <a:gd name="connsiteX209" fmla="*/ 2687410 w 4381601"/>
              <a:gd name="connsiteY209" fmla="*/ 4880830 h 6467270"/>
              <a:gd name="connsiteX210" fmla="*/ 2551188 w 4381601"/>
              <a:gd name="connsiteY210" fmla="*/ 4740434 h 6467270"/>
              <a:gd name="connsiteX211" fmla="*/ 2415561 w 4381601"/>
              <a:gd name="connsiteY211" fmla="*/ 4604203 h 6467270"/>
              <a:gd name="connsiteX212" fmla="*/ 2275769 w 4381601"/>
              <a:gd name="connsiteY212" fmla="*/ 4468566 h 6467270"/>
              <a:gd name="connsiteX213" fmla="*/ 2140142 w 4381601"/>
              <a:gd name="connsiteY213" fmla="*/ 4604203 h 6467270"/>
              <a:gd name="connsiteX214" fmla="*/ 2003920 w 4381601"/>
              <a:gd name="connsiteY214" fmla="*/ 4740434 h 6467270"/>
              <a:gd name="connsiteX215" fmla="*/ 1863534 w 4381601"/>
              <a:gd name="connsiteY215" fmla="*/ 4880830 h 6467270"/>
              <a:gd name="connsiteX216" fmla="*/ 2003920 w 4381601"/>
              <a:gd name="connsiteY216" fmla="*/ 5016467 h 6467270"/>
              <a:gd name="connsiteX217" fmla="*/ 2140142 w 4381601"/>
              <a:gd name="connsiteY217" fmla="*/ 5152699 h 6467270"/>
              <a:gd name="connsiteX218" fmla="*/ 2275769 w 4381601"/>
              <a:gd name="connsiteY218" fmla="*/ 5293094 h 6467270"/>
              <a:gd name="connsiteX219" fmla="*/ 2415561 w 4381601"/>
              <a:gd name="connsiteY219" fmla="*/ 5429326 h 6467270"/>
              <a:gd name="connsiteX220" fmla="*/ 2551188 w 4381601"/>
              <a:gd name="connsiteY220" fmla="*/ 5564963 h 6467270"/>
              <a:gd name="connsiteX221" fmla="*/ 2687410 w 4381601"/>
              <a:gd name="connsiteY221" fmla="*/ 5701194 h 6467270"/>
              <a:gd name="connsiteX222" fmla="*/ 2823632 w 4381601"/>
              <a:gd name="connsiteY222" fmla="*/ 5841590 h 6467270"/>
              <a:gd name="connsiteX223" fmla="*/ 2964018 w 4381601"/>
              <a:gd name="connsiteY223" fmla="*/ 5977227 h 6467270"/>
              <a:gd name="connsiteX224" fmla="*/ 3099646 w 4381601"/>
              <a:gd name="connsiteY224" fmla="*/ 6113458 h 6467270"/>
              <a:gd name="connsiteX225" fmla="*/ 3235868 w 4381601"/>
              <a:gd name="connsiteY225" fmla="*/ 6253854 h 6467270"/>
              <a:gd name="connsiteX226" fmla="*/ 3376254 w 4381601"/>
              <a:gd name="connsiteY226" fmla="*/ 6389491 h 6467270"/>
              <a:gd name="connsiteX227" fmla="*/ 3453688 w 4381601"/>
              <a:gd name="connsiteY227" fmla="*/ 6467270 h 6467270"/>
              <a:gd name="connsiteX228" fmla="*/ 3177420 w 4381601"/>
              <a:gd name="connsiteY228" fmla="*/ 6467270 h 6467270"/>
              <a:gd name="connsiteX229" fmla="*/ 3099646 w 4381601"/>
              <a:gd name="connsiteY229" fmla="*/ 6389491 h 6467270"/>
              <a:gd name="connsiteX230" fmla="*/ 2964018 w 4381601"/>
              <a:gd name="connsiteY230" fmla="*/ 6253854 h 6467270"/>
              <a:gd name="connsiteX231" fmla="*/ 2823632 w 4381601"/>
              <a:gd name="connsiteY231" fmla="*/ 6113458 h 6467270"/>
              <a:gd name="connsiteX232" fmla="*/ 2687410 w 4381601"/>
              <a:gd name="connsiteY232" fmla="*/ 5977227 h 6467270"/>
              <a:gd name="connsiteX233" fmla="*/ 2551188 w 4381601"/>
              <a:gd name="connsiteY233" fmla="*/ 5841590 h 6467270"/>
              <a:gd name="connsiteX234" fmla="*/ 2415561 w 4381601"/>
              <a:gd name="connsiteY234" fmla="*/ 5701194 h 6467270"/>
              <a:gd name="connsiteX235" fmla="*/ 2275769 w 4381601"/>
              <a:gd name="connsiteY235" fmla="*/ 5564963 h 6467270"/>
              <a:gd name="connsiteX236" fmla="*/ 2140142 w 4381601"/>
              <a:gd name="connsiteY236" fmla="*/ 5429326 h 6467270"/>
              <a:gd name="connsiteX237" fmla="*/ 2003920 w 4381601"/>
              <a:gd name="connsiteY237" fmla="*/ 5293094 h 6467270"/>
              <a:gd name="connsiteX238" fmla="*/ 1863534 w 4381601"/>
              <a:gd name="connsiteY238" fmla="*/ 5152699 h 6467270"/>
              <a:gd name="connsiteX239" fmla="*/ 1727312 w 4381601"/>
              <a:gd name="connsiteY239" fmla="*/ 5016467 h 6467270"/>
              <a:gd name="connsiteX240" fmla="*/ 1591684 w 4381601"/>
              <a:gd name="connsiteY240" fmla="*/ 4880830 h 6467270"/>
              <a:gd name="connsiteX241" fmla="*/ 1727312 w 4381601"/>
              <a:gd name="connsiteY241" fmla="*/ 4740434 h 6467270"/>
              <a:gd name="connsiteX242" fmla="*/ 1863534 w 4381601"/>
              <a:gd name="connsiteY242" fmla="*/ 4604203 h 6467270"/>
              <a:gd name="connsiteX243" fmla="*/ 2003920 w 4381601"/>
              <a:gd name="connsiteY243" fmla="*/ 4468566 h 6467270"/>
              <a:gd name="connsiteX244" fmla="*/ 1863534 w 4381601"/>
              <a:gd name="connsiteY244" fmla="*/ 4328170 h 6467270"/>
              <a:gd name="connsiteX245" fmla="*/ 1727312 w 4381601"/>
              <a:gd name="connsiteY245" fmla="*/ 4191938 h 6467270"/>
              <a:gd name="connsiteX246" fmla="*/ 1863534 w 4381601"/>
              <a:gd name="connsiteY246" fmla="*/ 4056301 h 6467270"/>
              <a:gd name="connsiteX247" fmla="*/ 2003920 w 4381601"/>
              <a:gd name="connsiteY247" fmla="*/ 3915909 h 6467270"/>
              <a:gd name="connsiteX248" fmla="*/ 2140142 w 4381601"/>
              <a:gd name="connsiteY248" fmla="*/ 3779679 h 6467270"/>
              <a:gd name="connsiteX249" fmla="*/ 2275769 w 4381601"/>
              <a:gd name="connsiteY249" fmla="*/ 3643447 h 6467270"/>
              <a:gd name="connsiteX250" fmla="*/ 2415561 w 4381601"/>
              <a:gd name="connsiteY250" fmla="*/ 3507811 h 6467270"/>
              <a:gd name="connsiteX251" fmla="*/ 2551188 w 4381601"/>
              <a:gd name="connsiteY251" fmla="*/ 3368013 h 6467270"/>
              <a:gd name="connsiteX252" fmla="*/ 4381601 w 4381601"/>
              <a:gd name="connsiteY252" fmla="*/ 3187196 h 6467270"/>
              <a:gd name="connsiteX253" fmla="*/ 4381601 w 4381601"/>
              <a:gd name="connsiteY253" fmla="*/ 3461526 h 6467270"/>
              <a:gd name="connsiteX254" fmla="*/ 4337842 w 4381601"/>
              <a:gd name="connsiteY254" fmla="*/ 3506638 h 6467270"/>
              <a:gd name="connsiteX255" fmla="*/ 4201621 w 4381601"/>
              <a:gd name="connsiteY255" fmla="*/ 3642298 h 6467270"/>
              <a:gd name="connsiteX256" fmla="*/ 4061236 w 4381601"/>
              <a:gd name="connsiteY256" fmla="*/ 3778552 h 6467270"/>
              <a:gd name="connsiteX257" fmla="*/ 3925014 w 4381601"/>
              <a:gd name="connsiteY257" fmla="*/ 3914803 h 6467270"/>
              <a:gd name="connsiteX258" fmla="*/ 3789388 w 4381601"/>
              <a:gd name="connsiteY258" fmla="*/ 4055221 h 6467270"/>
              <a:gd name="connsiteX259" fmla="*/ 3649003 w 4381601"/>
              <a:gd name="connsiteY259" fmla="*/ 4190880 h 6467270"/>
              <a:gd name="connsiteX260" fmla="*/ 3512782 w 4381601"/>
              <a:gd name="connsiteY260" fmla="*/ 4327136 h 6467270"/>
              <a:gd name="connsiteX261" fmla="*/ 3377156 w 4381601"/>
              <a:gd name="connsiteY261" fmla="*/ 4467555 h 6467270"/>
              <a:gd name="connsiteX262" fmla="*/ 3236770 w 4381601"/>
              <a:gd name="connsiteY262" fmla="*/ 4327136 h 6467270"/>
              <a:gd name="connsiteX263" fmla="*/ 3377156 w 4381601"/>
              <a:gd name="connsiteY263" fmla="*/ 4190880 h 6467270"/>
              <a:gd name="connsiteX264" fmla="*/ 3512782 w 4381601"/>
              <a:gd name="connsiteY264" fmla="*/ 4055221 h 6467270"/>
              <a:gd name="connsiteX265" fmla="*/ 3649003 w 4381601"/>
              <a:gd name="connsiteY265" fmla="*/ 3914803 h 6467270"/>
              <a:gd name="connsiteX266" fmla="*/ 3789388 w 4381601"/>
              <a:gd name="connsiteY266" fmla="*/ 3778552 h 6467270"/>
              <a:gd name="connsiteX267" fmla="*/ 3925014 w 4381601"/>
              <a:gd name="connsiteY267" fmla="*/ 3642298 h 6467270"/>
              <a:gd name="connsiteX268" fmla="*/ 4061236 w 4381601"/>
              <a:gd name="connsiteY268" fmla="*/ 3506638 h 6467270"/>
              <a:gd name="connsiteX269" fmla="*/ 4201621 w 4381601"/>
              <a:gd name="connsiteY269" fmla="*/ 3366817 h 6467270"/>
              <a:gd name="connsiteX270" fmla="*/ 4337842 w 4381601"/>
              <a:gd name="connsiteY270" fmla="*/ 3231158 h 6467270"/>
              <a:gd name="connsiteX271" fmla="*/ 0 w 4381601"/>
              <a:gd name="connsiteY271" fmla="*/ 3015777 h 6467270"/>
              <a:gd name="connsiteX272" fmla="*/ 75869 w 4381601"/>
              <a:gd name="connsiteY272" fmla="*/ 3093975 h 6467270"/>
              <a:gd name="connsiteX273" fmla="*/ 216249 w 4381601"/>
              <a:gd name="connsiteY273" fmla="*/ 3230207 h 6467270"/>
              <a:gd name="connsiteX274" fmla="*/ 75869 w 4381601"/>
              <a:gd name="connsiteY274" fmla="*/ 3365843 h 6467270"/>
              <a:gd name="connsiteX275" fmla="*/ 0 w 4381601"/>
              <a:gd name="connsiteY275" fmla="*/ 3443709 h 6467270"/>
              <a:gd name="connsiteX276" fmla="*/ 3786856 w 4381601"/>
              <a:gd name="connsiteY276" fmla="*/ 2684014 h 6467270"/>
              <a:gd name="connsiteX277" fmla="*/ 3922482 w 4381601"/>
              <a:gd name="connsiteY277" fmla="*/ 2819625 h 6467270"/>
              <a:gd name="connsiteX278" fmla="*/ 4058704 w 4381601"/>
              <a:gd name="connsiteY278" fmla="*/ 2955833 h 6467270"/>
              <a:gd name="connsiteX279" fmla="*/ 4199090 w 4381601"/>
              <a:gd name="connsiteY279" fmla="*/ 3096204 h 6467270"/>
              <a:gd name="connsiteX280" fmla="*/ 4058704 w 4381601"/>
              <a:gd name="connsiteY280" fmla="*/ 3232411 h 6467270"/>
              <a:gd name="connsiteX281" fmla="*/ 3922482 w 4381601"/>
              <a:gd name="connsiteY281" fmla="*/ 3368023 h 6467270"/>
              <a:gd name="connsiteX282" fmla="*/ 3786856 w 4381601"/>
              <a:gd name="connsiteY282" fmla="*/ 3507795 h 6467270"/>
              <a:gd name="connsiteX283" fmla="*/ 3646472 w 4381601"/>
              <a:gd name="connsiteY283" fmla="*/ 3643407 h 6467270"/>
              <a:gd name="connsiteX284" fmla="*/ 3510250 w 4381601"/>
              <a:gd name="connsiteY284" fmla="*/ 3779614 h 6467270"/>
              <a:gd name="connsiteX285" fmla="*/ 3374623 w 4381601"/>
              <a:gd name="connsiteY285" fmla="*/ 3915818 h 6467270"/>
              <a:gd name="connsiteX286" fmla="*/ 3234238 w 4381601"/>
              <a:gd name="connsiteY286" fmla="*/ 4056187 h 6467270"/>
              <a:gd name="connsiteX287" fmla="*/ 3098017 w 4381601"/>
              <a:gd name="connsiteY287" fmla="*/ 4191799 h 6467270"/>
              <a:gd name="connsiteX288" fmla="*/ 2962390 w 4381601"/>
              <a:gd name="connsiteY288" fmla="*/ 4328006 h 6467270"/>
              <a:gd name="connsiteX289" fmla="*/ 3098017 w 4381601"/>
              <a:gd name="connsiteY289" fmla="*/ 4468377 h 6467270"/>
              <a:gd name="connsiteX290" fmla="*/ 2962390 w 4381601"/>
              <a:gd name="connsiteY290" fmla="*/ 4603990 h 6467270"/>
              <a:gd name="connsiteX291" fmla="*/ 2822005 w 4381601"/>
              <a:gd name="connsiteY291" fmla="*/ 4468377 h 6467270"/>
              <a:gd name="connsiteX292" fmla="*/ 2685784 w 4381601"/>
              <a:gd name="connsiteY292" fmla="*/ 4328006 h 6467270"/>
              <a:gd name="connsiteX293" fmla="*/ 2822005 w 4381601"/>
              <a:gd name="connsiteY293" fmla="*/ 4191799 h 6467270"/>
              <a:gd name="connsiteX294" fmla="*/ 2962390 w 4381601"/>
              <a:gd name="connsiteY294" fmla="*/ 4056187 h 6467270"/>
              <a:gd name="connsiteX295" fmla="*/ 3098017 w 4381601"/>
              <a:gd name="connsiteY295" fmla="*/ 3915818 h 6467270"/>
              <a:gd name="connsiteX296" fmla="*/ 3234238 w 4381601"/>
              <a:gd name="connsiteY296" fmla="*/ 3779614 h 6467270"/>
              <a:gd name="connsiteX297" fmla="*/ 3374623 w 4381601"/>
              <a:gd name="connsiteY297" fmla="*/ 3643407 h 6467270"/>
              <a:gd name="connsiteX298" fmla="*/ 3510250 w 4381601"/>
              <a:gd name="connsiteY298" fmla="*/ 3507795 h 6467270"/>
              <a:gd name="connsiteX299" fmla="*/ 3646472 w 4381601"/>
              <a:gd name="connsiteY299" fmla="*/ 3368023 h 6467270"/>
              <a:gd name="connsiteX300" fmla="*/ 3786856 w 4381601"/>
              <a:gd name="connsiteY300" fmla="*/ 3232411 h 6467270"/>
              <a:gd name="connsiteX301" fmla="*/ 3922482 w 4381601"/>
              <a:gd name="connsiteY301" fmla="*/ 3096204 h 6467270"/>
              <a:gd name="connsiteX302" fmla="*/ 3786856 w 4381601"/>
              <a:gd name="connsiteY302" fmla="*/ 2955833 h 6467270"/>
              <a:gd name="connsiteX303" fmla="*/ 3646472 w 4381601"/>
              <a:gd name="connsiteY303" fmla="*/ 2819625 h 6467270"/>
              <a:gd name="connsiteX304" fmla="*/ 0 w 4381601"/>
              <a:gd name="connsiteY304" fmla="*/ 2466071 h 6467270"/>
              <a:gd name="connsiteX305" fmla="*/ 78799 w 4381601"/>
              <a:gd name="connsiteY305" fmla="*/ 2544811 h 6467270"/>
              <a:gd name="connsiteX306" fmla="*/ 219426 w 4381601"/>
              <a:gd name="connsiteY306" fmla="*/ 2685331 h 6467270"/>
              <a:gd name="connsiteX307" fmla="*/ 355285 w 4381601"/>
              <a:gd name="connsiteY307" fmla="*/ 2821088 h 6467270"/>
              <a:gd name="connsiteX308" fmla="*/ 491740 w 4381601"/>
              <a:gd name="connsiteY308" fmla="*/ 2957440 h 6467270"/>
              <a:gd name="connsiteX309" fmla="*/ 355285 w 4381601"/>
              <a:gd name="connsiteY309" fmla="*/ 3097962 h 6467270"/>
              <a:gd name="connsiteX310" fmla="*/ 219426 w 4381601"/>
              <a:gd name="connsiteY310" fmla="*/ 2957440 h 6467270"/>
              <a:gd name="connsiteX311" fmla="*/ 78799 w 4381601"/>
              <a:gd name="connsiteY311" fmla="*/ 2821088 h 6467270"/>
              <a:gd name="connsiteX312" fmla="*/ 0 w 4381601"/>
              <a:gd name="connsiteY312" fmla="*/ 2742692 h 6467270"/>
              <a:gd name="connsiteX313" fmla="*/ 4061236 w 4381601"/>
              <a:gd name="connsiteY313" fmla="*/ 2405897 h 6467270"/>
              <a:gd name="connsiteX314" fmla="*/ 4201621 w 4381601"/>
              <a:gd name="connsiteY314" fmla="*/ 2542151 h 6467270"/>
              <a:gd name="connsiteX315" fmla="*/ 4337842 w 4381601"/>
              <a:gd name="connsiteY315" fmla="*/ 2682570 h 6467270"/>
              <a:gd name="connsiteX316" fmla="*/ 4381601 w 4381601"/>
              <a:gd name="connsiteY316" fmla="*/ 2726340 h 6467270"/>
              <a:gd name="connsiteX317" fmla="*/ 4381601 w 4381601"/>
              <a:gd name="connsiteY317" fmla="*/ 2999789 h 6467270"/>
              <a:gd name="connsiteX318" fmla="*/ 4337842 w 4381601"/>
              <a:gd name="connsiteY318" fmla="*/ 2954484 h 6467270"/>
              <a:gd name="connsiteX319" fmla="*/ 4201621 w 4381601"/>
              <a:gd name="connsiteY319" fmla="*/ 2818230 h 6467270"/>
              <a:gd name="connsiteX320" fmla="*/ 4061236 w 4381601"/>
              <a:gd name="connsiteY320" fmla="*/ 2682570 h 6467270"/>
              <a:gd name="connsiteX321" fmla="*/ 3925014 w 4381601"/>
              <a:gd name="connsiteY321" fmla="*/ 2542151 h 6467270"/>
              <a:gd name="connsiteX322" fmla="*/ 4335983 w 4381601"/>
              <a:gd name="connsiteY322" fmla="*/ 2135652 h 6467270"/>
              <a:gd name="connsiteX323" fmla="*/ 4381601 w 4381601"/>
              <a:gd name="connsiteY323" fmla="*/ 2181425 h 6467270"/>
              <a:gd name="connsiteX324" fmla="*/ 4381601 w 4381601"/>
              <a:gd name="connsiteY324" fmla="*/ 2453161 h 6467270"/>
              <a:gd name="connsiteX325" fmla="*/ 4335983 w 4381601"/>
              <a:gd name="connsiteY325" fmla="*/ 2407388 h 6467270"/>
              <a:gd name="connsiteX326" fmla="*/ 4199684 w 4381601"/>
              <a:gd name="connsiteY326" fmla="*/ 2271816 h 6467270"/>
              <a:gd name="connsiteX327" fmla="*/ 629784 w 4381601"/>
              <a:gd name="connsiteY327" fmla="*/ 1993964 h 6467270"/>
              <a:gd name="connsiteX328" fmla="*/ 765644 w 4381601"/>
              <a:gd name="connsiteY328" fmla="*/ 2134591 h 6467270"/>
              <a:gd name="connsiteX329" fmla="*/ 902100 w 4381601"/>
              <a:gd name="connsiteY329" fmla="*/ 2271046 h 6467270"/>
              <a:gd name="connsiteX330" fmla="*/ 1042726 w 4381601"/>
              <a:gd name="connsiteY330" fmla="*/ 2406904 h 6467270"/>
              <a:gd name="connsiteX331" fmla="*/ 902100 w 4381601"/>
              <a:gd name="connsiteY331" fmla="*/ 2543361 h 6467270"/>
              <a:gd name="connsiteX332" fmla="*/ 765644 w 4381601"/>
              <a:gd name="connsiteY332" fmla="*/ 2406904 h 6467270"/>
              <a:gd name="connsiteX333" fmla="*/ 629784 w 4381601"/>
              <a:gd name="connsiteY333" fmla="*/ 2271046 h 6467270"/>
              <a:gd name="connsiteX334" fmla="*/ 489159 w 4381601"/>
              <a:gd name="connsiteY334" fmla="*/ 2406904 h 6467270"/>
              <a:gd name="connsiteX335" fmla="*/ 629784 w 4381601"/>
              <a:gd name="connsiteY335" fmla="*/ 2543361 h 6467270"/>
              <a:gd name="connsiteX336" fmla="*/ 765644 w 4381601"/>
              <a:gd name="connsiteY336" fmla="*/ 2683987 h 6467270"/>
              <a:gd name="connsiteX337" fmla="*/ 629784 w 4381601"/>
              <a:gd name="connsiteY337" fmla="*/ 2819846 h 6467270"/>
              <a:gd name="connsiteX338" fmla="*/ 489159 w 4381601"/>
              <a:gd name="connsiteY338" fmla="*/ 2683987 h 6467270"/>
              <a:gd name="connsiteX339" fmla="*/ 352703 w 4381601"/>
              <a:gd name="connsiteY339" fmla="*/ 2543361 h 6467270"/>
              <a:gd name="connsiteX340" fmla="*/ 216844 w 4381601"/>
              <a:gd name="connsiteY340" fmla="*/ 2406904 h 6467270"/>
              <a:gd name="connsiteX341" fmla="*/ 352703 w 4381601"/>
              <a:gd name="connsiteY341" fmla="*/ 2271046 h 6467270"/>
              <a:gd name="connsiteX342" fmla="*/ 489159 w 4381601"/>
              <a:gd name="connsiteY342" fmla="*/ 2134591 h 6467270"/>
              <a:gd name="connsiteX343" fmla="*/ 2139482 w 4381601"/>
              <a:gd name="connsiteY343" fmla="*/ 1857532 h 6467270"/>
              <a:gd name="connsiteX344" fmla="*/ 2275130 w 4381601"/>
              <a:gd name="connsiteY344" fmla="*/ 1993799 h 6467270"/>
              <a:gd name="connsiteX345" fmla="*/ 2139482 w 4381601"/>
              <a:gd name="connsiteY345" fmla="*/ 2134233 h 6467270"/>
              <a:gd name="connsiteX346" fmla="*/ 2003237 w 4381601"/>
              <a:gd name="connsiteY346" fmla="*/ 2270502 h 6467270"/>
              <a:gd name="connsiteX347" fmla="*/ 2139482 w 4381601"/>
              <a:gd name="connsiteY347" fmla="*/ 2406174 h 6467270"/>
              <a:gd name="connsiteX348" fmla="*/ 2275130 w 4381601"/>
              <a:gd name="connsiteY348" fmla="*/ 2542443 h 6467270"/>
              <a:gd name="connsiteX349" fmla="*/ 2414945 w 4381601"/>
              <a:gd name="connsiteY349" fmla="*/ 2682875 h 6467270"/>
              <a:gd name="connsiteX350" fmla="*/ 2275130 w 4381601"/>
              <a:gd name="connsiteY350" fmla="*/ 2818548 h 6467270"/>
              <a:gd name="connsiteX351" fmla="*/ 2139482 w 4381601"/>
              <a:gd name="connsiteY351" fmla="*/ 2682875 h 6467270"/>
              <a:gd name="connsiteX352" fmla="*/ 2003237 w 4381601"/>
              <a:gd name="connsiteY352" fmla="*/ 2542443 h 6467270"/>
              <a:gd name="connsiteX353" fmla="*/ 1862828 w 4381601"/>
              <a:gd name="connsiteY353" fmla="*/ 2406174 h 6467270"/>
              <a:gd name="connsiteX354" fmla="*/ 1726583 w 4381601"/>
              <a:gd name="connsiteY354" fmla="*/ 2542443 h 6467270"/>
              <a:gd name="connsiteX355" fmla="*/ 1590934 w 4381601"/>
              <a:gd name="connsiteY355" fmla="*/ 2682875 h 6467270"/>
              <a:gd name="connsiteX356" fmla="*/ 1450524 w 4381601"/>
              <a:gd name="connsiteY356" fmla="*/ 2818548 h 6467270"/>
              <a:gd name="connsiteX357" fmla="*/ 1590934 w 4381601"/>
              <a:gd name="connsiteY357" fmla="*/ 2954816 h 6467270"/>
              <a:gd name="connsiteX358" fmla="*/ 1450524 w 4381601"/>
              <a:gd name="connsiteY358" fmla="*/ 3095250 h 6467270"/>
              <a:gd name="connsiteX359" fmla="*/ 1314280 w 4381601"/>
              <a:gd name="connsiteY359" fmla="*/ 3231517 h 6467270"/>
              <a:gd name="connsiteX360" fmla="*/ 1178630 w 4381601"/>
              <a:gd name="connsiteY360" fmla="*/ 3367189 h 6467270"/>
              <a:gd name="connsiteX361" fmla="*/ 1042386 w 4381601"/>
              <a:gd name="connsiteY361" fmla="*/ 3507024 h 6467270"/>
              <a:gd name="connsiteX362" fmla="*/ 901977 w 4381601"/>
              <a:gd name="connsiteY362" fmla="*/ 3642697 h 6467270"/>
              <a:gd name="connsiteX363" fmla="*/ 765732 w 4381601"/>
              <a:gd name="connsiteY363" fmla="*/ 3778964 h 6467270"/>
              <a:gd name="connsiteX364" fmla="*/ 630082 w 4381601"/>
              <a:gd name="connsiteY364" fmla="*/ 3915231 h 6467270"/>
              <a:gd name="connsiteX365" fmla="*/ 489674 w 4381601"/>
              <a:gd name="connsiteY365" fmla="*/ 4055664 h 6467270"/>
              <a:gd name="connsiteX366" fmla="*/ 353430 w 4381601"/>
              <a:gd name="connsiteY366" fmla="*/ 4191336 h 6467270"/>
              <a:gd name="connsiteX367" fmla="*/ 489674 w 4381601"/>
              <a:gd name="connsiteY367" fmla="*/ 4327605 h 6467270"/>
              <a:gd name="connsiteX368" fmla="*/ 630082 w 4381601"/>
              <a:gd name="connsiteY368" fmla="*/ 4468038 h 6467270"/>
              <a:gd name="connsiteX369" fmla="*/ 765732 w 4381601"/>
              <a:gd name="connsiteY369" fmla="*/ 4603711 h 6467270"/>
              <a:gd name="connsiteX370" fmla="*/ 901977 w 4381601"/>
              <a:gd name="connsiteY370" fmla="*/ 4739978 h 6467270"/>
              <a:gd name="connsiteX371" fmla="*/ 765732 w 4381601"/>
              <a:gd name="connsiteY371" fmla="*/ 4880412 h 6467270"/>
              <a:gd name="connsiteX372" fmla="*/ 630082 w 4381601"/>
              <a:gd name="connsiteY372" fmla="*/ 5016084 h 6467270"/>
              <a:gd name="connsiteX373" fmla="*/ 489674 w 4381601"/>
              <a:gd name="connsiteY373" fmla="*/ 5152352 h 6467270"/>
              <a:gd name="connsiteX374" fmla="*/ 353430 w 4381601"/>
              <a:gd name="connsiteY374" fmla="*/ 5016084 h 6467270"/>
              <a:gd name="connsiteX375" fmla="*/ 217780 w 4381601"/>
              <a:gd name="connsiteY375" fmla="*/ 4880412 h 6467270"/>
              <a:gd name="connsiteX376" fmla="*/ 77370 w 4381601"/>
              <a:gd name="connsiteY376" fmla="*/ 4739978 h 6467270"/>
              <a:gd name="connsiteX377" fmla="*/ 0 w 4381601"/>
              <a:gd name="connsiteY377" fmla="*/ 4662595 h 6467270"/>
              <a:gd name="connsiteX378" fmla="*/ 0 w 4381601"/>
              <a:gd name="connsiteY378" fmla="*/ 4388289 h 6467270"/>
              <a:gd name="connsiteX379" fmla="*/ 77370 w 4381601"/>
              <a:gd name="connsiteY379" fmla="*/ 4468038 h 6467270"/>
              <a:gd name="connsiteX380" fmla="*/ 217780 w 4381601"/>
              <a:gd name="connsiteY380" fmla="*/ 4603711 h 6467270"/>
              <a:gd name="connsiteX381" fmla="*/ 353430 w 4381601"/>
              <a:gd name="connsiteY381" fmla="*/ 4739978 h 6467270"/>
              <a:gd name="connsiteX382" fmla="*/ 489674 w 4381601"/>
              <a:gd name="connsiteY382" fmla="*/ 4880412 h 6467270"/>
              <a:gd name="connsiteX383" fmla="*/ 630082 w 4381601"/>
              <a:gd name="connsiteY383" fmla="*/ 4739978 h 6467270"/>
              <a:gd name="connsiteX384" fmla="*/ 489674 w 4381601"/>
              <a:gd name="connsiteY384" fmla="*/ 4603711 h 6467270"/>
              <a:gd name="connsiteX385" fmla="*/ 353430 w 4381601"/>
              <a:gd name="connsiteY385" fmla="*/ 4468038 h 6467270"/>
              <a:gd name="connsiteX386" fmla="*/ 217780 w 4381601"/>
              <a:gd name="connsiteY386" fmla="*/ 4327605 h 6467270"/>
              <a:gd name="connsiteX387" fmla="*/ 77370 w 4381601"/>
              <a:gd name="connsiteY387" fmla="*/ 4191336 h 6467270"/>
              <a:gd name="connsiteX388" fmla="*/ 217780 w 4381601"/>
              <a:gd name="connsiteY388" fmla="*/ 4055664 h 6467270"/>
              <a:gd name="connsiteX389" fmla="*/ 353430 w 4381601"/>
              <a:gd name="connsiteY389" fmla="*/ 3915231 h 6467270"/>
              <a:gd name="connsiteX390" fmla="*/ 489674 w 4381601"/>
              <a:gd name="connsiteY390" fmla="*/ 3778964 h 6467270"/>
              <a:gd name="connsiteX391" fmla="*/ 630082 w 4381601"/>
              <a:gd name="connsiteY391" fmla="*/ 3642697 h 6467270"/>
              <a:gd name="connsiteX392" fmla="*/ 765732 w 4381601"/>
              <a:gd name="connsiteY392" fmla="*/ 3507024 h 6467270"/>
              <a:gd name="connsiteX393" fmla="*/ 901977 w 4381601"/>
              <a:gd name="connsiteY393" fmla="*/ 3367189 h 6467270"/>
              <a:gd name="connsiteX394" fmla="*/ 1042386 w 4381601"/>
              <a:gd name="connsiteY394" fmla="*/ 3231517 h 6467270"/>
              <a:gd name="connsiteX395" fmla="*/ 1178630 w 4381601"/>
              <a:gd name="connsiteY395" fmla="*/ 3095250 h 6467270"/>
              <a:gd name="connsiteX396" fmla="*/ 1314280 w 4381601"/>
              <a:gd name="connsiteY396" fmla="*/ 2954816 h 6467270"/>
              <a:gd name="connsiteX397" fmla="*/ 1178630 w 4381601"/>
              <a:gd name="connsiteY397" fmla="*/ 2818548 h 6467270"/>
              <a:gd name="connsiteX398" fmla="*/ 1042386 w 4381601"/>
              <a:gd name="connsiteY398" fmla="*/ 2954816 h 6467270"/>
              <a:gd name="connsiteX399" fmla="*/ 901977 w 4381601"/>
              <a:gd name="connsiteY399" fmla="*/ 3095250 h 6467270"/>
              <a:gd name="connsiteX400" fmla="*/ 765732 w 4381601"/>
              <a:gd name="connsiteY400" fmla="*/ 3231517 h 6467270"/>
              <a:gd name="connsiteX401" fmla="*/ 630082 w 4381601"/>
              <a:gd name="connsiteY401" fmla="*/ 3367189 h 6467270"/>
              <a:gd name="connsiteX402" fmla="*/ 489674 w 4381601"/>
              <a:gd name="connsiteY402" fmla="*/ 3507024 h 6467270"/>
              <a:gd name="connsiteX403" fmla="*/ 353430 w 4381601"/>
              <a:gd name="connsiteY403" fmla="*/ 3642697 h 6467270"/>
              <a:gd name="connsiteX404" fmla="*/ 217780 w 4381601"/>
              <a:gd name="connsiteY404" fmla="*/ 3778964 h 6467270"/>
              <a:gd name="connsiteX405" fmla="*/ 77370 w 4381601"/>
              <a:gd name="connsiteY405" fmla="*/ 3915231 h 6467270"/>
              <a:gd name="connsiteX406" fmla="*/ 0 w 4381601"/>
              <a:gd name="connsiteY406" fmla="*/ 3994980 h 6467270"/>
              <a:gd name="connsiteX407" fmla="*/ 0 w 4381601"/>
              <a:gd name="connsiteY407" fmla="*/ 3720080 h 6467270"/>
              <a:gd name="connsiteX408" fmla="*/ 77370 w 4381601"/>
              <a:gd name="connsiteY408" fmla="*/ 3642697 h 6467270"/>
              <a:gd name="connsiteX409" fmla="*/ 217780 w 4381601"/>
              <a:gd name="connsiteY409" fmla="*/ 3507024 h 6467270"/>
              <a:gd name="connsiteX410" fmla="*/ 353430 w 4381601"/>
              <a:gd name="connsiteY410" fmla="*/ 3367189 h 6467270"/>
              <a:gd name="connsiteX411" fmla="*/ 489674 w 4381601"/>
              <a:gd name="connsiteY411" fmla="*/ 3231517 h 6467270"/>
              <a:gd name="connsiteX412" fmla="*/ 630082 w 4381601"/>
              <a:gd name="connsiteY412" fmla="*/ 3095250 h 6467270"/>
              <a:gd name="connsiteX413" fmla="*/ 765732 w 4381601"/>
              <a:gd name="connsiteY413" fmla="*/ 2954816 h 6467270"/>
              <a:gd name="connsiteX414" fmla="*/ 901977 w 4381601"/>
              <a:gd name="connsiteY414" fmla="*/ 2818548 h 6467270"/>
              <a:gd name="connsiteX415" fmla="*/ 1042386 w 4381601"/>
              <a:gd name="connsiteY415" fmla="*/ 2682875 h 6467270"/>
              <a:gd name="connsiteX416" fmla="*/ 1178630 w 4381601"/>
              <a:gd name="connsiteY416" fmla="*/ 2542443 h 6467270"/>
              <a:gd name="connsiteX417" fmla="*/ 1314280 w 4381601"/>
              <a:gd name="connsiteY417" fmla="*/ 2682875 h 6467270"/>
              <a:gd name="connsiteX418" fmla="*/ 1450524 w 4381601"/>
              <a:gd name="connsiteY418" fmla="*/ 2542443 h 6467270"/>
              <a:gd name="connsiteX419" fmla="*/ 1590934 w 4381601"/>
              <a:gd name="connsiteY419" fmla="*/ 2406174 h 6467270"/>
              <a:gd name="connsiteX420" fmla="*/ 1726583 w 4381601"/>
              <a:gd name="connsiteY420" fmla="*/ 2270502 h 6467270"/>
              <a:gd name="connsiteX421" fmla="*/ 1862828 w 4381601"/>
              <a:gd name="connsiteY421" fmla="*/ 2134233 h 6467270"/>
              <a:gd name="connsiteX422" fmla="*/ 2003237 w 4381601"/>
              <a:gd name="connsiteY422" fmla="*/ 1993799 h 6467270"/>
              <a:gd name="connsiteX423" fmla="*/ 355285 w 4381601"/>
              <a:gd name="connsiteY423" fmla="*/ 1723717 h 6467270"/>
              <a:gd name="connsiteX424" fmla="*/ 491740 w 4381601"/>
              <a:gd name="connsiteY424" fmla="*/ 1859474 h 6467270"/>
              <a:gd name="connsiteX425" fmla="*/ 355285 w 4381601"/>
              <a:gd name="connsiteY425" fmla="*/ 1995826 h 6467270"/>
              <a:gd name="connsiteX426" fmla="*/ 219426 w 4381601"/>
              <a:gd name="connsiteY426" fmla="*/ 2136347 h 6467270"/>
              <a:gd name="connsiteX427" fmla="*/ 78799 w 4381601"/>
              <a:gd name="connsiteY427" fmla="*/ 2272700 h 6467270"/>
              <a:gd name="connsiteX428" fmla="*/ 0 w 4381601"/>
              <a:gd name="connsiteY428" fmla="*/ 2351096 h 6467270"/>
              <a:gd name="connsiteX429" fmla="*/ 0 w 4381601"/>
              <a:gd name="connsiteY429" fmla="*/ 2076973 h 6467270"/>
              <a:gd name="connsiteX430" fmla="*/ 78799 w 4381601"/>
              <a:gd name="connsiteY430" fmla="*/ 1995826 h 6467270"/>
              <a:gd name="connsiteX431" fmla="*/ 219426 w 4381601"/>
              <a:gd name="connsiteY431" fmla="*/ 1859474 h 6467270"/>
              <a:gd name="connsiteX432" fmla="*/ 765922 w 4381601"/>
              <a:gd name="connsiteY432" fmla="*/ 1033676 h 6467270"/>
              <a:gd name="connsiteX433" fmla="*/ 902279 w 4381601"/>
              <a:gd name="connsiteY433" fmla="*/ 1170132 h 6467270"/>
              <a:gd name="connsiteX434" fmla="*/ 1042804 w 4381601"/>
              <a:gd name="connsiteY434" fmla="*/ 1310758 h 6467270"/>
              <a:gd name="connsiteX435" fmla="*/ 1179161 w 4381601"/>
              <a:gd name="connsiteY435" fmla="*/ 1446617 h 6467270"/>
              <a:gd name="connsiteX436" fmla="*/ 1042804 w 4381601"/>
              <a:gd name="connsiteY436" fmla="*/ 1583072 h 6467270"/>
              <a:gd name="connsiteX437" fmla="*/ 902279 w 4381601"/>
              <a:gd name="connsiteY437" fmla="*/ 1723699 h 6467270"/>
              <a:gd name="connsiteX438" fmla="*/ 765922 w 4381601"/>
              <a:gd name="connsiteY438" fmla="*/ 1859558 h 6467270"/>
              <a:gd name="connsiteX439" fmla="*/ 630160 w 4381601"/>
              <a:gd name="connsiteY439" fmla="*/ 1723699 h 6467270"/>
              <a:gd name="connsiteX440" fmla="*/ 489635 w 4381601"/>
              <a:gd name="connsiteY440" fmla="*/ 1583072 h 6467270"/>
              <a:gd name="connsiteX441" fmla="*/ 353279 w 4381601"/>
              <a:gd name="connsiteY441" fmla="*/ 1446617 h 6467270"/>
              <a:gd name="connsiteX442" fmla="*/ 489635 w 4381601"/>
              <a:gd name="connsiteY442" fmla="*/ 1310758 h 6467270"/>
              <a:gd name="connsiteX443" fmla="*/ 630160 w 4381601"/>
              <a:gd name="connsiteY443" fmla="*/ 1446617 h 6467270"/>
              <a:gd name="connsiteX444" fmla="*/ 765922 w 4381601"/>
              <a:gd name="connsiteY444" fmla="*/ 1583072 h 6467270"/>
              <a:gd name="connsiteX445" fmla="*/ 902279 w 4381601"/>
              <a:gd name="connsiteY445" fmla="*/ 1446617 h 6467270"/>
              <a:gd name="connsiteX446" fmla="*/ 765922 w 4381601"/>
              <a:gd name="connsiteY446" fmla="*/ 1310758 h 6467270"/>
              <a:gd name="connsiteX447" fmla="*/ 630160 w 4381601"/>
              <a:gd name="connsiteY447" fmla="*/ 1170132 h 6467270"/>
              <a:gd name="connsiteX448" fmla="*/ 4381601 w 4381601"/>
              <a:gd name="connsiteY448" fmla="*/ 987841 h 6467270"/>
              <a:gd name="connsiteX449" fmla="*/ 4381601 w 4381601"/>
              <a:gd name="connsiteY449" fmla="*/ 1263001 h 6467270"/>
              <a:gd name="connsiteX450" fmla="*/ 4335967 w 4381601"/>
              <a:gd name="connsiteY450" fmla="*/ 1310244 h 6467270"/>
              <a:gd name="connsiteX451" fmla="*/ 4381601 w 4381601"/>
              <a:gd name="connsiteY451" fmla="*/ 1355886 h 6467270"/>
              <a:gd name="connsiteX452" fmla="*/ 4381601 w 4381601"/>
              <a:gd name="connsiteY452" fmla="*/ 1812771 h 6467270"/>
              <a:gd name="connsiteX453" fmla="*/ 4335967 w 4381601"/>
              <a:gd name="connsiteY453" fmla="*/ 1858413 h 6467270"/>
              <a:gd name="connsiteX454" fmla="*/ 4199692 w 4381601"/>
              <a:gd name="connsiteY454" fmla="*/ 1994711 h 6467270"/>
              <a:gd name="connsiteX455" fmla="*/ 4059250 w 4381601"/>
              <a:gd name="connsiteY455" fmla="*/ 2135176 h 6467270"/>
              <a:gd name="connsiteX456" fmla="*/ 3922974 w 4381601"/>
              <a:gd name="connsiteY456" fmla="*/ 2271474 h 6467270"/>
              <a:gd name="connsiteX457" fmla="*/ 3787294 w 4381601"/>
              <a:gd name="connsiteY457" fmla="*/ 2407177 h 6467270"/>
              <a:gd name="connsiteX458" fmla="*/ 3646853 w 4381601"/>
              <a:gd name="connsiteY458" fmla="*/ 2543475 h 6467270"/>
              <a:gd name="connsiteX459" fmla="*/ 3510578 w 4381601"/>
              <a:gd name="connsiteY459" fmla="*/ 2683939 h 6467270"/>
              <a:gd name="connsiteX460" fmla="*/ 3374898 w 4381601"/>
              <a:gd name="connsiteY460" fmla="*/ 2819642 h 6467270"/>
              <a:gd name="connsiteX461" fmla="*/ 3510578 w 4381601"/>
              <a:gd name="connsiteY461" fmla="*/ 2955940 h 6467270"/>
              <a:gd name="connsiteX462" fmla="*/ 3646853 w 4381601"/>
              <a:gd name="connsiteY462" fmla="*/ 3096405 h 6467270"/>
              <a:gd name="connsiteX463" fmla="*/ 3510578 w 4381601"/>
              <a:gd name="connsiteY463" fmla="*/ 3232703 h 6467270"/>
              <a:gd name="connsiteX464" fmla="*/ 3374898 w 4381601"/>
              <a:gd name="connsiteY464" fmla="*/ 3368406 h 6467270"/>
              <a:gd name="connsiteX465" fmla="*/ 3234456 w 4381601"/>
              <a:gd name="connsiteY465" fmla="*/ 3508272 h 6467270"/>
              <a:gd name="connsiteX466" fmla="*/ 3098181 w 4381601"/>
              <a:gd name="connsiteY466" fmla="*/ 3643974 h 6467270"/>
              <a:gd name="connsiteX467" fmla="*/ 2962500 w 4381601"/>
              <a:gd name="connsiteY467" fmla="*/ 3780272 h 6467270"/>
              <a:gd name="connsiteX468" fmla="*/ 2822060 w 4381601"/>
              <a:gd name="connsiteY468" fmla="*/ 3916570 h 6467270"/>
              <a:gd name="connsiteX469" fmla="*/ 2685784 w 4381601"/>
              <a:gd name="connsiteY469" fmla="*/ 3780272 h 6467270"/>
              <a:gd name="connsiteX470" fmla="*/ 2822060 w 4381601"/>
              <a:gd name="connsiteY470" fmla="*/ 3643974 h 6467270"/>
              <a:gd name="connsiteX471" fmla="*/ 2962500 w 4381601"/>
              <a:gd name="connsiteY471" fmla="*/ 3508272 h 6467270"/>
              <a:gd name="connsiteX472" fmla="*/ 3098181 w 4381601"/>
              <a:gd name="connsiteY472" fmla="*/ 3368406 h 6467270"/>
              <a:gd name="connsiteX473" fmla="*/ 3234456 w 4381601"/>
              <a:gd name="connsiteY473" fmla="*/ 3232703 h 6467270"/>
              <a:gd name="connsiteX474" fmla="*/ 3374898 w 4381601"/>
              <a:gd name="connsiteY474" fmla="*/ 3096405 h 6467270"/>
              <a:gd name="connsiteX475" fmla="*/ 3234456 w 4381601"/>
              <a:gd name="connsiteY475" fmla="*/ 2955940 h 6467270"/>
              <a:gd name="connsiteX476" fmla="*/ 3098181 w 4381601"/>
              <a:gd name="connsiteY476" fmla="*/ 2819642 h 6467270"/>
              <a:gd name="connsiteX477" fmla="*/ 3234456 w 4381601"/>
              <a:gd name="connsiteY477" fmla="*/ 2683939 h 6467270"/>
              <a:gd name="connsiteX478" fmla="*/ 3374898 w 4381601"/>
              <a:gd name="connsiteY478" fmla="*/ 2543475 h 6467270"/>
              <a:gd name="connsiteX479" fmla="*/ 3510578 w 4381601"/>
              <a:gd name="connsiteY479" fmla="*/ 2407177 h 6467270"/>
              <a:gd name="connsiteX480" fmla="*/ 3646853 w 4381601"/>
              <a:gd name="connsiteY480" fmla="*/ 2271474 h 6467270"/>
              <a:gd name="connsiteX481" fmla="*/ 3787294 w 4381601"/>
              <a:gd name="connsiteY481" fmla="*/ 2135176 h 6467270"/>
              <a:gd name="connsiteX482" fmla="*/ 3922974 w 4381601"/>
              <a:gd name="connsiteY482" fmla="*/ 1994711 h 6467270"/>
              <a:gd name="connsiteX483" fmla="*/ 4059250 w 4381601"/>
              <a:gd name="connsiteY483" fmla="*/ 1858413 h 6467270"/>
              <a:gd name="connsiteX484" fmla="*/ 4199692 w 4381601"/>
              <a:gd name="connsiteY484" fmla="*/ 1722710 h 6467270"/>
              <a:gd name="connsiteX485" fmla="*/ 4335967 w 4381601"/>
              <a:gd name="connsiteY485" fmla="*/ 1582245 h 6467270"/>
              <a:gd name="connsiteX486" fmla="*/ 4199692 w 4381601"/>
              <a:gd name="connsiteY486" fmla="*/ 1445948 h 6467270"/>
              <a:gd name="connsiteX487" fmla="*/ 4059250 w 4381601"/>
              <a:gd name="connsiteY487" fmla="*/ 1310244 h 6467270"/>
              <a:gd name="connsiteX488" fmla="*/ 4199692 w 4381601"/>
              <a:gd name="connsiteY488" fmla="*/ 1169780 h 6467270"/>
              <a:gd name="connsiteX489" fmla="*/ 4335967 w 4381601"/>
              <a:gd name="connsiteY489" fmla="*/ 1033483 h 6467270"/>
              <a:gd name="connsiteX490" fmla="*/ 1042063 w 4381601"/>
              <a:gd name="connsiteY490" fmla="*/ 758184 h 6467270"/>
              <a:gd name="connsiteX491" fmla="*/ 1178322 w 4381601"/>
              <a:gd name="connsiteY491" fmla="*/ 898638 h 6467270"/>
              <a:gd name="connsiteX492" fmla="*/ 1313986 w 4381601"/>
              <a:gd name="connsiteY492" fmla="*/ 1034331 h 6467270"/>
              <a:gd name="connsiteX493" fmla="*/ 1450246 w 4381601"/>
              <a:gd name="connsiteY493" fmla="*/ 1170618 h 6467270"/>
              <a:gd name="connsiteX494" fmla="*/ 1590670 w 4381601"/>
              <a:gd name="connsiteY494" fmla="*/ 1311073 h 6467270"/>
              <a:gd name="connsiteX495" fmla="*/ 1726334 w 4381601"/>
              <a:gd name="connsiteY495" fmla="*/ 1446766 h 6467270"/>
              <a:gd name="connsiteX496" fmla="*/ 1590670 w 4381601"/>
              <a:gd name="connsiteY496" fmla="*/ 1583054 h 6467270"/>
              <a:gd name="connsiteX497" fmla="*/ 1450246 w 4381601"/>
              <a:gd name="connsiteY497" fmla="*/ 1723507 h 6467270"/>
              <a:gd name="connsiteX498" fmla="*/ 1313986 w 4381601"/>
              <a:gd name="connsiteY498" fmla="*/ 1859200 h 6467270"/>
              <a:gd name="connsiteX499" fmla="*/ 1178322 w 4381601"/>
              <a:gd name="connsiteY499" fmla="*/ 1995489 h 6467270"/>
              <a:gd name="connsiteX500" fmla="*/ 1313986 w 4381601"/>
              <a:gd name="connsiteY500" fmla="*/ 2135942 h 6467270"/>
              <a:gd name="connsiteX501" fmla="*/ 1450246 w 4381601"/>
              <a:gd name="connsiteY501" fmla="*/ 1995489 h 6467270"/>
              <a:gd name="connsiteX502" fmla="*/ 1590670 w 4381601"/>
              <a:gd name="connsiteY502" fmla="*/ 1859200 h 6467270"/>
              <a:gd name="connsiteX503" fmla="*/ 1726334 w 4381601"/>
              <a:gd name="connsiteY503" fmla="*/ 1723507 h 6467270"/>
              <a:gd name="connsiteX504" fmla="*/ 1862592 w 4381601"/>
              <a:gd name="connsiteY504" fmla="*/ 1583054 h 6467270"/>
              <a:gd name="connsiteX505" fmla="*/ 2003017 w 4381601"/>
              <a:gd name="connsiteY505" fmla="*/ 1723507 h 6467270"/>
              <a:gd name="connsiteX506" fmla="*/ 1862592 w 4381601"/>
              <a:gd name="connsiteY506" fmla="*/ 1859200 h 6467270"/>
              <a:gd name="connsiteX507" fmla="*/ 1726334 w 4381601"/>
              <a:gd name="connsiteY507" fmla="*/ 1995489 h 6467270"/>
              <a:gd name="connsiteX508" fmla="*/ 1590670 w 4381601"/>
              <a:gd name="connsiteY508" fmla="*/ 2135942 h 6467270"/>
              <a:gd name="connsiteX509" fmla="*/ 1450246 w 4381601"/>
              <a:gd name="connsiteY509" fmla="*/ 2272230 h 6467270"/>
              <a:gd name="connsiteX510" fmla="*/ 1313986 w 4381601"/>
              <a:gd name="connsiteY510" fmla="*/ 2407924 h 6467270"/>
              <a:gd name="connsiteX511" fmla="*/ 1178322 w 4381601"/>
              <a:gd name="connsiteY511" fmla="*/ 2272230 h 6467270"/>
              <a:gd name="connsiteX512" fmla="*/ 1042063 w 4381601"/>
              <a:gd name="connsiteY512" fmla="*/ 2135942 h 6467270"/>
              <a:gd name="connsiteX513" fmla="*/ 901640 w 4381601"/>
              <a:gd name="connsiteY513" fmla="*/ 1995489 h 6467270"/>
              <a:gd name="connsiteX514" fmla="*/ 1042063 w 4381601"/>
              <a:gd name="connsiteY514" fmla="*/ 1859200 h 6467270"/>
              <a:gd name="connsiteX515" fmla="*/ 1178322 w 4381601"/>
              <a:gd name="connsiteY515" fmla="*/ 1723507 h 6467270"/>
              <a:gd name="connsiteX516" fmla="*/ 1313986 w 4381601"/>
              <a:gd name="connsiteY516" fmla="*/ 1583054 h 6467270"/>
              <a:gd name="connsiteX517" fmla="*/ 1450246 w 4381601"/>
              <a:gd name="connsiteY517" fmla="*/ 1446766 h 6467270"/>
              <a:gd name="connsiteX518" fmla="*/ 1313986 w 4381601"/>
              <a:gd name="connsiteY518" fmla="*/ 1311073 h 6467270"/>
              <a:gd name="connsiteX519" fmla="*/ 1178322 w 4381601"/>
              <a:gd name="connsiteY519" fmla="*/ 1170618 h 6467270"/>
              <a:gd name="connsiteX520" fmla="*/ 1042063 w 4381601"/>
              <a:gd name="connsiteY520" fmla="*/ 1034331 h 6467270"/>
              <a:gd name="connsiteX521" fmla="*/ 901640 w 4381601"/>
              <a:gd name="connsiteY521" fmla="*/ 898638 h 6467270"/>
              <a:gd name="connsiteX522" fmla="*/ 4381601 w 4381601"/>
              <a:gd name="connsiteY522" fmla="*/ 442324 h 6467270"/>
              <a:gd name="connsiteX523" fmla="*/ 4381601 w 4381601"/>
              <a:gd name="connsiteY523" fmla="*/ 714171 h 6467270"/>
              <a:gd name="connsiteX524" fmla="*/ 4337670 w 4381601"/>
              <a:gd name="connsiteY524" fmla="*/ 758276 h 6467270"/>
              <a:gd name="connsiteX525" fmla="*/ 4201392 w 4381601"/>
              <a:gd name="connsiteY525" fmla="*/ 898661 h 6467270"/>
              <a:gd name="connsiteX526" fmla="*/ 4060948 w 4381601"/>
              <a:gd name="connsiteY526" fmla="*/ 1034288 h 6467270"/>
              <a:gd name="connsiteX527" fmla="*/ 3924670 w 4381601"/>
              <a:gd name="connsiteY527" fmla="*/ 1170509 h 6467270"/>
              <a:gd name="connsiteX528" fmla="*/ 3788986 w 4381601"/>
              <a:gd name="connsiteY528" fmla="*/ 1310893 h 6467270"/>
              <a:gd name="connsiteX529" fmla="*/ 3924670 w 4381601"/>
              <a:gd name="connsiteY529" fmla="*/ 1446520 h 6467270"/>
              <a:gd name="connsiteX530" fmla="*/ 4060948 w 4381601"/>
              <a:gd name="connsiteY530" fmla="*/ 1582741 h 6467270"/>
              <a:gd name="connsiteX531" fmla="*/ 3924670 w 4381601"/>
              <a:gd name="connsiteY531" fmla="*/ 1723126 h 6467270"/>
              <a:gd name="connsiteX532" fmla="*/ 3788986 w 4381601"/>
              <a:gd name="connsiteY532" fmla="*/ 1582741 h 6467270"/>
              <a:gd name="connsiteX533" fmla="*/ 3648542 w 4381601"/>
              <a:gd name="connsiteY533" fmla="*/ 1446520 h 6467270"/>
              <a:gd name="connsiteX534" fmla="*/ 3512264 w 4381601"/>
              <a:gd name="connsiteY534" fmla="*/ 1310893 h 6467270"/>
              <a:gd name="connsiteX535" fmla="*/ 3648542 w 4381601"/>
              <a:gd name="connsiteY535" fmla="*/ 1170509 h 6467270"/>
              <a:gd name="connsiteX536" fmla="*/ 3788986 w 4381601"/>
              <a:gd name="connsiteY536" fmla="*/ 1034288 h 6467270"/>
              <a:gd name="connsiteX537" fmla="*/ 3924670 w 4381601"/>
              <a:gd name="connsiteY537" fmla="*/ 898661 h 6467270"/>
              <a:gd name="connsiteX538" fmla="*/ 4060948 w 4381601"/>
              <a:gd name="connsiteY538" fmla="*/ 758276 h 6467270"/>
              <a:gd name="connsiteX539" fmla="*/ 4201392 w 4381601"/>
              <a:gd name="connsiteY539" fmla="*/ 622055 h 6467270"/>
              <a:gd name="connsiteX540" fmla="*/ 4337670 w 4381601"/>
              <a:gd name="connsiteY540" fmla="*/ 486429 h 6467270"/>
              <a:gd name="connsiteX541" fmla="*/ 1726778 w 4381601"/>
              <a:gd name="connsiteY541" fmla="*/ 73389 h 6467270"/>
              <a:gd name="connsiteX542" fmla="*/ 1863076 w 4381601"/>
              <a:gd name="connsiteY542" fmla="*/ 209058 h 6467270"/>
              <a:gd name="connsiteX543" fmla="*/ 1726778 w 4381601"/>
              <a:gd name="connsiteY543" fmla="*/ 349487 h 6467270"/>
              <a:gd name="connsiteX544" fmla="*/ 1591075 w 4381601"/>
              <a:gd name="connsiteY544" fmla="*/ 485751 h 6467270"/>
              <a:gd name="connsiteX545" fmla="*/ 1450610 w 4381601"/>
              <a:gd name="connsiteY545" fmla="*/ 621421 h 6467270"/>
              <a:gd name="connsiteX546" fmla="*/ 1591075 w 4381601"/>
              <a:gd name="connsiteY546" fmla="*/ 757684 h 6467270"/>
              <a:gd name="connsiteX547" fmla="*/ 1726778 w 4381601"/>
              <a:gd name="connsiteY547" fmla="*/ 898113 h 6467270"/>
              <a:gd name="connsiteX548" fmla="*/ 1863076 w 4381601"/>
              <a:gd name="connsiteY548" fmla="*/ 1033783 h 6467270"/>
              <a:gd name="connsiteX549" fmla="*/ 2003540 w 4381601"/>
              <a:gd name="connsiteY549" fmla="*/ 1170046 h 6467270"/>
              <a:gd name="connsiteX550" fmla="*/ 2139838 w 4381601"/>
              <a:gd name="connsiteY550" fmla="*/ 1310476 h 6467270"/>
              <a:gd name="connsiteX551" fmla="*/ 2275541 w 4381601"/>
              <a:gd name="connsiteY551" fmla="*/ 1446145 h 6467270"/>
              <a:gd name="connsiteX552" fmla="*/ 2415410 w 4381601"/>
              <a:gd name="connsiteY552" fmla="*/ 1582409 h 6467270"/>
              <a:gd name="connsiteX553" fmla="*/ 2551114 w 4381601"/>
              <a:gd name="connsiteY553" fmla="*/ 1722838 h 6467270"/>
              <a:gd name="connsiteX554" fmla="*/ 2687411 w 4381601"/>
              <a:gd name="connsiteY554" fmla="*/ 1858506 h 6467270"/>
              <a:gd name="connsiteX555" fmla="*/ 2823709 w 4381601"/>
              <a:gd name="connsiteY555" fmla="*/ 1994771 h 6467270"/>
              <a:gd name="connsiteX556" fmla="*/ 2964174 w 4381601"/>
              <a:gd name="connsiteY556" fmla="*/ 2135200 h 6467270"/>
              <a:gd name="connsiteX557" fmla="*/ 3099877 w 4381601"/>
              <a:gd name="connsiteY557" fmla="*/ 2271465 h 6467270"/>
              <a:gd name="connsiteX558" fmla="*/ 3236174 w 4381601"/>
              <a:gd name="connsiteY558" fmla="*/ 2407135 h 6467270"/>
              <a:gd name="connsiteX559" fmla="*/ 3099877 w 4381601"/>
              <a:gd name="connsiteY559" fmla="*/ 2543397 h 6467270"/>
              <a:gd name="connsiteX560" fmla="*/ 2964174 w 4381601"/>
              <a:gd name="connsiteY560" fmla="*/ 2683828 h 6467270"/>
              <a:gd name="connsiteX561" fmla="*/ 2823709 w 4381601"/>
              <a:gd name="connsiteY561" fmla="*/ 2819496 h 6467270"/>
              <a:gd name="connsiteX562" fmla="*/ 2964174 w 4381601"/>
              <a:gd name="connsiteY562" fmla="*/ 2955761 h 6467270"/>
              <a:gd name="connsiteX563" fmla="*/ 3099877 w 4381601"/>
              <a:gd name="connsiteY563" fmla="*/ 3096190 h 6467270"/>
              <a:gd name="connsiteX564" fmla="*/ 2964174 w 4381601"/>
              <a:gd name="connsiteY564" fmla="*/ 3232454 h 6467270"/>
              <a:gd name="connsiteX565" fmla="*/ 2823709 w 4381601"/>
              <a:gd name="connsiteY565" fmla="*/ 3096190 h 6467270"/>
              <a:gd name="connsiteX566" fmla="*/ 2687411 w 4381601"/>
              <a:gd name="connsiteY566" fmla="*/ 2955761 h 6467270"/>
              <a:gd name="connsiteX567" fmla="*/ 2551114 w 4381601"/>
              <a:gd name="connsiteY567" fmla="*/ 3096190 h 6467270"/>
              <a:gd name="connsiteX568" fmla="*/ 2415410 w 4381601"/>
              <a:gd name="connsiteY568" fmla="*/ 3232454 h 6467270"/>
              <a:gd name="connsiteX569" fmla="*/ 2275541 w 4381601"/>
              <a:gd name="connsiteY569" fmla="*/ 3368124 h 6467270"/>
              <a:gd name="connsiteX570" fmla="*/ 2139838 w 4381601"/>
              <a:gd name="connsiteY570" fmla="*/ 3507954 h 6467270"/>
              <a:gd name="connsiteX571" fmla="*/ 2003540 w 4381601"/>
              <a:gd name="connsiteY571" fmla="*/ 3643623 h 6467270"/>
              <a:gd name="connsiteX572" fmla="*/ 1863076 w 4381601"/>
              <a:gd name="connsiteY572" fmla="*/ 3779886 h 6467270"/>
              <a:gd name="connsiteX573" fmla="*/ 1726778 w 4381601"/>
              <a:gd name="connsiteY573" fmla="*/ 3916150 h 6467270"/>
              <a:gd name="connsiteX574" fmla="*/ 1591075 w 4381601"/>
              <a:gd name="connsiteY574" fmla="*/ 4056577 h 6467270"/>
              <a:gd name="connsiteX575" fmla="*/ 1450610 w 4381601"/>
              <a:gd name="connsiteY575" fmla="*/ 4192247 h 6467270"/>
              <a:gd name="connsiteX576" fmla="*/ 1591075 w 4381601"/>
              <a:gd name="connsiteY576" fmla="*/ 4328511 h 6467270"/>
              <a:gd name="connsiteX577" fmla="*/ 1726778 w 4381601"/>
              <a:gd name="connsiteY577" fmla="*/ 4468940 h 6467270"/>
              <a:gd name="connsiteX578" fmla="*/ 1591075 w 4381601"/>
              <a:gd name="connsiteY578" fmla="*/ 4604610 h 6467270"/>
              <a:gd name="connsiteX579" fmla="*/ 1450610 w 4381601"/>
              <a:gd name="connsiteY579" fmla="*/ 4740873 h 6467270"/>
              <a:gd name="connsiteX580" fmla="*/ 1314312 w 4381601"/>
              <a:gd name="connsiteY580" fmla="*/ 4881302 h 6467270"/>
              <a:gd name="connsiteX581" fmla="*/ 1178609 w 4381601"/>
              <a:gd name="connsiteY581" fmla="*/ 5016972 h 6467270"/>
              <a:gd name="connsiteX582" fmla="*/ 1042312 w 4381601"/>
              <a:gd name="connsiteY582" fmla="*/ 5153236 h 6467270"/>
              <a:gd name="connsiteX583" fmla="*/ 901846 w 4381601"/>
              <a:gd name="connsiteY583" fmla="*/ 5293665 h 6467270"/>
              <a:gd name="connsiteX584" fmla="*/ 765549 w 4381601"/>
              <a:gd name="connsiteY584" fmla="*/ 5429929 h 6467270"/>
              <a:gd name="connsiteX585" fmla="*/ 629846 w 4381601"/>
              <a:gd name="connsiteY585" fmla="*/ 5565598 h 6467270"/>
              <a:gd name="connsiteX586" fmla="*/ 489382 w 4381601"/>
              <a:gd name="connsiteY586" fmla="*/ 5701862 h 6467270"/>
              <a:gd name="connsiteX587" fmla="*/ 629846 w 4381601"/>
              <a:gd name="connsiteY587" fmla="*/ 5842292 h 6467270"/>
              <a:gd name="connsiteX588" fmla="*/ 765549 w 4381601"/>
              <a:gd name="connsiteY588" fmla="*/ 5977960 h 6467270"/>
              <a:gd name="connsiteX589" fmla="*/ 629846 w 4381601"/>
              <a:gd name="connsiteY589" fmla="*/ 6114224 h 6467270"/>
              <a:gd name="connsiteX590" fmla="*/ 489382 w 4381601"/>
              <a:gd name="connsiteY590" fmla="*/ 6254654 h 6467270"/>
              <a:gd name="connsiteX591" fmla="*/ 353083 w 4381601"/>
              <a:gd name="connsiteY591" fmla="*/ 6390323 h 6467270"/>
              <a:gd name="connsiteX592" fmla="*/ 276453 w 4381601"/>
              <a:gd name="connsiteY592" fmla="*/ 6467270 h 6467270"/>
              <a:gd name="connsiteX593" fmla="*/ 0 w 4381601"/>
              <a:gd name="connsiteY593" fmla="*/ 6467270 h 6467270"/>
              <a:gd name="connsiteX594" fmla="*/ 0 w 4381601"/>
              <a:gd name="connsiteY594" fmla="*/ 6467220 h 6467270"/>
              <a:gd name="connsiteX595" fmla="*/ 76916 w 4381601"/>
              <a:gd name="connsiteY595" fmla="*/ 6390323 h 6467270"/>
              <a:gd name="connsiteX596" fmla="*/ 217380 w 4381601"/>
              <a:gd name="connsiteY596" fmla="*/ 6254654 h 6467270"/>
              <a:gd name="connsiteX597" fmla="*/ 353083 w 4381601"/>
              <a:gd name="connsiteY597" fmla="*/ 6114224 h 6467270"/>
              <a:gd name="connsiteX598" fmla="*/ 489382 w 4381601"/>
              <a:gd name="connsiteY598" fmla="*/ 5977960 h 6467270"/>
              <a:gd name="connsiteX599" fmla="*/ 353083 w 4381601"/>
              <a:gd name="connsiteY599" fmla="*/ 5842292 h 6467270"/>
              <a:gd name="connsiteX600" fmla="*/ 217380 w 4381601"/>
              <a:gd name="connsiteY600" fmla="*/ 5701862 h 6467270"/>
              <a:gd name="connsiteX601" fmla="*/ 353083 w 4381601"/>
              <a:gd name="connsiteY601" fmla="*/ 5565598 h 6467270"/>
              <a:gd name="connsiteX602" fmla="*/ 489382 w 4381601"/>
              <a:gd name="connsiteY602" fmla="*/ 5429929 h 6467270"/>
              <a:gd name="connsiteX603" fmla="*/ 629846 w 4381601"/>
              <a:gd name="connsiteY603" fmla="*/ 5293665 h 6467270"/>
              <a:gd name="connsiteX604" fmla="*/ 765549 w 4381601"/>
              <a:gd name="connsiteY604" fmla="*/ 5153236 h 6467270"/>
              <a:gd name="connsiteX605" fmla="*/ 901846 w 4381601"/>
              <a:gd name="connsiteY605" fmla="*/ 5016972 h 6467270"/>
              <a:gd name="connsiteX606" fmla="*/ 1042312 w 4381601"/>
              <a:gd name="connsiteY606" fmla="*/ 4881302 h 6467270"/>
              <a:gd name="connsiteX607" fmla="*/ 1178609 w 4381601"/>
              <a:gd name="connsiteY607" fmla="*/ 4740873 h 6467270"/>
              <a:gd name="connsiteX608" fmla="*/ 1314312 w 4381601"/>
              <a:gd name="connsiteY608" fmla="*/ 4604610 h 6467270"/>
              <a:gd name="connsiteX609" fmla="*/ 1450610 w 4381601"/>
              <a:gd name="connsiteY609" fmla="*/ 4468940 h 6467270"/>
              <a:gd name="connsiteX610" fmla="*/ 1314312 w 4381601"/>
              <a:gd name="connsiteY610" fmla="*/ 4328511 h 6467270"/>
              <a:gd name="connsiteX611" fmla="*/ 1178609 w 4381601"/>
              <a:gd name="connsiteY611" fmla="*/ 4192247 h 6467270"/>
              <a:gd name="connsiteX612" fmla="*/ 1314312 w 4381601"/>
              <a:gd name="connsiteY612" fmla="*/ 4056577 h 6467270"/>
              <a:gd name="connsiteX613" fmla="*/ 1450610 w 4381601"/>
              <a:gd name="connsiteY613" fmla="*/ 3916150 h 6467270"/>
              <a:gd name="connsiteX614" fmla="*/ 1591075 w 4381601"/>
              <a:gd name="connsiteY614" fmla="*/ 3779886 h 6467270"/>
              <a:gd name="connsiteX615" fmla="*/ 1726778 w 4381601"/>
              <a:gd name="connsiteY615" fmla="*/ 3643623 h 6467270"/>
              <a:gd name="connsiteX616" fmla="*/ 1863076 w 4381601"/>
              <a:gd name="connsiteY616" fmla="*/ 3507954 h 6467270"/>
              <a:gd name="connsiteX617" fmla="*/ 2003540 w 4381601"/>
              <a:gd name="connsiteY617" fmla="*/ 3368124 h 6467270"/>
              <a:gd name="connsiteX618" fmla="*/ 1863076 w 4381601"/>
              <a:gd name="connsiteY618" fmla="*/ 3232454 h 6467270"/>
              <a:gd name="connsiteX619" fmla="*/ 1726778 w 4381601"/>
              <a:gd name="connsiteY619" fmla="*/ 3368124 h 6467270"/>
              <a:gd name="connsiteX620" fmla="*/ 1591075 w 4381601"/>
              <a:gd name="connsiteY620" fmla="*/ 3507954 h 6467270"/>
              <a:gd name="connsiteX621" fmla="*/ 1450610 w 4381601"/>
              <a:gd name="connsiteY621" fmla="*/ 3643623 h 6467270"/>
              <a:gd name="connsiteX622" fmla="*/ 1314312 w 4381601"/>
              <a:gd name="connsiteY622" fmla="*/ 3779886 h 6467270"/>
              <a:gd name="connsiteX623" fmla="*/ 1178609 w 4381601"/>
              <a:gd name="connsiteY623" fmla="*/ 3916150 h 6467270"/>
              <a:gd name="connsiteX624" fmla="*/ 1042312 w 4381601"/>
              <a:gd name="connsiteY624" fmla="*/ 4056577 h 6467270"/>
              <a:gd name="connsiteX625" fmla="*/ 901846 w 4381601"/>
              <a:gd name="connsiteY625" fmla="*/ 4192247 h 6467270"/>
              <a:gd name="connsiteX626" fmla="*/ 1042312 w 4381601"/>
              <a:gd name="connsiteY626" fmla="*/ 4328511 h 6467270"/>
              <a:gd name="connsiteX627" fmla="*/ 1178609 w 4381601"/>
              <a:gd name="connsiteY627" fmla="*/ 4468940 h 6467270"/>
              <a:gd name="connsiteX628" fmla="*/ 1042312 w 4381601"/>
              <a:gd name="connsiteY628" fmla="*/ 4604610 h 6467270"/>
              <a:gd name="connsiteX629" fmla="*/ 901846 w 4381601"/>
              <a:gd name="connsiteY629" fmla="*/ 4468940 h 6467270"/>
              <a:gd name="connsiteX630" fmla="*/ 765549 w 4381601"/>
              <a:gd name="connsiteY630" fmla="*/ 4328511 h 6467270"/>
              <a:gd name="connsiteX631" fmla="*/ 629846 w 4381601"/>
              <a:gd name="connsiteY631" fmla="*/ 4192247 h 6467270"/>
              <a:gd name="connsiteX632" fmla="*/ 765549 w 4381601"/>
              <a:gd name="connsiteY632" fmla="*/ 4056577 h 6467270"/>
              <a:gd name="connsiteX633" fmla="*/ 901846 w 4381601"/>
              <a:gd name="connsiteY633" fmla="*/ 3916150 h 6467270"/>
              <a:gd name="connsiteX634" fmla="*/ 1042312 w 4381601"/>
              <a:gd name="connsiteY634" fmla="*/ 3779886 h 6467270"/>
              <a:gd name="connsiteX635" fmla="*/ 1178609 w 4381601"/>
              <a:gd name="connsiteY635" fmla="*/ 3643623 h 6467270"/>
              <a:gd name="connsiteX636" fmla="*/ 1314312 w 4381601"/>
              <a:gd name="connsiteY636" fmla="*/ 3507954 h 6467270"/>
              <a:gd name="connsiteX637" fmla="*/ 1450610 w 4381601"/>
              <a:gd name="connsiteY637" fmla="*/ 3368124 h 6467270"/>
              <a:gd name="connsiteX638" fmla="*/ 1591075 w 4381601"/>
              <a:gd name="connsiteY638" fmla="*/ 3232454 h 6467270"/>
              <a:gd name="connsiteX639" fmla="*/ 1726778 w 4381601"/>
              <a:gd name="connsiteY639" fmla="*/ 3096190 h 6467270"/>
              <a:gd name="connsiteX640" fmla="*/ 1863076 w 4381601"/>
              <a:gd name="connsiteY640" fmla="*/ 2955761 h 6467270"/>
              <a:gd name="connsiteX641" fmla="*/ 1726778 w 4381601"/>
              <a:gd name="connsiteY641" fmla="*/ 2819496 h 6467270"/>
              <a:gd name="connsiteX642" fmla="*/ 1863076 w 4381601"/>
              <a:gd name="connsiteY642" fmla="*/ 2683828 h 6467270"/>
              <a:gd name="connsiteX643" fmla="*/ 2003540 w 4381601"/>
              <a:gd name="connsiteY643" fmla="*/ 2819496 h 6467270"/>
              <a:gd name="connsiteX644" fmla="*/ 2139838 w 4381601"/>
              <a:gd name="connsiteY644" fmla="*/ 2955761 h 6467270"/>
              <a:gd name="connsiteX645" fmla="*/ 2003540 w 4381601"/>
              <a:gd name="connsiteY645" fmla="*/ 3096190 h 6467270"/>
              <a:gd name="connsiteX646" fmla="*/ 2139838 w 4381601"/>
              <a:gd name="connsiteY646" fmla="*/ 3232454 h 6467270"/>
              <a:gd name="connsiteX647" fmla="*/ 2275541 w 4381601"/>
              <a:gd name="connsiteY647" fmla="*/ 3096190 h 6467270"/>
              <a:gd name="connsiteX648" fmla="*/ 2415410 w 4381601"/>
              <a:gd name="connsiteY648" fmla="*/ 2955761 h 6467270"/>
              <a:gd name="connsiteX649" fmla="*/ 2551114 w 4381601"/>
              <a:gd name="connsiteY649" fmla="*/ 2819496 h 6467270"/>
              <a:gd name="connsiteX650" fmla="*/ 2687411 w 4381601"/>
              <a:gd name="connsiteY650" fmla="*/ 2683828 h 6467270"/>
              <a:gd name="connsiteX651" fmla="*/ 2551114 w 4381601"/>
              <a:gd name="connsiteY651" fmla="*/ 2543397 h 6467270"/>
              <a:gd name="connsiteX652" fmla="*/ 2415410 w 4381601"/>
              <a:gd name="connsiteY652" fmla="*/ 2407135 h 6467270"/>
              <a:gd name="connsiteX653" fmla="*/ 2275541 w 4381601"/>
              <a:gd name="connsiteY653" fmla="*/ 2271465 h 6467270"/>
              <a:gd name="connsiteX654" fmla="*/ 2415410 w 4381601"/>
              <a:gd name="connsiteY654" fmla="*/ 2135200 h 6467270"/>
              <a:gd name="connsiteX655" fmla="*/ 2551114 w 4381601"/>
              <a:gd name="connsiteY655" fmla="*/ 2271465 h 6467270"/>
              <a:gd name="connsiteX656" fmla="*/ 2687411 w 4381601"/>
              <a:gd name="connsiteY656" fmla="*/ 2407135 h 6467270"/>
              <a:gd name="connsiteX657" fmla="*/ 2823709 w 4381601"/>
              <a:gd name="connsiteY657" fmla="*/ 2543397 h 6467270"/>
              <a:gd name="connsiteX658" fmla="*/ 2964174 w 4381601"/>
              <a:gd name="connsiteY658" fmla="*/ 2407135 h 6467270"/>
              <a:gd name="connsiteX659" fmla="*/ 2823709 w 4381601"/>
              <a:gd name="connsiteY659" fmla="*/ 2271465 h 6467270"/>
              <a:gd name="connsiteX660" fmla="*/ 2687411 w 4381601"/>
              <a:gd name="connsiteY660" fmla="*/ 2135200 h 6467270"/>
              <a:gd name="connsiteX661" fmla="*/ 2551114 w 4381601"/>
              <a:gd name="connsiteY661" fmla="*/ 1994771 h 6467270"/>
              <a:gd name="connsiteX662" fmla="*/ 2415410 w 4381601"/>
              <a:gd name="connsiteY662" fmla="*/ 1858506 h 6467270"/>
              <a:gd name="connsiteX663" fmla="*/ 2275541 w 4381601"/>
              <a:gd name="connsiteY663" fmla="*/ 1722838 h 6467270"/>
              <a:gd name="connsiteX664" fmla="*/ 2139838 w 4381601"/>
              <a:gd name="connsiteY664" fmla="*/ 1582409 h 6467270"/>
              <a:gd name="connsiteX665" fmla="*/ 2003540 w 4381601"/>
              <a:gd name="connsiteY665" fmla="*/ 1446145 h 6467270"/>
              <a:gd name="connsiteX666" fmla="*/ 1863076 w 4381601"/>
              <a:gd name="connsiteY666" fmla="*/ 1310476 h 6467270"/>
              <a:gd name="connsiteX667" fmla="*/ 1726778 w 4381601"/>
              <a:gd name="connsiteY667" fmla="*/ 1170046 h 6467270"/>
              <a:gd name="connsiteX668" fmla="*/ 1591075 w 4381601"/>
              <a:gd name="connsiteY668" fmla="*/ 1033783 h 6467270"/>
              <a:gd name="connsiteX669" fmla="*/ 1450610 w 4381601"/>
              <a:gd name="connsiteY669" fmla="*/ 898113 h 6467270"/>
              <a:gd name="connsiteX670" fmla="*/ 1314312 w 4381601"/>
              <a:gd name="connsiteY670" fmla="*/ 757684 h 6467270"/>
              <a:gd name="connsiteX671" fmla="*/ 1178609 w 4381601"/>
              <a:gd name="connsiteY671" fmla="*/ 621421 h 6467270"/>
              <a:gd name="connsiteX672" fmla="*/ 1314312 w 4381601"/>
              <a:gd name="connsiteY672" fmla="*/ 485751 h 6467270"/>
              <a:gd name="connsiteX673" fmla="*/ 1450610 w 4381601"/>
              <a:gd name="connsiteY673" fmla="*/ 349487 h 6467270"/>
              <a:gd name="connsiteX674" fmla="*/ 1591075 w 4381601"/>
              <a:gd name="connsiteY674" fmla="*/ 209058 h 6467270"/>
              <a:gd name="connsiteX675" fmla="*/ 4123423 w 4381601"/>
              <a:gd name="connsiteY675" fmla="*/ 0 h 6467270"/>
              <a:gd name="connsiteX676" fmla="*/ 4381601 w 4381601"/>
              <a:gd name="connsiteY676" fmla="*/ 0 h 6467270"/>
              <a:gd name="connsiteX677" fmla="*/ 4381601 w 4381601"/>
              <a:gd name="connsiteY677" fmla="*/ 164570 h 6467270"/>
              <a:gd name="connsiteX678" fmla="*/ 4336272 w 4381601"/>
              <a:gd name="connsiteY678" fmla="*/ 209875 h 6467270"/>
              <a:gd name="connsiteX679" fmla="*/ 4199991 w 4381601"/>
              <a:gd name="connsiteY679" fmla="*/ 350251 h 6467270"/>
              <a:gd name="connsiteX680" fmla="*/ 4059543 w 4381601"/>
              <a:gd name="connsiteY680" fmla="*/ 486462 h 6467270"/>
              <a:gd name="connsiteX681" fmla="*/ 3923262 w 4381601"/>
              <a:gd name="connsiteY681" fmla="*/ 622079 h 6467270"/>
              <a:gd name="connsiteX682" fmla="*/ 3787575 w 4381601"/>
              <a:gd name="connsiteY682" fmla="*/ 758290 h 6467270"/>
              <a:gd name="connsiteX683" fmla="*/ 3647127 w 4381601"/>
              <a:gd name="connsiteY683" fmla="*/ 898666 h 6467270"/>
              <a:gd name="connsiteX684" fmla="*/ 3510845 w 4381601"/>
              <a:gd name="connsiteY684" fmla="*/ 1034283 h 6467270"/>
              <a:gd name="connsiteX685" fmla="*/ 3375158 w 4381601"/>
              <a:gd name="connsiteY685" fmla="*/ 1170494 h 6467270"/>
              <a:gd name="connsiteX686" fmla="*/ 3234712 w 4381601"/>
              <a:gd name="connsiteY686" fmla="*/ 1310869 h 6467270"/>
              <a:gd name="connsiteX687" fmla="*/ 3375158 w 4381601"/>
              <a:gd name="connsiteY687" fmla="*/ 1446486 h 6467270"/>
              <a:gd name="connsiteX688" fmla="*/ 3510845 w 4381601"/>
              <a:gd name="connsiteY688" fmla="*/ 1582697 h 6467270"/>
              <a:gd name="connsiteX689" fmla="*/ 3647127 w 4381601"/>
              <a:gd name="connsiteY689" fmla="*/ 1723073 h 6467270"/>
              <a:gd name="connsiteX690" fmla="*/ 3787575 w 4381601"/>
              <a:gd name="connsiteY690" fmla="*/ 1858690 h 6467270"/>
              <a:gd name="connsiteX691" fmla="*/ 3647127 w 4381601"/>
              <a:gd name="connsiteY691" fmla="*/ 1994901 h 6467270"/>
              <a:gd name="connsiteX692" fmla="*/ 3510845 w 4381601"/>
              <a:gd name="connsiteY692" fmla="*/ 2135277 h 6467270"/>
              <a:gd name="connsiteX693" fmla="*/ 3375158 w 4381601"/>
              <a:gd name="connsiteY693" fmla="*/ 2271489 h 6467270"/>
              <a:gd name="connsiteX694" fmla="*/ 3234712 w 4381601"/>
              <a:gd name="connsiteY694" fmla="*/ 2135277 h 6467270"/>
              <a:gd name="connsiteX695" fmla="*/ 3098430 w 4381601"/>
              <a:gd name="connsiteY695" fmla="*/ 1994901 h 6467270"/>
              <a:gd name="connsiteX696" fmla="*/ 2962743 w 4381601"/>
              <a:gd name="connsiteY696" fmla="*/ 1858690 h 6467270"/>
              <a:gd name="connsiteX697" fmla="*/ 2822295 w 4381601"/>
              <a:gd name="connsiteY697" fmla="*/ 1723073 h 6467270"/>
              <a:gd name="connsiteX698" fmla="*/ 2686014 w 4381601"/>
              <a:gd name="connsiteY698" fmla="*/ 1582697 h 6467270"/>
              <a:gd name="connsiteX699" fmla="*/ 2549732 w 4381601"/>
              <a:gd name="connsiteY699" fmla="*/ 1446486 h 6467270"/>
              <a:gd name="connsiteX700" fmla="*/ 2414045 w 4381601"/>
              <a:gd name="connsiteY700" fmla="*/ 1310869 h 6467270"/>
              <a:gd name="connsiteX701" fmla="*/ 2274192 w 4381601"/>
              <a:gd name="connsiteY701" fmla="*/ 1170494 h 6467270"/>
              <a:gd name="connsiteX702" fmla="*/ 2138506 w 4381601"/>
              <a:gd name="connsiteY702" fmla="*/ 1034283 h 6467270"/>
              <a:gd name="connsiteX703" fmla="*/ 2002224 w 4381601"/>
              <a:gd name="connsiteY703" fmla="*/ 898666 h 6467270"/>
              <a:gd name="connsiteX704" fmla="*/ 1861777 w 4381601"/>
              <a:gd name="connsiteY704" fmla="*/ 758290 h 6467270"/>
              <a:gd name="connsiteX705" fmla="*/ 1725495 w 4381601"/>
              <a:gd name="connsiteY705" fmla="*/ 622079 h 6467270"/>
              <a:gd name="connsiteX706" fmla="*/ 1861777 w 4381601"/>
              <a:gd name="connsiteY706" fmla="*/ 486462 h 6467270"/>
              <a:gd name="connsiteX707" fmla="*/ 2002224 w 4381601"/>
              <a:gd name="connsiteY707" fmla="*/ 350251 h 6467270"/>
              <a:gd name="connsiteX708" fmla="*/ 2138506 w 4381601"/>
              <a:gd name="connsiteY708" fmla="*/ 486462 h 6467270"/>
              <a:gd name="connsiteX709" fmla="*/ 2002224 w 4381601"/>
              <a:gd name="connsiteY709" fmla="*/ 622079 h 6467270"/>
              <a:gd name="connsiteX710" fmla="*/ 2138506 w 4381601"/>
              <a:gd name="connsiteY710" fmla="*/ 758290 h 6467270"/>
              <a:gd name="connsiteX711" fmla="*/ 2274192 w 4381601"/>
              <a:gd name="connsiteY711" fmla="*/ 898666 h 6467270"/>
              <a:gd name="connsiteX712" fmla="*/ 2414045 w 4381601"/>
              <a:gd name="connsiteY712" fmla="*/ 1034283 h 6467270"/>
              <a:gd name="connsiteX713" fmla="*/ 2549732 w 4381601"/>
              <a:gd name="connsiteY713" fmla="*/ 1170494 h 6467270"/>
              <a:gd name="connsiteX714" fmla="*/ 2686014 w 4381601"/>
              <a:gd name="connsiteY714" fmla="*/ 1310869 h 6467270"/>
              <a:gd name="connsiteX715" fmla="*/ 2822295 w 4381601"/>
              <a:gd name="connsiteY715" fmla="*/ 1446486 h 6467270"/>
              <a:gd name="connsiteX716" fmla="*/ 2962743 w 4381601"/>
              <a:gd name="connsiteY716" fmla="*/ 1582697 h 6467270"/>
              <a:gd name="connsiteX717" fmla="*/ 3098430 w 4381601"/>
              <a:gd name="connsiteY717" fmla="*/ 1723073 h 6467270"/>
              <a:gd name="connsiteX718" fmla="*/ 3234712 w 4381601"/>
              <a:gd name="connsiteY718" fmla="*/ 1858690 h 6467270"/>
              <a:gd name="connsiteX719" fmla="*/ 3375158 w 4381601"/>
              <a:gd name="connsiteY719" fmla="*/ 1994901 h 6467270"/>
              <a:gd name="connsiteX720" fmla="*/ 3510845 w 4381601"/>
              <a:gd name="connsiteY720" fmla="*/ 1858690 h 6467270"/>
              <a:gd name="connsiteX721" fmla="*/ 3375158 w 4381601"/>
              <a:gd name="connsiteY721" fmla="*/ 1723073 h 6467270"/>
              <a:gd name="connsiteX722" fmla="*/ 3234712 w 4381601"/>
              <a:gd name="connsiteY722" fmla="*/ 1582697 h 6467270"/>
              <a:gd name="connsiteX723" fmla="*/ 3098430 w 4381601"/>
              <a:gd name="connsiteY723" fmla="*/ 1446486 h 6467270"/>
              <a:gd name="connsiteX724" fmla="*/ 2962743 w 4381601"/>
              <a:gd name="connsiteY724" fmla="*/ 1310869 h 6467270"/>
              <a:gd name="connsiteX725" fmla="*/ 3098430 w 4381601"/>
              <a:gd name="connsiteY725" fmla="*/ 1170494 h 6467270"/>
              <a:gd name="connsiteX726" fmla="*/ 3234712 w 4381601"/>
              <a:gd name="connsiteY726" fmla="*/ 1034283 h 6467270"/>
              <a:gd name="connsiteX727" fmla="*/ 3375158 w 4381601"/>
              <a:gd name="connsiteY727" fmla="*/ 898666 h 6467270"/>
              <a:gd name="connsiteX728" fmla="*/ 3510845 w 4381601"/>
              <a:gd name="connsiteY728" fmla="*/ 758290 h 6467270"/>
              <a:gd name="connsiteX729" fmla="*/ 3647127 w 4381601"/>
              <a:gd name="connsiteY729" fmla="*/ 622079 h 6467270"/>
              <a:gd name="connsiteX730" fmla="*/ 3787575 w 4381601"/>
              <a:gd name="connsiteY730" fmla="*/ 486462 h 6467270"/>
              <a:gd name="connsiteX731" fmla="*/ 3923262 w 4381601"/>
              <a:gd name="connsiteY731" fmla="*/ 350251 h 6467270"/>
              <a:gd name="connsiteX732" fmla="*/ 4059543 w 4381601"/>
              <a:gd name="connsiteY732" fmla="*/ 209875 h 6467270"/>
              <a:gd name="connsiteX733" fmla="*/ 4199991 w 4381601"/>
              <a:gd name="connsiteY733" fmla="*/ 74258 h 6467270"/>
              <a:gd name="connsiteX734" fmla="*/ 3723695 w 4381601"/>
              <a:gd name="connsiteY734" fmla="*/ 0 h 6467270"/>
              <a:gd name="connsiteX735" fmla="*/ 3997558 w 4381601"/>
              <a:gd name="connsiteY735" fmla="*/ 0 h 6467270"/>
              <a:gd name="connsiteX736" fmla="*/ 3923262 w 4381601"/>
              <a:gd name="connsiteY736" fmla="*/ 74258 h 6467270"/>
              <a:gd name="connsiteX737" fmla="*/ 3787575 w 4381601"/>
              <a:gd name="connsiteY737" fmla="*/ 209875 h 6467270"/>
              <a:gd name="connsiteX738" fmla="*/ 3647127 w 4381601"/>
              <a:gd name="connsiteY738" fmla="*/ 350251 h 6467270"/>
              <a:gd name="connsiteX739" fmla="*/ 3510845 w 4381601"/>
              <a:gd name="connsiteY739" fmla="*/ 486462 h 6467270"/>
              <a:gd name="connsiteX740" fmla="*/ 3375158 w 4381601"/>
              <a:gd name="connsiteY740" fmla="*/ 622079 h 6467270"/>
              <a:gd name="connsiteX741" fmla="*/ 3234712 w 4381601"/>
              <a:gd name="connsiteY741" fmla="*/ 758290 h 6467270"/>
              <a:gd name="connsiteX742" fmla="*/ 3098430 w 4381601"/>
              <a:gd name="connsiteY742" fmla="*/ 898666 h 6467270"/>
              <a:gd name="connsiteX743" fmla="*/ 2962743 w 4381601"/>
              <a:gd name="connsiteY743" fmla="*/ 1034283 h 6467270"/>
              <a:gd name="connsiteX744" fmla="*/ 2822295 w 4381601"/>
              <a:gd name="connsiteY744" fmla="*/ 1170494 h 6467270"/>
              <a:gd name="connsiteX745" fmla="*/ 2686014 w 4381601"/>
              <a:gd name="connsiteY745" fmla="*/ 1034283 h 6467270"/>
              <a:gd name="connsiteX746" fmla="*/ 2822295 w 4381601"/>
              <a:gd name="connsiteY746" fmla="*/ 898666 h 6467270"/>
              <a:gd name="connsiteX747" fmla="*/ 2962743 w 4381601"/>
              <a:gd name="connsiteY747" fmla="*/ 758290 h 6467270"/>
              <a:gd name="connsiteX748" fmla="*/ 3098430 w 4381601"/>
              <a:gd name="connsiteY748" fmla="*/ 622079 h 6467270"/>
              <a:gd name="connsiteX749" fmla="*/ 3234712 w 4381601"/>
              <a:gd name="connsiteY749" fmla="*/ 486462 h 6467270"/>
              <a:gd name="connsiteX750" fmla="*/ 3375158 w 4381601"/>
              <a:gd name="connsiteY750" fmla="*/ 350251 h 6467270"/>
              <a:gd name="connsiteX751" fmla="*/ 3510845 w 4381601"/>
              <a:gd name="connsiteY751" fmla="*/ 209875 h 6467270"/>
              <a:gd name="connsiteX752" fmla="*/ 3647127 w 4381601"/>
              <a:gd name="connsiteY752" fmla="*/ 74258 h 6467270"/>
              <a:gd name="connsiteX753" fmla="*/ 3027825 w 4381601"/>
              <a:gd name="connsiteY753" fmla="*/ 0 h 6467270"/>
              <a:gd name="connsiteX754" fmla="*/ 3302140 w 4381601"/>
              <a:gd name="connsiteY754" fmla="*/ 0 h 6467270"/>
              <a:gd name="connsiteX755" fmla="*/ 3377856 w 4381601"/>
              <a:gd name="connsiteY755" fmla="*/ 73469 h 6467270"/>
              <a:gd name="connsiteX756" fmla="*/ 3237332 w 4381601"/>
              <a:gd name="connsiteY756" fmla="*/ 209226 h 6467270"/>
              <a:gd name="connsiteX757" fmla="*/ 3100975 w 4381601"/>
              <a:gd name="connsiteY757" fmla="*/ 73469 h 6467270"/>
              <a:gd name="connsiteX758" fmla="*/ 2479472 w 4381601"/>
              <a:gd name="connsiteY758" fmla="*/ 0 h 6467270"/>
              <a:gd name="connsiteX759" fmla="*/ 2751601 w 4381601"/>
              <a:gd name="connsiteY759" fmla="*/ 0 h 6467270"/>
              <a:gd name="connsiteX760" fmla="*/ 2823727 w 4381601"/>
              <a:gd name="connsiteY760" fmla="*/ 72130 h 6467270"/>
              <a:gd name="connsiteX761" fmla="*/ 2964114 w 4381601"/>
              <a:gd name="connsiteY761" fmla="*/ 207764 h 6467270"/>
              <a:gd name="connsiteX762" fmla="*/ 3099740 w 4381601"/>
              <a:gd name="connsiteY762" fmla="*/ 348158 h 6467270"/>
              <a:gd name="connsiteX763" fmla="*/ 2964114 w 4381601"/>
              <a:gd name="connsiteY763" fmla="*/ 484388 h 6467270"/>
              <a:gd name="connsiteX764" fmla="*/ 2823727 w 4381601"/>
              <a:gd name="connsiteY764" fmla="*/ 620023 h 6467270"/>
              <a:gd name="connsiteX765" fmla="*/ 2687505 w 4381601"/>
              <a:gd name="connsiteY765" fmla="*/ 756252 h 6467270"/>
              <a:gd name="connsiteX766" fmla="*/ 2551283 w 4381601"/>
              <a:gd name="connsiteY766" fmla="*/ 896646 h 6467270"/>
              <a:gd name="connsiteX767" fmla="*/ 2415656 w 4381601"/>
              <a:gd name="connsiteY767" fmla="*/ 756252 h 6467270"/>
              <a:gd name="connsiteX768" fmla="*/ 2551283 w 4381601"/>
              <a:gd name="connsiteY768" fmla="*/ 620023 h 6467270"/>
              <a:gd name="connsiteX769" fmla="*/ 2687505 w 4381601"/>
              <a:gd name="connsiteY769" fmla="*/ 484388 h 6467270"/>
              <a:gd name="connsiteX770" fmla="*/ 2823727 w 4381601"/>
              <a:gd name="connsiteY770" fmla="*/ 348158 h 6467270"/>
              <a:gd name="connsiteX771" fmla="*/ 2687505 w 4381601"/>
              <a:gd name="connsiteY771" fmla="*/ 207764 h 6467270"/>
              <a:gd name="connsiteX772" fmla="*/ 2551283 w 4381601"/>
              <a:gd name="connsiteY772" fmla="*/ 72130 h 6467270"/>
              <a:gd name="connsiteX773" fmla="*/ 1928428 w 4381601"/>
              <a:gd name="connsiteY773" fmla="*/ 0 h 6467270"/>
              <a:gd name="connsiteX774" fmla="*/ 2203070 w 4381601"/>
              <a:gd name="connsiteY774" fmla="*/ 0 h 6467270"/>
              <a:gd name="connsiteX775" fmla="*/ 2275712 w 4381601"/>
              <a:gd name="connsiteY775" fmla="*/ 72942 h 6467270"/>
              <a:gd name="connsiteX776" fmla="*/ 2415630 w 4381601"/>
              <a:gd name="connsiteY776" fmla="*/ 208655 h 6467270"/>
              <a:gd name="connsiteX777" fmla="*/ 2551378 w 4381601"/>
              <a:gd name="connsiteY777" fmla="*/ 349131 h 6467270"/>
              <a:gd name="connsiteX778" fmla="*/ 2415630 w 4381601"/>
              <a:gd name="connsiteY778" fmla="*/ 485440 h 6467270"/>
              <a:gd name="connsiteX779" fmla="*/ 2275712 w 4381601"/>
              <a:gd name="connsiteY779" fmla="*/ 621153 h 6467270"/>
              <a:gd name="connsiteX780" fmla="*/ 2139964 w 4381601"/>
              <a:gd name="connsiteY780" fmla="*/ 485440 h 6467270"/>
              <a:gd name="connsiteX781" fmla="*/ 2275712 w 4381601"/>
              <a:gd name="connsiteY781" fmla="*/ 349131 h 6467270"/>
              <a:gd name="connsiteX782" fmla="*/ 2139964 w 4381601"/>
              <a:gd name="connsiteY782" fmla="*/ 208655 h 6467270"/>
              <a:gd name="connsiteX783" fmla="*/ 2003619 w 4381601"/>
              <a:gd name="connsiteY783" fmla="*/ 72942 h 6467270"/>
              <a:gd name="connsiteX784" fmla="*/ 1250160 w 4381601"/>
              <a:gd name="connsiteY784" fmla="*/ 0 h 6467270"/>
              <a:gd name="connsiteX785" fmla="*/ 1524701 w 4381601"/>
              <a:gd name="connsiteY785" fmla="*/ 0 h 6467270"/>
              <a:gd name="connsiteX786" fmla="*/ 1450611 w 4381601"/>
              <a:gd name="connsiteY786" fmla="*/ 71833 h 6467270"/>
              <a:gd name="connsiteX787" fmla="*/ 1314298 w 4381601"/>
              <a:gd name="connsiteY787" fmla="*/ 207438 h 6467270"/>
              <a:gd name="connsiteX788" fmla="*/ 1178582 w 4381601"/>
              <a:gd name="connsiteY788" fmla="*/ 347800 h 6467270"/>
              <a:gd name="connsiteX789" fmla="*/ 1042270 w 4381601"/>
              <a:gd name="connsiteY789" fmla="*/ 483999 h 6467270"/>
              <a:gd name="connsiteX790" fmla="*/ 901791 w 4381601"/>
              <a:gd name="connsiteY790" fmla="*/ 619604 h 6467270"/>
              <a:gd name="connsiteX791" fmla="*/ 765479 w 4381601"/>
              <a:gd name="connsiteY791" fmla="*/ 755803 h 6467270"/>
              <a:gd name="connsiteX792" fmla="*/ 629762 w 4381601"/>
              <a:gd name="connsiteY792" fmla="*/ 896165 h 6467270"/>
              <a:gd name="connsiteX793" fmla="*/ 489285 w 4381601"/>
              <a:gd name="connsiteY793" fmla="*/ 1031770 h 6467270"/>
              <a:gd name="connsiteX794" fmla="*/ 352973 w 4381601"/>
              <a:gd name="connsiteY794" fmla="*/ 1167969 h 6467270"/>
              <a:gd name="connsiteX795" fmla="*/ 217256 w 4381601"/>
              <a:gd name="connsiteY795" fmla="*/ 1308332 h 6467270"/>
              <a:gd name="connsiteX796" fmla="*/ 76777 w 4381601"/>
              <a:gd name="connsiteY796" fmla="*/ 1443936 h 6467270"/>
              <a:gd name="connsiteX797" fmla="*/ 217256 w 4381601"/>
              <a:gd name="connsiteY797" fmla="*/ 1580136 h 6467270"/>
              <a:gd name="connsiteX798" fmla="*/ 76777 w 4381601"/>
              <a:gd name="connsiteY798" fmla="*/ 1720498 h 6467270"/>
              <a:gd name="connsiteX799" fmla="*/ 0 w 4381601"/>
              <a:gd name="connsiteY799" fmla="*/ 1796877 h 6467270"/>
              <a:gd name="connsiteX800" fmla="*/ 0 w 4381601"/>
              <a:gd name="connsiteY800" fmla="*/ 1247028 h 6467270"/>
              <a:gd name="connsiteX801" fmla="*/ 76777 w 4381601"/>
              <a:gd name="connsiteY801" fmla="*/ 1167969 h 6467270"/>
              <a:gd name="connsiteX802" fmla="*/ 217256 w 4381601"/>
              <a:gd name="connsiteY802" fmla="*/ 1031770 h 6467270"/>
              <a:gd name="connsiteX803" fmla="*/ 352973 w 4381601"/>
              <a:gd name="connsiteY803" fmla="*/ 896165 h 6467270"/>
              <a:gd name="connsiteX804" fmla="*/ 489285 w 4381601"/>
              <a:gd name="connsiteY804" fmla="*/ 755803 h 6467270"/>
              <a:gd name="connsiteX805" fmla="*/ 629762 w 4381601"/>
              <a:gd name="connsiteY805" fmla="*/ 619604 h 6467270"/>
              <a:gd name="connsiteX806" fmla="*/ 765479 w 4381601"/>
              <a:gd name="connsiteY806" fmla="*/ 483999 h 6467270"/>
              <a:gd name="connsiteX807" fmla="*/ 901791 w 4381601"/>
              <a:gd name="connsiteY807" fmla="*/ 347800 h 6467270"/>
              <a:gd name="connsiteX808" fmla="*/ 1042270 w 4381601"/>
              <a:gd name="connsiteY808" fmla="*/ 207438 h 6467270"/>
              <a:gd name="connsiteX809" fmla="*/ 1178582 w 4381601"/>
              <a:gd name="connsiteY809" fmla="*/ 71833 h 6467270"/>
              <a:gd name="connsiteX810" fmla="*/ 701509 w 4381601"/>
              <a:gd name="connsiteY810" fmla="*/ 0 h 6467270"/>
              <a:gd name="connsiteX811" fmla="*/ 975809 w 4381601"/>
              <a:gd name="connsiteY811" fmla="*/ 0 h 6467270"/>
              <a:gd name="connsiteX812" fmla="*/ 900874 w 4381601"/>
              <a:gd name="connsiteY812" fmla="*/ 72754 h 6467270"/>
              <a:gd name="connsiteX813" fmla="*/ 764696 w 4381601"/>
              <a:gd name="connsiteY813" fmla="*/ 208413 h 6467270"/>
              <a:gd name="connsiteX814" fmla="*/ 629114 w 4381601"/>
              <a:gd name="connsiteY814" fmla="*/ 348832 h 6467270"/>
              <a:gd name="connsiteX815" fmla="*/ 488774 w 4381601"/>
              <a:gd name="connsiteY815" fmla="*/ 485087 h 6467270"/>
              <a:gd name="connsiteX816" fmla="*/ 352597 w 4381601"/>
              <a:gd name="connsiteY816" fmla="*/ 620746 h 6467270"/>
              <a:gd name="connsiteX817" fmla="*/ 217014 w 4381601"/>
              <a:gd name="connsiteY817" fmla="*/ 757001 h 6467270"/>
              <a:gd name="connsiteX818" fmla="*/ 76675 w 4381601"/>
              <a:gd name="connsiteY818" fmla="*/ 897421 h 6467270"/>
              <a:gd name="connsiteX819" fmla="*/ 0 w 4381601"/>
              <a:gd name="connsiteY819" fmla="*/ 973804 h 6467270"/>
              <a:gd name="connsiteX820" fmla="*/ 0 w 4381601"/>
              <a:gd name="connsiteY820" fmla="*/ 697465 h 6467270"/>
              <a:gd name="connsiteX821" fmla="*/ 76675 w 4381601"/>
              <a:gd name="connsiteY821" fmla="*/ 620746 h 6467270"/>
              <a:gd name="connsiteX822" fmla="*/ 217014 w 4381601"/>
              <a:gd name="connsiteY822" fmla="*/ 485087 h 6467270"/>
              <a:gd name="connsiteX823" fmla="*/ 352597 w 4381601"/>
              <a:gd name="connsiteY823" fmla="*/ 348832 h 6467270"/>
              <a:gd name="connsiteX824" fmla="*/ 488774 w 4381601"/>
              <a:gd name="connsiteY824" fmla="*/ 208413 h 6467270"/>
              <a:gd name="connsiteX825" fmla="*/ 629114 w 4381601"/>
              <a:gd name="connsiteY825" fmla="*/ 72754 h 6467270"/>
              <a:gd name="connsiteX826" fmla="*/ 151230 w 4381601"/>
              <a:gd name="connsiteY826" fmla="*/ 0 h 6467270"/>
              <a:gd name="connsiteX827" fmla="*/ 424938 w 4381601"/>
              <a:gd name="connsiteY827" fmla="*/ 0 h 6467270"/>
              <a:gd name="connsiteX828" fmla="*/ 352512 w 4381601"/>
              <a:gd name="connsiteY828" fmla="*/ 72497 h 6467270"/>
              <a:gd name="connsiteX829" fmla="*/ 216930 w 4381601"/>
              <a:gd name="connsiteY829" fmla="*/ 208210 h 6467270"/>
              <a:gd name="connsiteX830" fmla="*/ 76589 w 4381601"/>
              <a:gd name="connsiteY830" fmla="*/ 348686 h 6467270"/>
              <a:gd name="connsiteX831" fmla="*/ 0 w 4381601"/>
              <a:gd name="connsiteY831" fmla="*/ 425349 h 6467270"/>
              <a:gd name="connsiteX832" fmla="*/ 0 w 4381601"/>
              <a:gd name="connsiteY832" fmla="*/ 148825 h 6467270"/>
              <a:gd name="connsiteX833" fmla="*/ 76589 w 4381601"/>
              <a:gd name="connsiteY833" fmla="*/ 72497 h 6467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Lst>
            <a:rect l="l" t="t" r="r" b="b"/>
            <a:pathLst>
              <a:path w="4381601" h="6467270">
                <a:moveTo>
                  <a:pt x="2274082" y="6388729"/>
                </a:moveTo>
                <a:lnTo>
                  <a:pt x="2354688" y="6467270"/>
                </a:lnTo>
                <a:lnTo>
                  <a:pt x="2195878" y="6467270"/>
                </a:lnTo>
                <a:close/>
                <a:moveTo>
                  <a:pt x="4381601" y="6207712"/>
                </a:moveTo>
                <a:lnTo>
                  <a:pt x="4381601" y="6467270"/>
                </a:lnTo>
                <a:lnTo>
                  <a:pt x="4120567" y="6467270"/>
                </a:lnTo>
                <a:lnTo>
                  <a:pt x="4201751" y="6388495"/>
                </a:lnTo>
                <a:lnTo>
                  <a:pt x="4337996" y="6252847"/>
                </a:lnTo>
                <a:close/>
                <a:moveTo>
                  <a:pt x="2005714" y="6113237"/>
                </a:moveTo>
                <a:lnTo>
                  <a:pt x="2142074" y="6253622"/>
                </a:lnTo>
                <a:lnTo>
                  <a:pt x="2005714" y="6389249"/>
                </a:lnTo>
                <a:lnTo>
                  <a:pt x="1925226" y="6467270"/>
                </a:lnTo>
                <a:lnTo>
                  <a:pt x="1651065" y="6467270"/>
                </a:lnTo>
                <a:lnTo>
                  <a:pt x="1728826" y="6389249"/>
                </a:lnTo>
                <a:lnTo>
                  <a:pt x="1865186" y="6253622"/>
                </a:lnTo>
                <a:close/>
                <a:moveTo>
                  <a:pt x="0" y="5760603"/>
                </a:moveTo>
                <a:lnTo>
                  <a:pt x="76604" y="5839518"/>
                </a:lnTo>
                <a:lnTo>
                  <a:pt x="217023" y="5975127"/>
                </a:lnTo>
                <a:lnTo>
                  <a:pt x="76604" y="6111332"/>
                </a:lnTo>
                <a:lnTo>
                  <a:pt x="0" y="6034757"/>
                </a:lnTo>
                <a:close/>
                <a:moveTo>
                  <a:pt x="902992" y="5564874"/>
                </a:moveTo>
                <a:lnTo>
                  <a:pt x="1043504" y="5701095"/>
                </a:lnTo>
                <a:lnTo>
                  <a:pt x="1179847" y="5841480"/>
                </a:lnTo>
                <a:lnTo>
                  <a:pt x="1315596" y="5977107"/>
                </a:lnTo>
                <a:lnTo>
                  <a:pt x="1179847" y="6113328"/>
                </a:lnTo>
                <a:lnTo>
                  <a:pt x="1043504" y="6253713"/>
                </a:lnTo>
                <a:lnTo>
                  <a:pt x="902992" y="6389340"/>
                </a:lnTo>
                <a:lnTo>
                  <a:pt x="824992" y="6467270"/>
                </a:lnTo>
                <a:lnTo>
                  <a:pt x="550516" y="6467270"/>
                </a:lnTo>
                <a:lnTo>
                  <a:pt x="630900" y="6389340"/>
                </a:lnTo>
                <a:lnTo>
                  <a:pt x="766648" y="6253713"/>
                </a:lnTo>
                <a:lnTo>
                  <a:pt x="902992" y="6113328"/>
                </a:lnTo>
                <a:lnTo>
                  <a:pt x="1043504" y="5977107"/>
                </a:lnTo>
                <a:lnTo>
                  <a:pt x="902992" y="5841480"/>
                </a:lnTo>
                <a:lnTo>
                  <a:pt x="766648" y="5701095"/>
                </a:lnTo>
                <a:close/>
                <a:moveTo>
                  <a:pt x="4061640" y="5428439"/>
                </a:moveTo>
                <a:lnTo>
                  <a:pt x="4202266" y="5564299"/>
                </a:lnTo>
                <a:lnTo>
                  <a:pt x="4338722" y="5700754"/>
                </a:lnTo>
                <a:lnTo>
                  <a:pt x="4381601" y="5745138"/>
                </a:lnTo>
                <a:lnTo>
                  <a:pt x="4381601" y="5934361"/>
                </a:lnTo>
                <a:lnTo>
                  <a:pt x="4338722" y="5977240"/>
                </a:lnTo>
                <a:lnTo>
                  <a:pt x="4202266" y="5841381"/>
                </a:lnTo>
                <a:lnTo>
                  <a:pt x="4061640" y="5700754"/>
                </a:lnTo>
                <a:lnTo>
                  <a:pt x="3925184" y="5841381"/>
                </a:lnTo>
                <a:lnTo>
                  <a:pt x="4061640" y="5977240"/>
                </a:lnTo>
                <a:lnTo>
                  <a:pt x="4202266" y="6113696"/>
                </a:lnTo>
                <a:lnTo>
                  <a:pt x="4061640" y="6254323"/>
                </a:lnTo>
                <a:lnTo>
                  <a:pt x="3925184" y="6113696"/>
                </a:lnTo>
                <a:lnTo>
                  <a:pt x="3789326" y="5977240"/>
                </a:lnTo>
                <a:lnTo>
                  <a:pt x="3648699" y="5841381"/>
                </a:lnTo>
                <a:lnTo>
                  <a:pt x="3789326" y="5700754"/>
                </a:lnTo>
                <a:lnTo>
                  <a:pt x="3925184" y="5564299"/>
                </a:lnTo>
                <a:close/>
                <a:moveTo>
                  <a:pt x="4381601" y="5384414"/>
                </a:moveTo>
                <a:lnTo>
                  <a:pt x="4381601" y="5475606"/>
                </a:lnTo>
                <a:lnTo>
                  <a:pt x="4336118" y="5430110"/>
                </a:lnTo>
                <a:close/>
                <a:moveTo>
                  <a:pt x="1179180" y="5292004"/>
                </a:moveTo>
                <a:lnTo>
                  <a:pt x="1314944" y="5428187"/>
                </a:lnTo>
                <a:lnTo>
                  <a:pt x="1451306" y="5563776"/>
                </a:lnTo>
                <a:lnTo>
                  <a:pt x="1591834" y="5699958"/>
                </a:lnTo>
                <a:lnTo>
                  <a:pt x="1727598" y="5840304"/>
                </a:lnTo>
                <a:lnTo>
                  <a:pt x="1863958" y="5975892"/>
                </a:lnTo>
                <a:lnTo>
                  <a:pt x="1727598" y="6112074"/>
                </a:lnTo>
                <a:lnTo>
                  <a:pt x="1591834" y="6252420"/>
                </a:lnTo>
                <a:lnTo>
                  <a:pt x="1451306" y="6388008"/>
                </a:lnTo>
                <a:lnTo>
                  <a:pt x="1371939" y="6467270"/>
                </a:lnTo>
                <a:lnTo>
                  <a:pt x="1099815" y="6467270"/>
                </a:lnTo>
                <a:lnTo>
                  <a:pt x="1179180" y="6388008"/>
                </a:lnTo>
                <a:lnTo>
                  <a:pt x="1314944" y="6252420"/>
                </a:lnTo>
                <a:lnTo>
                  <a:pt x="1451306" y="6112074"/>
                </a:lnTo>
                <a:lnTo>
                  <a:pt x="1591834" y="5975892"/>
                </a:lnTo>
                <a:lnTo>
                  <a:pt x="1451306" y="5840304"/>
                </a:lnTo>
                <a:lnTo>
                  <a:pt x="1314944" y="5699958"/>
                </a:lnTo>
                <a:lnTo>
                  <a:pt x="1179180" y="5563776"/>
                </a:lnTo>
                <a:lnTo>
                  <a:pt x="1042820" y="5428187"/>
                </a:lnTo>
                <a:close/>
                <a:moveTo>
                  <a:pt x="3790359" y="5152947"/>
                </a:moveTo>
                <a:lnTo>
                  <a:pt x="3926220" y="5293468"/>
                </a:lnTo>
                <a:lnTo>
                  <a:pt x="3790359" y="5429821"/>
                </a:lnTo>
                <a:lnTo>
                  <a:pt x="3649732" y="5565578"/>
                </a:lnTo>
                <a:lnTo>
                  <a:pt x="3513277" y="5701930"/>
                </a:lnTo>
                <a:lnTo>
                  <a:pt x="3377418" y="5842451"/>
                </a:lnTo>
                <a:lnTo>
                  <a:pt x="3513277" y="5978208"/>
                </a:lnTo>
                <a:lnTo>
                  <a:pt x="3649732" y="6114561"/>
                </a:lnTo>
                <a:lnTo>
                  <a:pt x="3790359" y="6255082"/>
                </a:lnTo>
                <a:lnTo>
                  <a:pt x="3926220" y="6390839"/>
                </a:lnTo>
                <a:lnTo>
                  <a:pt x="3850065" y="6467270"/>
                </a:lnTo>
                <a:lnTo>
                  <a:pt x="3728559" y="6467270"/>
                </a:lnTo>
                <a:lnTo>
                  <a:pt x="3649732" y="6390839"/>
                </a:lnTo>
                <a:lnTo>
                  <a:pt x="3513277" y="6255082"/>
                </a:lnTo>
                <a:lnTo>
                  <a:pt x="3377418" y="6114561"/>
                </a:lnTo>
                <a:lnTo>
                  <a:pt x="3236791" y="5978208"/>
                </a:lnTo>
                <a:lnTo>
                  <a:pt x="3100336" y="5842451"/>
                </a:lnTo>
                <a:lnTo>
                  <a:pt x="3236791" y="5701930"/>
                </a:lnTo>
                <a:lnTo>
                  <a:pt x="3377418" y="5565578"/>
                </a:lnTo>
                <a:lnTo>
                  <a:pt x="3513277" y="5429821"/>
                </a:lnTo>
                <a:lnTo>
                  <a:pt x="3649732" y="5293468"/>
                </a:lnTo>
                <a:close/>
                <a:moveTo>
                  <a:pt x="1449912" y="5016513"/>
                </a:moveTo>
                <a:lnTo>
                  <a:pt x="1590424" y="5152821"/>
                </a:lnTo>
                <a:lnTo>
                  <a:pt x="1726173" y="5293297"/>
                </a:lnTo>
                <a:lnTo>
                  <a:pt x="1862518" y="5429605"/>
                </a:lnTo>
                <a:lnTo>
                  <a:pt x="2003030" y="5565319"/>
                </a:lnTo>
                <a:lnTo>
                  <a:pt x="2139374" y="5701628"/>
                </a:lnTo>
                <a:lnTo>
                  <a:pt x="2275124" y="5842102"/>
                </a:lnTo>
                <a:lnTo>
                  <a:pt x="2415040" y="5977816"/>
                </a:lnTo>
                <a:lnTo>
                  <a:pt x="2550790" y="6114125"/>
                </a:lnTo>
                <a:lnTo>
                  <a:pt x="2687134" y="6254600"/>
                </a:lnTo>
                <a:lnTo>
                  <a:pt x="2823478" y="6390313"/>
                </a:lnTo>
                <a:lnTo>
                  <a:pt x="2902808" y="6467270"/>
                </a:lnTo>
                <a:lnTo>
                  <a:pt x="2627767" y="6467270"/>
                </a:lnTo>
                <a:lnTo>
                  <a:pt x="2550790" y="6390313"/>
                </a:lnTo>
                <a:lnTo>
                  <a:pt x="2415040" y="6254600"/>
                </a:lnTo>
                <a:lnTo>
                  <a:pt x="2275124" y="6114125"/>
                </a:lnTo>
                <a:lnTo>
                  <a:pt x="2139374" y="5977816"/>
                </a:lnTo>
                <a:lnTo>
                  <a:pt x="2003030" y="5842102"/>
                </a:lnTo>
                <a:lnTo>
                  <a:pt x="1862518" y="5701628"/>
                </a:lnTo>
                <a:lnTo>
                  <a:pt x="1726173" y="5565319"/>
                </a:lnTo>
                <a:lnTo>
                  <a:pt x="1590424" y="5429605"/>
                </a:lnTo>
                <a:lnTo>
                  <a:pt x="1449912" y="5293297"/>
                </a:lnTo>
                <a:lnTo>
                  <a:pt x="1313568" y="5152821"/>
                </a:lnTo>
                <a:close/>
                <a:moveTo>
                  <a:pt x="0" y="4938321"/>
                </a:moveTo>
                <a:lnTo>
                  <a:pt x="76604" y="5014562"/>
                </a:lnTo>
                <a:lnTo>
                  <a:pt x="217023" y="5150766"/>
                </a:lnTo>
                <a:lnTo>
                  <a:pt x="352683" y="5291134"/>
                </a:lnTo>
                <a:lnTo>
                  <a:pt x="217023" y="5427338"/>
                </a:lnTo>
                <a:lnTo>
                  <a:pt x="76604" y="5562947"/>
                </a:lnTo>
                <a:lnTo>
                  <a:pt x="0" y="5639522"/>
                </a:lnTo>
                <a:lnTo>
                  <a:pt x="0" y="5367709"/>
                </a:lnTo>
                <a:lnTo>
                  <a:pt x="76604" y="5291134"/>
                </a:lnTo>
                <a:lnTo>
                  <a:pt x="0" y="5212218"/>
                </a:lnTo>
                <a:close/>
                <a:moveTo>
                  <a:pt x="4200157" y="4468151"/>
                </a:moveTo>
                <a:lnTo>
                  <a:pt x="4336434" y="4604010"/>
                </a:lnTo>
                <a:lnTo>
                  <a:pt x="4381601" y="4649435"/>
                </a:lnTo>
                <a:lnTo>
                  <a:pt x="4381601" y="5107983"/>
                </a:lnTo>
                <a:lnTo>
                  <a:pt x="4336434" y="5153407"/>
                </a:lnTo>
                <a:lnTo>
                  <a:pt x="4200157" y="5294034"/>
                </a:lnTo>
                <a:lnTo>
                  <a:pt x="4059715" y="5153407"/>
                </a:lnTo>
                <a:lnTo>
                  <a:pt x="3923438" y="5016952"/>
                </a:lnTo>
                <a:lnTo>
                  <a:pt x="3787756" y="4881092"/>
                </a:lnTo>
                <a:lnTo>
                  <a:pt x="3923438" y="4740466"/>
                </a:lnTo>
                <a:lnTo>
                  <a:pt x="4059715" y="4881092"/>
                </a:lnTo>
                <a:lnTo>
                  <a:pt x="4200157" y="5016952"/>
                </a:lnTo>
                <a:lnTo>
                  <a:pt x="4336434" y="4881092"/>
                </a:lnTo>
                <a:lnTo>
                  <a:pt x="4200157" y="4740466"/>
                </a:lnTo>
                <a:lnTo>
                  <a:pt x="4059715" y="4604010"/>
                </a:lnTo>
                <a:close/>
                <a:moveTo>
                  <a:pt x="4381601" y="4283200"/>
                </a:moveTo>
                <a:lnTo>
                  <a:pt x="4381601" y="4375989"/>
                </a:lnTo>
                <a:lnTo>
                  <a:pt x="4336118" y="4328896"/>
                </a:lnTo>
                <a:close/>
                <a:moveTo>
                  <a:pt x="4381601" y="3734151"/>
                </a:moveTo>
                <a:lnTo>
                  <a:pt x="4381601" y="4009331"/>
                </a:lnTo>
                <a:lnTo>
                  <a:pt x="4336381" y="4056142"/>
                </a:lnTo>
                <a:lnTo>
                  <a:pt x="4200188" y="4191752"/>
                </a:lnTo>
                <a:lnTo>
                  <a:pt x="4059832" y="4327958"/>
                </a:lnTo>
                <a:lnTo>
                  <a:pt x="3923639" y="4468326"/>
                </a:lnTo>
                <a:lnTo>
                  <a:pt x="3788041" y="4603936"/>
                </a:lnTo>
                <a:lnTo>
                  <a:pt x="3647684" y="4740141"/>
                </a:lnTo>
                <a:lnTo>
                  <a:pt x="3511491" y="4880510"/>
                </a:lnTo>
                <a:lnTo>
                  <a:pt x="3647684" y="5016120"/>
                </a:lnTo>
                <a:lnTo>
                  <a:pt x="3511491" y="5152325"/>
                </a:lnTo>
                <a:lnTo>
                  <a:pt x="3375893" y="5292694"/>
                </a:lnTo>
                <a:lnTo>
                  <a:pt x="3235536" y="5428899"/>
                </a:lnTo>
                <a:lnTo>
                  <a:pt x="3099344" y="5564509"/>
                </a:lnTo>
                <a:lnTo>
                  <a:pt x="2963746" y="5700714"/>
                </a:lnTo>
                <a:lnTo>
                  <a:pt x="2823390" y="5564509"/>
                </a:lnTo>
                <a:lnTo>
                  <a:pt x="2963746" y="5428899"/>
                </a:lnTo>
                <a:lnTo>
                  <a:pt x="3099344" y="5292694"/>
                </a:lnTo>
                <a:lnTo>
                  <a:pt x="3235536" y="5152325"/>
                </a:lnTo>
                <a:lnTo>
                  <a:pt x="3375893" y="5016120"/>
                </a:lnTo>
                <a:lnTo>
                  <a:pt x="3235536" y="4880510"/>
                </a:lnTo>
                <a:lnTo>
                  <a:pt x="3099344" y="5016120"/>
                </a:lnTo>
                <a:lnTo>
                  <a:pt x="2963746" y="5152325"/>
                </a:lnTo>
                <a:lnTo>
                  <a:pt x="2823390" y="5292694"/>
                </a:lnTo>
                <a:lnTo>
                  <a:pt x="2687196" y="5428899"/>
                </a:lnTo>
                <a:lnTo>
                  <a:pt x="2551003" y="5292694"/>
                </a:lnTo>
                <a:lnTo>
                  <a:pt x="2415405" y="5152325"/>
                </a:lnTo>
                <a:lnTo>
                  <a:pt x="2275644" y="5016120"/>
                </a:lnTo>
                <a:lnTo>
                  <a:pt x="2140046" y="4880510"/>
                </a:lnTo>
                <a:lnTo>
                  <a:pt x="2275644" y="4740141"/>
                </a:lnTo>
                <a:lnTo>
                  <a:pt x="2415405" y="4880510"/>
                </a:lnTo>
                <a:lnTo>
                  <a:pt x="2551003" y="5016120"/>
                </a:lnTo>
                <a:lnTo>
                  <a:pt x="2687196" y="5152325"/>
                </a:lnTo>
                <a:lnTo>
                  <a:pt x="2823390" y="5016120"/>
                </a:lnTo>
                <a:lnTo>
                  <a:pt x="2963746" y="4880510"/>
                </a:lnTo>
                <a:lnTo>
                  <a:pt x="3099344" y="4740141"/>
                </a:lnTo>
                <a:lnTo>
                  <a:pt x="3235536" y="4603936"/>
                </a:lnTo>
                <a:lnTo>
                  <a:pt x="3375893" y="4740141"/>
                </a:lnTo>
                <a:lnTo>
                  <a:pt x="3511491" y="4603936"/>
                </a:lnTo>
                <a:lnTo>
                  <a:pt x="3647684" y="4468326"/>
                </a:lnTo>
                <a:lnTo>
                  <a:pt x="3788041" y="4327958"/>
                </a:lnTo>
                <a:lnTo>
                  <a:pt x="3923639" y="4191752"/>
                </a:lnTo>
                <a:lnTo>
                  <a:pt x="4059832" y="4056142"/>
                </a:lnTo>
                <a:lnTo>
                  <a:pt x="4200188" y="3915776"/>
                </a:lnTo>
                <a:lnTo>
                  <a:pt x="4336381" y="3779573"/>
                </a:lnTo>
                <a:close/>
                <a:moveTo>
                  <a:pt x="2687410" y="3232377"/>
                </a:moveTo>
                <a:lnTo>
                  <a:pt x="2823632" y="3368013"/>
                </a:lnTo>
                <a:lnTo>
                  <a:pt x="2687410" y="3507811"/>
                </a:lnTo>
                <a:lnTo>
                  <a:pt x="2551188" y="3643447"/>
                </a:lnTo>
                <a:lnTo>
                  <a:pt x="2415561" y="3779679"/>
                </a:lnTo>
                <a:lnTo>
                  <a:pt x="2275769" y="3915909"/>
                </a:lnTo>
                <a:lnTo>
                  <a:pt x="2140142" y="4056301"/>
                </a:lnTo>
                <a:lnTo>
                  <a:pt x="2003920" y="4191938"/>
                </a:lnTo>
                <a:lnTo>
                  <a:pt x="2140142" y="4328170"/>
                </a:lnTo>
                <a:lnTo>
                  <a:pt x="2275769" y="4191938"/>
                </a:lnTo>
                <a:lnTo>
                  <a:pt x="2415561" y="4056301"/>
                </a:lnTo>
                <a:lnTo>
                  <a:pt x="2551188" y="3915909"/>
                </a:lnTo>
                <a:lnTo>
                  <a:pt x="2687410" y="4056301"/>
                </a:lnTo>
                <a:lnTo>
                  <a:pt x="2551188" y="4191938"/>
                </a:lnTo>
                <a:lnTo>
                  <a:pt x="2415561" y="4328170"/>
                </a:lnTo>
                <a:lnTo>
                  <a:pt x="2551188" y="4468566"/>
                </a:lnTo>
                <a:lnTo>
                  <a:pt x="2687410" y="4604203"/>
                </a:lnTo>
                <a:lnTo>
                  <a:pt x="2823632" y="4740434"/>
                </a:lnTo>
                <a:lnTo>
                  <a:pt x="2687410" y="4880830"/>
                </a:lnTo>
                <a:lnTo>
                  <a:pt x="2551188" y="4740434"/>
                </a:lnTo>
                <a:lnTo>
                  <a:pt x="2415561" y="4604203"/>
                </a:lnTo>
                <a:lnTo>
                  <a:pt x="2275769" y="4468566"/>
                </a:lnTo>
                <a:lnTo>
                  <a:pt x="2140142" y="4604203"/>
                </a:lnTo>
                <a:lnTo>
                  <a:pt x="2003920" y="4740434"/>
                </a:lnTo>
                <a:lnTo>
                  <a:pt x="1863534" y="4880830"/>
                </a:lnTo>
                <a:lnTo>
                  <a:pt x="2003920" y="5016467"/>
                </a:lnTo>
                <a:lnTo>
                  <a:pt x="2140142" y="5152699"/>
                </a:lnTo>
                <a:lnTo>
                  <a:pt x="2275769" y="5293094"/>
                </a:lnTo>
                <a:lnTo>
                  <a:pt x="2415561" y="5429326"/>
                </a:lnTo>
                <a:lnTo>
                  <a:pt x="2551188" y="5564963"/>
                </a:lnTo>
                <a:lnTo>
                  <a:pt x="2687410" y="5701194"/>
                </a:lnTo>
                <a:lnTo>
                  <a:pt x="2823632" y="5841590"/>
                </a:lnTo>
                <a:lnTo>
                  <a:pt x="2964018" y="5977227"/>
                </a:lnTo>
                <a:lnTo>
                  <a:pt x="3099646" y="6113458"/>
                </a:lnTo>
                <a:lnTo>
                  <a:pt x="3235868" y="6253854"/>
                </a:lnTo>
                <a:lnTo>
                  <a:pt x="3376254" y="6389491"/>
                </a:lnTo>
                <a:lnTo>
                  <a:pt x="3453688" y="6467270"/>
                </a:lnTo>
                <a:lnTo>
                  <a:pt x="3177420" y="6467270"/>
                </a:lnTo>
                <a:lnTo>
                  <a:pt x="3099646" y="6389491"/>
                </a:lnTo>
                <a:lnTo>
                  <a:pt x="2964018" y="6253854"/>
                </a:lnTo>
                <a:lnTo>
                  <a:pt x="2823632" y="6113458"/>
                </a:lnTo>
                <a:lnTo>
                  <a:pt x="2687410" y="5977227"/>
                </a:lnTo>
                <a:lnTo>
                  <a:pt x="2551188" y="5841590"/>
                </a:lnTo>
                <a:lnTo>
                  <a:pt x="2415561" y="5701194"/>
                </a:lnTo>
                <a:lnTo>
                  <a:pt x="2275769" y="5564963"/>
                </a:lnTo>
                <a:lnTo>
                  <a:pt x="2140142" y="5429326"/>
                </a:lnTo>
                <a:lnTo>
                  <a:pt x="2003920" y="5293094"/>
                </a:lnTo>
                <a:lnTo>
                  <a:pt x="1863534" y="5152699"/>
                </a:lnTo>
                <a:lnTo>
                  <a:pt x="1727312" y="5016467"/>
                </a:lnTo>
                <a:lnTo>
                  <a:pt x="1591684" y="4880830"/>
                </a:lnTo>
                <a:lnTo>
                  <a:pt x="1727312" y="4740434"/>
                </a:lnTo>
                <a:lnTo>
                  <a:pt x="1863534" y="4604203"/>
                </a:lnTo>
                <a:lnTo>
                  <a:pt x="2003920" y="4468566"/>
                </a:lnTo>
                <a:lnTo>
                  <a:pt x="1863534" y="4328170"/>
                </a:lnTo>
                <a:lnTo>
                  <a:pt x="1727312" y="4191938"/>
                </a:lnTo>
                <a:lnTo>
                  <a:pt x="1863534" y="4056301"/>
                </a:lnTo>
                <a:lnTo>
                  <a:pt x="2003920" y="3915909"/>
                </a:lnTo>
                <a:lnTo>
                  <a:pt x="2140142" y="3779679"/>
                </a:lnTo>
                <a:lnTo>
                  <a:pt x="2275769" y="3643447"/>
                </a:lnTo>
                <a:lnTo>
                  <a:pt x="2415561" y="3507811"/>
                </a:lnTo>
                <a:lnTo>
                  <a:pt x="2551188" y="3368013"/>
                </a:lnTo>
                <a:close/>
                <a:moveTo>
                  <a:pt x="4381601" y="3187196"/>
                </a:moveTo>
                <a:lnTo>
                  <a:pt x="4381601" y="3461526"/>
                </a:lnTo>
                <a:lnTo>
                  <a:pt x="4337842" y="3506638"/>
                </a:lnTo>
                <a:lnTo>
                  <a:pt x="4201621" y="3642298"/>
                </a:lnTo>
                <a:lnTo>
                  <a:pt x="4061236" y="3778552"/>
                </a:lnTo>
                <a:lnTo>
                  <a:pt x="3925014" y="3914803"/>
                </a:lnTo>
                <a:lnTo>
                  <a:pt x="3789388" y="4055221"/>
                </a:lnTo>
                <a:lnTo>
                  <a:pt x="3649003" y="4190880"/>
                </a:lnTo>
                <a:lnTo>
                  <a:pt x="3512782" y="4327136"/>
                </a:lnTo>
                <a:lnTo>
                  <a:pt x="3377156" y="4467555"/>
                </a:lnTo>
                <a:lnTo>
                  <a:pt x="3236770" y="4327136"/>
                </a:lnTo>
                <a:lnTo>
                  <a:pt x="3377156" y="4190880"/>
                </a:lnTo>
                <a:lnTo>
                  <a:pt x="3512782" y="4055221"/>
                </a:lnTo>
                <a:lnTo>
                  <a:pt x="3649003" y="3914803"/>
                </a:lnTo>
                <a:lnTo>
                  <a:pt x="3789388" y="3778552"/>
                </a:lnTo>
                <a:lnTo>
                  <a:pt x="3925014" y="3642298"/>
                </a:lnTo>
                <a:lnTo>
                  <a:pt x="4061236" y="3506638"/>
                </a:lnTo>
                <a:lnTo>
                  <a:pt x="4201621" y="3366817"/>
                </a:lnTo>
                <a:lnTo>
                  <a:pt x="4337842" y="3231158"/>
                </a:lnTo>
                <a:close/>
                <a:moveTo>
                  <a:pt x="0" y="3015777"/>
                </a:moveTo>
                <a:lnTo>
                  <a:pt x="75869" y="3093975"/>
                </a:lnTo>
                <a:lnTo>
                  <a:pt x="216249" y="3230207"/>
                </a:lnTo>
                <a:lnTo>
                  <a:pt x="75869" y="3365843"/>
                </a:lnTo>
                <a:lnTo>
                  <a:pt x="0" y="3443709"/>
                </a:lnTo>
                <a:close/>
                <a:moveTo>
                  <a:pt x="3786856" y="2684014"/>
                </a:moveTo>
                <a:lnTo>
                  <a:pt x="3922482" y="2819625"/>
                </a:lnTo>
                <a:lnTo>
                  <a:pt x="4058704" y="2955833"/>
                </a:lnTo>
                <a:lnTo>
                  <a:pt x="4199090" y="3096204"/>
                </a:lnTo>
                <a:lnTo>
                  <a:pt x="4058704" y="3232411"/>
                </a:lnTo>
                <a:lnTo>
                  <a:pt x="3922482" y="3368023"/>
                </a:lnTo>
                <a:lnTo>
                  <a:pt x="3786856" y="3507795"/>
                </a:lnTo>
                <a:lnTo>
                  <a:pt x="3646472" y="3643407"/>
                </a:lnTo>
                <a:lnTo>
                  <a:pt x="3510250" y="3779614"/>
                </a:lnTo>
                <a:lnTo>
                  <a:pt x="3374623" y="3915818"/>
                </a:lnTo>
                <a:lnTo>
                  <a:pt x="3234238" y="4056187"/>
                </a:lnTo>
                <a:lnTo>
                  <a:pt x="3098017" y="4191799"/>
                </a:lnTo>
                <a:lnTo>
                  <a:pt x="2962390" y="4328006"/>
                </a:lnTo>
                <a:lnTo>
                  <a:pt x="3098017" y="4468377"/>
                </a:lnTo>
                <a:lnTo>
                  <a:pt x="2962390" y="4603990"/>
                </a:lnTo>
                <a:lnTo>
                  <a:pt x="2822005" y="4468377"/>
                </a:lnTo>
                <a:lnTo>
                  <a:pt x="2685784" y="4328006"/>
                </a:lnTo>
                <a:lnTo>
                  <a:pt x="2822005" y="4191799"/>
                </a:lnTo>
                <a:lnTo>
                  <a:pt x="2962390" y="4056187"/>
                </a:lnTo>
                <a:lnTo>
                  <a:pt x="3098017" y="3915818"/>
                </a:lnTo>
                <a:lnTo>
                  <a:pt x="3234238" y="3779614"/>
                </a:lnTo>
                <a:lnTo>
                  <a:pt x="3374623" y="3643407"/>
                </a:lnTo>
                <a:lnTo>
                  <a:pt x="3510250" y="3507795"/>
                </a:lnTo>
                <a:lnTo>
                  <a:pt x="3646472" y="3368023"/>
                </a:lnTo>
                <a:lnTo>
                  <a:pt x="3786856" y="3232411"/>
                </a:lnTo>
                <a:lnTo>
                  <a:pt x="3922482" y="3096204"/>
                </a:lnTo>
                <a:lnTo>
                  <a:pt x="3786856" y="2955833"/>
                </a:lnTo>
                <a:lnTo>
                  <a:pt x="3646472" y="2819625"/>
                </a:lnTo>
                <a:close/>
                <a:moveTo>
                  <a:pt x="0" y="2466071"/>
                </a:moveTo>
                <a:lnTo>
                  <a:pt x="78799" y="2544811"/>
                </a:lnTo>
                <a:lnTo>
                  <a:pt x="219426" y="2685331"/>
                </a:lnTo>
                <a:lnTo>
                  <a:pt x="355285" y="2821088"/>
                </a:lnTo>
                <a:lnTo>
                  <a:pt x="491740" y="2957440"/>
                </a:lnTo>
                <a:lnTo>
                  <a:pt x="355285" y="3097962"/>
                </a:lnTo>
                <a:lnTo>
                  <a:pt x="219426" y="2957440"/>
                </a:lnTo>
                <a:lnTo>
                  <a:pt x="78799" y="2821088"/>
                </a:lnTo>
                <a:lnTo>
                  <a:pt x="0" y="2742692"/>
                </a:lnTo>
                <a:close/>
                <a:moveTo>
                  <a:pt x="4061236" y="2405897"/>
                </a:moveTo>
                <a:lnTo>
                  <a:pt x="4201621" y="2542151"/>
                </a:lnTo>
                <a:lnTo>
                  <a:pt x="4337842" y="2682570"/>
                </a:lnTo>
                <a:lnTo>
                  <a:pt x="4381601" y="2726340"/>
                </a:lnTo>
                <a:lnTo>
                  <a:pt x="4381601" y="2999789"/>
                </a:lnTo>
                <a:lnTo>
                  <a:pt x="4337842" y="2954484"/>
                </a:lnTo>
                <a:lnTo>
                  <a:pt x="4201621" y="2818230"/>
                </a:lnTo>
                <a:lnTo>
                  <a:pt x="4061236" y="2682570"/>
                </a:lnTo>
                <a:lnTo>
                  <a:pt x="3925014" y="2542151"/>
                </a:lnTo>
                <a:close/>
                <a:moveTo>
                  <a:pt x="4335983" y="2135652"/>
                </a:moveTo>
                <a:lnTo>
                  <a:pt x="4381601" y="2181425"/>
                </a:lnTo>
                <a:lnTo>
                  <a:pt x="4381601" y="2453161"/>
                </a:lnTo>
                <a:lnTo>
                  <a:pt x="4335983" y="2407388"/>
                </a:lnTo>
                <a:lnTo>
                  <a:pt x="4199684" y="2271816"/>
                </a:lnTo>
                <a:close/>
                <a:moveTo>
                  <a:pt x="629784" y="1993964"/>
                </a:moveTo>
                <a:lnTo>
                  <a:pt x="765644" y="2134591"/>
                </a:lnTo>
                <a:lnTo>
                  <a:pt x="902100" y="2271046"/>
                </a:lnTo>
                <a:lnTo>
                  <a:pt x="1042726" y="2406904"/>
                </a:lnTo>
                <a:lnTo>
                  <a:pt x="902100" y="2543361"/>
                </a:lnTo>
                <a:lnTo>
                  <a:pt x="765644" y="2406904"/>
                </a:lnTo>
                <a:lnTo>
                  <a:pt x="629784" y="2271046"/>
                </a:lnTo>
                <a:lnTo>
                  <a:pt x="489159" y="2406904"/>
                </a:lnTo>
                <a:lnTo>
                  <a:pt x="629784" y="2543361"/>
                </a:lnTo>
                <a:lnTo>
                  <a:pt x="765644" y="2683987"/>
                </a:lnTo>
                <a:lnTo>
                  <a:pt x="629784" y="2819846"/>
                </a:lnTo>
                <a:lnTo>
                  <a:pt x="489159" y="2683987"/>
                </a:lnTo>
                <a:lnTo>
                  <a:pt x="352703" y="2543361"/>
                </a:lnTo>
                <a:lnTo>
                  <a:pt x="216844" y="2406904"/>
                </a:lnTo>
                <a:lnTo>
                  <a:pt x="352703" y="2271046"/>
                </a:lnTo>
                <a:lnTo>
                  <a:pt x="489159" y="2134591"/>
                </a:lnTo>
                <a:close/>
                <a:moveTo>
                  <a:pt x="2139482" y="1857532"/>
                </a:moveTo>
                <a:lnTo>
                  <a:pt x="2275130" y="1993799"/>
                </a:lnTo>
                <a:lnTo>
                  <a:pt x="2139482" y="2134233"/>
                </a:lnTo>
                <a:lnTo>
                  <a:pt x="2003237" y="2270502"/>
                </a:lnTo>
                <a:lnTo>
                  <a:pt x="2139482" y="2406174"/>
                </a:lnTo>
                <a:lnTo>
                  <a:pt x="2275130" y="2542443"/>
                </a:lnTo>
                <a:lnTo>
                  <a:pt x="2414945" y="2682875"/>
                </a:lnTo>
                <a:lnTo>
                  <a:pt x="2275130" y="2818548"/>
                </a:lnTo>
                <a:lnTo>
                  <a:pt x="2139482" y="2682875"/>
                </a:lnTo>
                <a:lnTo>
                  <a:pt x="2003237" y="2542443"/>
                </a:lnTo>
                <a:lnTo>
                  <a:pt x="1862828" y="2406174"/>
                </a:lnTo>
                <a:lnTo>
                  <a:pt x="1726583" y="2542443"/>
                </a:lnTo>
                <a:lnTo>
                  <a:pt x="1590934" y="2682875"/>
                </a:lnTo>
                <a:lnTo>
                  <a:pt x="1450524" y="2818548"/>
                </a:lnTo>
                <a:lnTo>
                  <a:pt x="1590934" y="2954816"/>
                </a:lnTo>
                <a:lnTo>
                  <a:pt x="1450524" y="3095250"/>
                </a:lnTo>
                <a:lnTo>
                  <a:pt x="1314280" y="3231517"/>
                </a:lnTo>
                <a:lnTo>
                  <a:pt x="1178630" y="3367189"/>
                </a:lnTo>
                <a:lnTo>
                  <a:pt x="1042386" y="3507024"/>
                </a:lnTo>
                <a:lnTo>
                  <a:pt x="901977" y="3642697"/>
                </a:lnTo>
                <a:lnTo>
                  <a:pt x="765732" y="3778964"/>
                </a:lnTo>
                <a:lnTo>
                  <a:pt x="630082" y="3915231"/>
                </a:lnTo>
                <a:lnTo>
                  <a:pt x="489674" y="4055664"/>
                </a:lnTo>
                <a:lnTo>
                  <a:pt x="353430" y="4191336"/>
                </a:lnTo>
                <a:lnTo>
                  <a:pt x="489674" y="4327605"/>
                </a:lnTo>
                <a:lnTo>
                  <a:pt x="630082" y="4468038"/>
                </a:lnTo>
                <a:lnTo>
                  <a:pt x="765732" y="4603711"/>
                </a:lnTo>
                <a:lnTo>
                  <a:pt x="901977" y="4739978"/>
                </a:lnTo>
                <a:lnTo>
                  <a:pt x="765732" y="4880412"/>
                </a:lnTo>
                <a:lnTo>
                  <a:pt x="630082" y="5016084"/>
                </a:lnTo>
                <a:lnTo>
                  <a:pt x="489674" y="5152352"/>
                </a:lnTo>
                <a:lnTo>
                  <a:pt x="353430" y="5016084"/>
                </a:lnTo>
                <a:lnTo>
                  <a:pt x="217780" y="4880412"/>
                </a:lnTo>
                <a:lnTo>
                  <a:pt x="77370" y="4739978"/>
                </a:lnTo>
                <a:lnTo>
                  <a:pt x="0" y="4662595"/>
                </a:lnTo>
                <a:lnTo>
                  <a:pt x="0" y="4388289"/>
                </a:lnTo>
                <a:lnTo>
                  <a:pt x="77370" y="4468038"/>
                </a:lnTo>
                <a:lnTo>
                  <a:pt x="217780" y="4603711"/>
                </a:lnTo>
                <a:lnTo>
                  <a:pt x="353430" y="4739978"/>
                </a:lnTo>
                <a:lnTo>
                  <a:pt x="489674" y="4880412"/>
                </a:lnTo>
                <a:lnTo>
                  <a:pt x="630082" y="4739978"/>
                </a:lnTo>
                <a:lnTo>
                  <a:pt x="489674" y="4603711"/>
                </a:lnTo>
                <a:lnTo>
                  <a:pt x="353430" y="4468038"/>
                </a:lnTo>
                <a:lnTo>
                  <a:pt x="217780" y="4327605"/>
                </a:lnTo>
                <a:lnTo>
                  <a:pt x="77370" y="4191336"/>
                </a:lnTo>
                <a:lnTo>
                  <a:pt x="217780" y="4055664"/>
                </a:lnTo>
                <a:lnTo>
                  <a:pt x="353430" y="3915231"/>
                </a:lnTo>
                <a:lnTo>
                  <a:pt x="489674" y="3778964"/>
                </a:lnTo>
                <a:lnTo>
                  <a:pt x="630082" y="3642697"/>
                </a:lnTo>
                <a:lnTo>
                  <a:pt x="765732" y="3507024"/>
                </a:lnTo>
                <a:lnTo>
                  <a:pt x="901977" y="3367189"/>
                </a:lnTo>
                <a:lnTo>
                  <a:pt x="1042386" y="3231517"/>
                </a:lnTo>
                <a:lnTo>
                  <a:pt x="1178630" y="3095250"/>
                </a:lnTo>
                <a:lnTo>
                  <a:pt x="1314280" y="2954816"/>
                </a:lnTo>
                <a:lnTo>
                  <a:pt x="1178630" y="2818548"/>
                </a:lnTo>
                <a:lnTo>
                  <a:pt x="1042386" y="2954816"/>
                </a:lnTo>
                <a:lnTo>
                  <a:pt x="901977" y="3095250"/>
                </a:lnTo>
                <a:lnTo>
                  <a:pt x="765732" y="3231517"/>
                </a:lnTo>
                <a:lnTo>
                  <a:pt x="630082" y="3367189"/>
                </a:lnTo>
                <a:lnTo>
                  <a:pt x="489674" y="3507024"/>
                </a:lnTo>
                <a:lnTo>
                  <a:pt x="353430" y="3642697"/>
                </a:lnTo>
                <a:lnTo>
                  <a:pt x="217780" y="3778964"/>
                </a:lnTo>
                <a:lnTo>
                  <a:pt x="77370" y="3915231"/>
                </a:lnTo>
                <a:lnTo>
                  <a:pt x="0" y="3994980"/>
                </a:lnTo>
                <a:lnTo>
                  <a:pt x="0" y="3720080"/>
                </a:lnTo>
                <a:lnTo>
                  <a:pt x="77370" y="3642697"/>
                </a:lnTo>
                <a:lnTo>
                  <a:pt x="217780" y="3507024"/>
                </a:lnTo>
                <a:lnTo>
                  <a:pt x="353430" y="3367189"/>
                </a:lnTo>
                <a:lnTo>
                  <a:pt x="489674" y="3231517"/>
                </a:lnTo>
                <a:lnTo>
                  <a:pt x="630082" y="3095250"/>
                </a:lnTo>
                <a:lnTo>
                  <a:pt x="765732" y="2954816"/>
                </a:lnTo>
                <a:lnTo>
                  <a:pt x="901977" y="2818548"/>
                </a:lnTo>
                <a:lnTo>
                  <a:pt x="1042386" y="2682875"/>
                </a:lnTo>
                <a:lnTo>
                  <a:pt x="1178630" y="2542443"/>
                </a:lnTo>
                <a:lnTo>
                  <a:pt x="1314280" y="2682875"/>
                </a:lnTo>
                <a:lnTo>
                  <a:pt x="1450524" y="2542443"/>
                </a:lnTo>
                <a:lnTo>
                  <a:pt x="1590934" y="2406174"/>
                </a:lnTo>
                <a:lnTo>
                  <a:pt x="1726583" y="2270502"/>
                </a:lnTo>
                <a:lnTo>
                  <a:pt x="1862828" y="2134233"/>
                </a:lnTo>
                <a:lnTo>
                  <a:pt x="2003237" y="1993799"/>
                </a:lnTo>
                <a:close/>
                <a:moveTo>
                  <a:pt x="355285" y="1723717"/>
                </a:moveTo>
                <a:lnTo>
                  <a:pt x="491740" y="1859474"/>
                </a:lnTo>
                <a:lnTo>
                  <a:pt x="355285" y="1995826"/>
                </a:lnTo>
                <a:lnTo>
                  <a:pt x="219426" y="2136347"/>
                </a:lnTo>
                <a:lnTo>
                  <a:pt x="78799" y="2272700"/>
                </a:lnTo>
                <a:lnTo>
                  <a:pt x="0" y="2351096"/>
                </a:lnTo>
                <a:lnTo>
                  <a:pt x="0" y="2076973"/>
                </a:lnTo>
                <a:lnTo>
                  <a:pt x="78799" y="1995826"/>
                </a:lnTo>
                <a:lnTo>
                  <a:pt x="219426" y="1859474"/>
                </a:lnTo>
                <a:close/>
                <a:moveTo>
                  <a:pt x="765922" y="1033676"/>
                </a:moveTo>
                <a:lnTo>
                  <a:pt x="902279" y="1170132"/>
                </a:lnTo>
                <a:lnTo>
                  <a:pt x="1042804" y="1310758"/>
                </a:lnTo>
                <a:lnTo>
                  <a:pt x="1179161" y="1446617"/>
                </a:lnTo>
                <a:lnTo>
                  <a:pt x="1042804" y="1583072"/>
                </a:lnTo>
                <a:lnTo>
                  <a:pt x="902279" y="1723699"/>
                </a:lnTo>
                <a:lnTo>
                  <a:pt x="765922" y="1859558"/>
                </a:lnTo>
                <a:lnTo>
                  <a:pt x="630160" y="1723699"/>
                </a:lnTo>
                <a:lnTo>
                  <a:pt x="489635" y="1583072"/>
                </a:lnTo>
                <a:lnTo>
                  <a:pt x="353279" y="1446617"/>
                </a:lnTo>
                <a:lnTo>
                  <a:pt x="489635" y="1310758"/>
                </a:lnTo>
                <a:lnTo>
                  <a:pt x="630160" y="1446617"/>
                </a:lnTo>
                <a:lnTo>
                  <a:pt x="765922" y="1583072"/>
                </a:lnTo>
                <a:lnTo>
                  <a:pt x="902279" y="1446617"/>
                </a:lnTo>
                <a:lnTo>
                  <a:pt x="765922" y="1310758"/>
                </a:lnTo>
                <a:lnTo>
                  <a:pt x="630160" y="1170132"/>
                </a:lnTo>
                <a:close/>
                <a:moveTo>
                  <a:pt x="4381601" y="987841"/>
                </a:moveTo>
                <a:lnTo>
                  <a:pt x="4381601" y="1263001"/>
                </a:lnTo>
                <a:lnTo>
                  <a:pt x="4335967" y="1310244"/>
                </a:lnTo>
                <a:lnTo>
                  <a:pt x="4381601" y="1355886"/>
                </a:lnTo>
                <a:lnTo>
                  <a:pt x="4381601" y="1812771"/>
                </a:lnTo>
                <a:lnTo>
                  <a:pt x="4335967" y="1858413"/>
                </a:lnTo>
                <a:lnTo>
                  <a:pt x="4199692" y="1994711"/>
                </a:lnTo>
                <a:lnTo>
                  <a:pt x="4059250" y="2135176"/>
                </a:lnTo>
                <a:lnTo>
                  <a:pt x="3922974" y="2271474"/>
                </a:lnTo>
                <a:lnTo>
                  <a:pt x="3787294" y="2407177"/>
                </a:lnTo>
                <a:lnTo>
                  <a:pt x="3646853" y="2543475"/>
                </a:lnTo>
                <a:lnTo>
                  <a:pt x="3510578" y="2683939"/>
                </a:lnTo>
                <a:lnTo>
                  <a:pt x="3374898" y="2819642"/>
                </a:lnTo>
                <a:lnTo>
                  <a:pt x="3510578" y="2955940"/>
                </a:lnTo>
                <a:lnTo>
                  <a:pt x="3646853" y="3096405"/>
                </a:lnTo>
                <a:lnTo>
                  <a:pt x="3510578" y="3232703"/>
                </a:lnTo>
                <a:lnTo>
                  <a:pt x="3374898" y="3368406"/>
                </a:lnTo>
                <a:lnTo>
                  <a:pt x="3234456" y="3508272"/>
                </a:lnTo>
                <a:lnTo>
                  <a:pt x="3098181" y="3643974"/>
                </a:lnTo>
                <a:lnTo>
                  <a:pt x="2962500" y="3780272"/>
                </a:lnTo>
                <a:lnTo>
                  <a:pt x="2822060" y="3916570"/>
                </a:lnTo>
                <a:lnTo>
                  <a:pt x="2685784" y="3780272"/>
                </a:lnTo>
                <a:lnTo>
                  <a:pt x="2822060" y="3643974"/>
                </a:lnTo>
                <a:lnTo>
                  <a:pt x="2962500" y="3508272"/>
                </a:lnTo>
                <a:lnTo>
                  <a:pt x="3098181" y="3368406"/>
                </a:lnTo>
                <a:lnTo>
                  <a:pt x="3234456" y="3232703"/>
                </a:lnTo>
                <a:lnTo>
                  <a:pt x="3374898" y="3096405"/>
                </a:lnTo>
                <a:lnTo>
                  <a:pt x="3234456" y="2955940"/>
                </a:lnTo>
                <a:lnTo>
                  <a:pt x="3098181" y="2819642"/>
                </a:lnTo>
                <a:lnTo>
                  <a:pt x="3234456" y="2683939"/>
                </a:lnTo>
                <a:lnTo>
                  <a:pt x="3374898" y="2543475"/>
                </a:lnTo>
                <a:lnTo>
                  <a:pt x="3510578" y="2407177"/>
                </a:lnTo>
                <a:lnTo>
                  <a:pt x="3646853" y="2271474"/>
                </a:lnTo>
                <a:lnTo>
                  <a:pt x="3787294" y="2135176"/>
                </a:lnTo>
                <a:lnTo>
                  <a:pt x="3922974" y="1994711"/>
                </a:lnTo>
                <a:lnTo>
                  <a:pt x="4059250" y="1858413"/>
                </a:lnTo>
                <a:lnTo>
                  <a:pt x="4199692" y="1722710"/>
                </a:lnTo>
                <a:lnTo>
                  <a:pt x="4335967" y="1582245"/>
                </a:lnTo>
                <a:lnTo>
                  <a:pt x="4199692" y="1445948"/>
                </a:lnTo>
                <a:lnTo>
                  <a:pt x="4059250" y="1310244"/>
                </a:lnTo>
                <a:lnTo>
                  <a:pt x="4199692" y="1169780"/>
                </a:lnTo>
                <a:lnTo>
                  <a:pt x="4335967" y="1033483"/>
                </a:lnTo>
                <a:close/>
                <a:moveTo>
                  <a:pt x="1042063" y="758184"/>
                </a:moveTo>
                <a:lnTo>
                  <a:pt x="1178322" y="898638"/>
                </a:lnTo>
                <a:lnTo>
                  <a:pt x="1313986" y="1034331"/>
                </a:lnTo>
                <a:lnTo>
                  <a:pt x="1450246" y="1170618"/>
                </a:lnTo>
                <a:lnTo>
                  <a:pt x="1590670" y="1311073"/>
                </a:lnTo>
                <a:lnTo>
                  <a:pt x="1726334" y="1446766"/>
                </a:lnTo>
                <a:lnTo>
                  <a:pt x="1590670" y="1583054"/>
                </a:lnTo>
                <a:lnTo>
                  <a:pt x="1450246" y="1723507"/>
                </a:lnTo>
                <a:lnTo>
                  <a:pt x="1313986" y="1859200"/>
                </a:lnTo>
                <a:lnTo>
                  <a:pt x="1178322" y="1995489"/>
                </a:lnTo>
                <a:lnTo>
                  <a:pt x="1313986" y="2135942"/>
                </a:lnTo>
                <a:lnTo>
                  <a:pt x="1450246" y="1995489"/>
                </a:lnTo>
                <a:lnTo>
                  <a:pt x="1590670" y="1859200"/>
                </a:lnTo>
                <a:lnTo>
                  <a:pt x="1726334" y="1723507"/>
                </a:lnTo>
                <a:lnTo>
                  <a:pt x="1862592" y="1583054"/>
                </a:lnTo>
                <a:lnTo>
                  <a:pt x="2003017" y="1723507"/>
                </a:lnTo>
                <a:lnTo>
                  <a:pt x="1862592" y="1859200"/>
                </a:lnTo>
                <a:lnTo>
                  <a:pt x="1726334" y="1995489"/>
                </a:lnTo>
                <a:lnTo>
                  <a:pt x="1590670" y="2135942"/>
                </a:lnTo>
                <a:lnTo>
                  <a:pt x="1450246" y="2272230"/>
                </a:lnTo>
                <a:lnTo>
                  <a:pt x="1313986" y="2407924"/>
                </a:lnTo>
                <a:lnTo>
                  <a:pt x="1178322" y="2272230"/>
                </a:lnTo>
                <a:lnTo>
                  <a:pt x="1042063" y="2135942"/>
                </a:lnTo>
                <a:lnTo>
                  <a:pt x="901640" y="1995489"/>
                </a:lnTo>
                <a:lnTo>
                  <a:pt x="1042063" y="1859200"/>
                </a:lnTo>
                <a:lnTo>
                  <a:pt x="1178322" y="1723507"/>
                </a:lnTo>
                <a:lnTo>
                  <a:pt x="1313986" y="1583054"/>
                </a:lnTo>
                <a:lnTo>
                  <a:pt x="1450246" y="1446766"/>
                </a:lnTo>
                <a:lnTo>
                  <a:pt x="1313986" y="1311073"/>
                </a:lnTo>
                <a:lnTo>
                  <a:pt x="1178322" y="1170618"/>
                </a:lnTo>
                <a:lnTo>
                  <a:pt x="1042063" y="1034331"/>
                </a:lnTo>
                <a:lnTo>
                  <a:pt x="901640" y="898638"/>
                </a:lnTo>
                <a:close/>
                <a:moveTo>
                  <a:pt x="4381601" y="442324"/>
                </a:moveTo>
                <a:lnTo>
                  <a:pt x="4381601" y="714171"/>
                </a:lnTo>
                <a:lnTo>
                  <a:pt x="4337670" y="758276"/>
                </a:lnTo>
                <a:lnTo>
                  <a:pt x="4201392" y="898661"/>
                </a:lnTo>
                <a:lnTo>
                  <a:pt x="4060948" y="1034288"/>
                </a:lnTo>
                <a:lnTo>
                  <a:pt x="3924670" y="1170509"/>
                </a:lnTo>
                <a:lnTo>
                  <a:pt x="3788986" y="1310893"/>
                </a:lnTo>
                <a:lnTo>
                  <a:pt x="3924670" y="1446520"/>
                </a:lnTo>
                <a:lnTo>
                  <a:pt x="4060948" y="1582741"/>
                </a:lnTo>
                <a:lnTo>
                  <a:pt x="3924670" y="1723126"/>
                </a:lnTo>
                <a:lnTo>
                  <a:pt x="3788986" y="1582741"/>
                </a:lnTo>
                <a:lnTo>
                  <a:pt x="3648542" y="1446520"/>
                </a:lnTo>
                <a:lnTo>
                  <a:pt x="3512264" y="1310893"/>
                </a:lnTo>
                <a:lnTo>
                  <a:pt x="3648542" y="1170509"/>
                </a:lnTo>
                <a:lnTo>
                  <a:pt x="3788986" y="1034288"/>
                </a:lnTo>
                <a:lnTo>
                  <a:pt x="3924670" y="898661"/>
                </a:lnTo>
                <a:lnTo>
                  <a:pt x="4060948" y="758276"/>
                </a:lnTo>
                <a:lnTo>
                  <a:pt x="4201392" y="622055"/>
                </a:lnTo>
                <a:lnTo>
                  <a:pt x="4337670" y="486429"/>
                </a:lnTo>
                <a:close/>
                <a:moveTo>
                  <a:pt x="1726778" y="73389"/>
                </a:moveTo>
                <a:lnTo>
                  <a:pt x="1863076" y="209058"/>
                </a:lnTo>
                <a:lnTo>
                  <a:pt x="1726778" y="349487"/>
                </a:lnTo>
                <a:lnTo>
                  <a:pt x="1591075" y="485751"/>
                </a:lnTo>
                <a:lnTo>
                  <a:pt x="1450610" y="621421"/>
                </a:lnTo>
                <a:lnTo>
                  <a:pt x="1591075" y="757684"/>
                </a:lnTo>
                <a:lnTo>
                  <a:pt x="1726778" y="898113"/>
                </a:lnTo>
                <a:lnTo>
                  <a:pt x="1863076" y="1033783"/>
                </a:lnTo>
                <a:lnTo>
                  <a:pt x="2003540" y="1170046"/>
                </a:lnTo>
                <a:lnTo>
                  <a:pt x="2139838" y="1310476"/>
                </a:lnTo>
                <a:lnTo>
                  <a:pt x="2275541" y="1446145"/>
                </a:lnTo>
                <a:lnTo>
                  <a:pt x="2415410" y="1582409"/>
                </a:lnTo>
                <a:lnTo>
                  <a:pt x="2551114" y="1722838"/>
                </a:lnTo>
                <a:lnTo>
                  <a:pt x="2687411" y="1858506"/>
                </a:lnTo>
                <a:lnTo>
                  <a:pt x="2823709" y="1994771"/>
                </a:lnTo>
                <a:lnTo>
                  <a:pt x="2964174" y="2135200"/>
                </a:lnTo>
                <a:lnTo>
                  <a:pt x="3099877" y="2271465"/>
                </a:lnTo>
                <a:lnTo>
                  <a:pt x="3236174" y="2407135"/>
                </a:lnTo>
                <a:lnTo>
                  <a:pt x="3099877" y="2543397"/>
                </a:lnTo>
                <a:lnTo>
                  <a:pt x="2964174" y="2683828"/>
                </a:lnTo>
                <a:lnTo>
                  <a:pt x="2823709" y="2819496"/>
                </a:lnTo>
                <a:lnTo>
                  <a:pt x="2964174" y="2955761"/>
                </a:lnTo>
                <a:lnTo>
                  <a:pt x="3099877" y="3096190"/>
                </a:lnTo>
                <a:lnTo>
                  <a:pt x="2964174" y="3232454"/>
                </a:lnTo>
                <a:lnTo>
                  <a:pt x="2823709" y="3096190"/>
                </a:lnTo>
                <a:lnTo>
                  <a:pt x="2687411" y="2955761"/>
                </a:lnTo>
                <a:lnTo>
                  <a:pt x="2551114" y="3096190"/>
                </a:lnTo>
                <a:lnTo>
                  <a:pt x="2415410" y="3232454"/>
                </a:lnTo>
                <a:lnTo>
                  <a:pt x="2275541" y="3368124"/>
                </a:lnTo>
                <a:lnTo>
                  <a:pt x="2139838" y="3507954"/>
                </a:lnTo>
                <a:lnTo>
                  <a:pt x="2003540" y="3643623"/>
                </a:lnTo>
                <a:lnTo>
                  <a:pt x="1863076" y="3779886"/>
                </a:lnTo>
                <a:lnTo>
                  <a:pt x="1726778" y="3916150"/>
                </a:lnTo>
                <a:lnTo>
                  <a:pt x="1591075" y="4056577"/>
                </a:lnTo>
                <a:lnTo>
                  <a:pt x="1450610" y="4192247"/>
                </a:lnTo>
                <a:lnTo>
                  <a:pt x="1591075" y="4328511"/>
                </a:lnTo>
                <a:lnTo>
                  <a:pt x="1726778" y="4468940"/>
                </a:lnTo>
                <a:lnTo>
                  <a:pt x="1591075" y="4604610"/>
                </a:lnTo>
                <a:lnTo>
                  <a:pt x="1450610" y="4740873"/>
                </a:lnTo>
                <a:lnTo>
                  <a:pt x="1314312" y="4881302"/>
                </a:lnTo>
                <a:lnTo>
                  <a:pt x="1178609" y="5016972"/>
                </a:lnTo>
                <a:lnTo>
                  <a:pt x="1042312" y="5153236"/>
                </a:lnTo>
                <a:lnTo>
                  <a:pt x="901846" y="5293665"/>
                </a:lnTo>
                <a:lnTo>
                  <a:pt x="765549" y="5429929"/>
                </a:lnTo>
                <a:lnTo>
                  <a:pt x="629846" y="5565598"/>
                </a:lnTo>
                <a:lnTo>
                  <a:pt x="489382" y="5701862"/>
                </a:lnTo>
                <a:lnTo>
                  <a:pt x="629846" y="5842292"/>
                </a:lnTo>
                <a:lnTo>
                  <a:pt x="765549" y="5977960"/>
                </a:lnTo>
                <a:lnTo>
                  <a:pt x="629846" y="6114224"/>
                </a:lnTo>
                <a:lnTo>
                  <a:pt x="489382" y="6254654"/>
                </a:lnTo>
                <a:lnTo>
                  <a:pt x="353083" y="6390323"/>
                </a:lnTo>
                <a:lnTo>
                  <a:pt x="276453" y="6467270"/>
                </a:lnTo>
                <a:lnTo>
                  <a:pt x="0" y="6467270"/>
                </a:lnTo>
                <a:lnTo>
                  <a:pt x="0" y="6467220"/>
                </a:lnTo>
                <a:lnTo>
                  <a:pt x="76916" y="6390323"/>
                </a:lnTo>
                <a:lnTo>
                  <a:pt x="217380" y="6254654"/>
                </a:lnTo>
                <a:lnTo>
                  <a:pt x="353083" y="6114224"/>
                </a:lnTo>
                <a:lnTo>
                  <a:pt x="489382" y="5977960"/>
                </a:lnTo>
                <a:lnTo>
                  <a:pt x="353083" y="5842292"/>
                </a:lnTo>
                <a:lnTo>
                  <a:pt x="217380" y="5701862"/>
                </a:lnTo>
                <a:lnTo>
                  <a:pt x="353083" y="5565598"/>
                </a:lnTo>
                <a:lnTo>
                  <a:pt x="489382" y="5429929"/>
                </a:lnTo>
                <a:lnTo>
                  <a:pt x="629846" y="5293665"/>
                </a:lnTo>
                <a:lnTo>
                  <a:pt x="765549" y="5153236"/>
                </a:lnTo>
                <a:lnTo>
                  <a:pt x="901846" y="5016972"/>
                </a:lnTo>
                <a:lnTo>
                  <a:pt x="1042312" y="4881302"/>
                </a:lnTo>
                <a:lnTo>
                  <a:pt x="1178609" y="4740873"/>
                </a:lnTo>
                <a:lnTo>
                  <a:pt x="1314312" y="4604610"/>
                </a:lnTo>
                <a:lnTo>
                  <a:pt x="1450610" y="4468940"/>
                </a:lnTo>
                <a:lnTo>
                  <a:pt x="1314312" y="4328511"/>
                </a:lnTo>
                <a:lnTo>
                  <a:pt x="1178609" y="4192247"/>
                </a:lnTo>
                <a:lnTo>
                  <a:pt x="1314312" y="4056577"/>
                </a:lnTo>
                <a:lnTo>
                  <a:pt x="1450610" y="3916150"/>
                </a:lnTo>
                <a:lnTo>
                  <a:pt x="1591075" y="3779886"/>
                </a:lnTo>
                <a:lnTo>
                  <a:pt x="1726778" y="3643623"/>
                </a:lnTo>
                <a:lnTo>
                  <a:pt x="1863076" y="3507954"/>
                </a:lnTo>
                <a:lnTo>
                  <a:pt x="2003540" y="3368124"/>
                </a:lnTo>
                <a:lnTo>
                  <a:pt x="1863076" y="3232454"/>
                </a:lnTo>
                <a:lnTo>
                  <a:pt x="1726778" y="3368124"/>
                </a:lnTo>
                <a:lnTo>
                  <a:pt x="1591075" y="3507954"/>
                </a:lnTo>
                <a:lnTo>
                  <a:pt x="1450610" y="3643623"/>
                </a:lnTo>
                <a:lnTo>
                  <a:pt x="1314312" y="3779886"/>
                </a:lnTo>
                <a:lnTo>
                  <a:pt x="1178609" y="3916150"/>
                </a:lnTo>
                <a:lnTo>
                  <a:pt x="1042312" y="4056577"/>
                </a:lnTo>
                <a:lnTo>
                  <a:pt x="901846" y="4192247"/>
                </a:lnTo>
                <a:lnTo>
                  <a:pt x="1042312" y="4328511"/>
                </a:lnTo>
                <a:lnTo>
                  <a:pt x="1178609" y="4468940"/>
                </a:lnTo>
                <a:lnTo>
                  <a:pt x="1042312" y="4604610"/>
                </a:lnTo>
                <a:lnTo>
                  <a:pt x="901846" y="4468940"/>
                </a:lnTo>
                <a:lnTo>
                  <a:pt x="765549" y="4328511"/>
                </a:lnTo>
                <a:lnTo>
                  <a:pt x="629846" y="4192247"/>
                </a:lnTo>
                <a:lnTo>
                  <a:pt x="765549" y="4056577"/>
                </a:lnTo>
                <a:lnTo>
                  <a:pt x="901846" y="3916150"/>
                </a:lnTo>
                <a:lnTo>
                  <a:pt x="1042312" y="3779886"/>
                </a:lnTo>
                <a:lnTo>
                  <a:pt x="1178609" y="3643623"/>
                </a:lnTo>
                <a:lnTo>
                  <a:pt x="1314312" y="3507954"/>
                </a:lnTo>
                <a:lnTo>
                  <a:pt x="1450610" y="3368124"/>
                </a:lnTo>
                <a:lnTo>
                  <a:pt x="1591075" y="3232454"/>
                </a:lnTo>
                <a:lnTo>
                  <a:pt x="1726778" y="3096190"/>
                </a:lnTo>
                <a:lnTo>
                  <a:pt x="1863076" y="2955761"/>
                </a:lnTo>
                <a:lnTo>
                  <a:pt x="1726778" y="2819496"/>
                </a:lnTo>
                <a:lnTo>
                  <a:pt x="1863076" y="2683828"/>
                </a:lnTo>
                <a:lnTo>
                  <a:pt x="2003540" y="2819496"/>
                </a:lnTo>
                <a:lnTo>
                  <a:pt x="2139838" y="2955761"/>
                </a:lnTo>
                <a:lnTo>
                  <a:pt x="2003540" y="3096190"/>
                </a:lnTo>
                <a:lnTo>
                  <a:pt x="2139838" y="3232454"/>
                </a:lnTo>
                <a:lnTo>
                  <a:pt x="2275541" y="3096190"/>
                </a:lnTo>
                <a:lnTo>
                  <a:pt x="2415410" y="2955761"/>
                </a:lnTo>
                <a:lnTo>
                  <a:pt x="2551114" y="2819496"/>
                </a:lnTo>
                <a:lnTo>
                  <a:pt x="2687411" y="2683828"/>
                </a:lnTo>
                <a:lnTo>
                  <a:pt x="2551114" y="2543397"/>
                </a:lnTo>
                <a:lnTo>
                  <a:pt x="2415410" y="2407135"/>
                </a:lnTo>
                <a:lnTo>
                  <a:pt x="2275541" y="2271465"/>
                </a:lnTo>
                <a:lnTo>
                  <a:pt x="2415410" y="2135200"/>
                </a:lnTo>
                <a:lnTo>
                  <a:pt x="2551114" y="2271465"/>
                </a:lnTo>
                <a:lnTo>
                  <a:pt x="2687411" y="2407135"/>
                </a:lnTo>
                <a:lnTo>
                  <a:pt x="2823709" y="2543397"/>
                </a:lnTo>
                <a:lnTo>
                  <a:pt x="2964174" y="2407135"/>
                </a:lnTo>
                <a:lnTo>
                  <a:pt x="2823709" y="2271465"/>
                </a:lnTo>
                <a:lnTo>
                  <a:pt x="2687411" y="2135200"/>
                </a:lnTo>
                <a:lnTo>
                  <a:pt x="2551114" y="1994771"/>
                </a:lnTo>
                <a:lnTo>
                  <a:pt x="2415410" y="1858506"/>
                </a:lnTo>
                <a:lnTo>
                  <a:pt x="2275541" y="1722838"/>
                </a:lnTo>
                <a:lnTo>
                  <a:pt x="2139838" y="1582409"/>
                </a:lnTo>
                <a:lnTo>
                  <a:pt x="2003540" y="1446145"/>
                </a:lnTo>
                <a:lnTo>
                  <a:pt x="1863076" y="1310476"/>
                </a:lnTo>
                <a:lnTo>
                  <a:pt x="1726778" y="1170046"/>
                </a:lnTo>
                <a:lnTo>
                  <a:pt x="1591075" y="1033783"/>
                </a:lnTo>
                <a:lnTo>
                  <a:pt x="1450610" y="898113"/>
                </a:lnTo>
                <a:lnTo>
                  <a:pt x="1314312" y="757684"/>
                </a:lnTo>
                <a:lnTo>
                  <a:pt x="1178609" y="621421"/>
                </a:lnTo>
                <a:lnTo>
                  <a:pt x="1314312" y="485751"/>
                </a:lnTo>
                <a:lnTo>
                  <a:pt x="1450610" y="349487"/>
                </a:lnTo>
                <a:lnTo>
                  <a:pt x="1591075" y="209058"/>
                </a:lnTo>
                <a:close/>
                <a:moveTo>
                  <a:pt x="4123423" y="0"/>
                </a:moveTo>
                <a:lnTo>
                  <a:pt x="4381601" y="0"/>
                </a:lnTo>
                <a:lnTo>
                  <a:pt x="4381601" y="164570"/>
                </a:lnTo>
                <a:lnTo>
                  <a:pt x="4336272" y="209875"/>
                </a:lnTo>
                <a:lnTo>
                  <a:pt x="4199991" y="350251"/>
                </a:lnTo>
                <a:lnTo>
                  <a:pt x="4059543" y="486462"/>
                </a:lnTo>
                <a:lnTo>
                  <a:pt x="3923262" y="622079"/>
                </a:lnTo>
                <a:lnTo>
                  <a:pt x="3787575" y="758290"/>
                </a:lnTo>
                <a:lnTo>
                  <a:pt x="3647127" y="898666"/>
                </a:lnTo>
                <a:lnTo>
                  <a:pt x="3510845" y="1034283"/>
                </a:lnTo>
                <a:lnTo>
                  <a:pt x="3375158" y="1170494"/>
                </a:lnTo>
                <a:lnTo>
                  <a:pt x="3234712" y="1310869"/>
                </a:lnTo>
                <a:lnTo>
                  <a:pt x="3375158" y="1446486"/>
                </a:lnTo>
                <a:lnTo>
                  <a:pt x="3510845" y="1582697"/>
                </a:lnTo>
                <a:lnTo>
                  <a:pt x="3647127" y="1723073"/>
                </a:lnTo>
                <a:lnTo>
                  <a:pt x="3787575" y="1858690"/>
                </a:lnTo>
                <a:lnTo>
                  <a:pt x="3647127" y="1994901"/>
                </a:lnTo>
                <a:lnTo>
                  <a:pt x="3510845" y="2135277"/>
                </a:lnTo>
                <a:lnTo>
                  <a:pt x="3375158" y="2271489"/>
                </a:lnTo>
                <a:lnTo>
                  <a:pt x="3234712" y="2135277"/>
                </a:lnTo>
                <a:lnTo>
                  <a:pt x="3098430" y="1994901"/>
                </a:lnTo>
                <a:lnTo>
                  <a:pt x="2962743" y="1858690"/>
                </a:lnTo>
                <a:lnTo>
                  <a:pt x="2822295" y="1723073"/>
                </a:lnTo>
                <a:lnTo>
                  <a:pt x="2686014" y="1582697"/>
                </a:lnTo>
                <a:lnTo>
                  <a:pt x="2549732" y="1446486"/>
                </a:lnTo>
                <a:lnTo>
                  <a:pt x="2414045" y="1310869"/>
                </a:lnTo>
                <a:lnTo>
                  <a:pt x="2274192" y="1170494"/>
                </a:lnTo>
                <a:lnTo>
                  <a:pt x="2138506" y="1034283"/>
                </a:lnTo>
                <a:lnTo>
                  <a:pt x="2002224" y="898666"/>
                </a:lnTo>
                <a:lnTo>
                  <a:pt x="1861777" y="758290"/>
                </a:lnTo>
                <a:lnTo>
                  <a:pt x="1725495" y="622079"/>
                </a:lnTo>
                <a:lnTo>
                  <a:pt x="1861777" y="486462"/>
                </a:lnTo>
                <a:lnTo>
                  <a:pt x="2002224" y="350251"/>
                </a:lnTo>
                <a:lnTo>
                  <a:pt x="2138506" y="486462"/>
                </a:lnTo>
                <a:lnTo>
                  <a:pt x="2002224" y="622079"/>
                </a:lnTo>
                <a:lnTo>
                  <a:pt x="2138506" y="758290"/>
                </a:lnTo>
                <a:lnTo>
                  <a:pt x="2274192" y="898666"/>
                </a:lnTo>
                <a:lnTo>
                  <a:pt x="2414045" y="1034283"/>
                </a:lnTo>
                <a:lnTo>
                  <a:pt x="2549732" y="1170494"/>
                </a:lnTo>
                <a:lnTo>
                  <a:pt x="2686014" y="1310869"/>
                </a:lnTo>
                <a:lnTo>
                  <a:pt x="2822295" y="1446486"/>
                </a:lnTo>
                <a:lnTo>
                  <a:pt x="2962743" y="1582697"/>
                </a:lnTo>
                <a:lnTo>
                  <a:pt x="3098430" y="1723073"/>
                </a:lnTo>
                <a:lnTo>
                  <a:pt x="3234712" y="1858690"/>
                </a:lnTo>
                <a:lnTo>
                  <a:pt x="3375158" y="1994901"/>
                </a:lnTo>
                <a:lnTo>
                  <a:pt x="3510845" y="1858690"/>
                </a:lnTo>
                <a:lnTo>
                  <a:pt x="3375158" y="1723073"/>
                </a:lnTo>
                <a:lnTo>
                  <a:pt x="3234712" y="1582697"/>
                </a:lnTo>
                <a:lnTo>
                  <a:pt x="3098430" y="1446486"/>
                </a:lnTo>
                <a:lnTo>
                  <a:pt x="2962743" y="1310869"/>
                </a:lnTo>
                <a:lnTo>
                  <a:pt x="3098430" y="1170494"/>
                </a:lnTo>
                <a:lnTo>
                  <a:pt x="3234712" y="1034283"/>
                </a:lnTo>
                <a:lnTo>
                  <a:pt x="3375158" y="898666"/>
                </a:lnTo>
                <a:lnTo>
                  <a:pt x="3510845" y="758290"/>
                </a:lnTo>
                <a:lnTo>
                  <a:pt x="3647127" y="622079"/>
                </a:lnTo>
                <a:lnTo>
                  <a:pt x="3787575" y="486462"/>
                </a:lnTo>
                <a:lnTo>
                  <a:pt x="3923262" y="350251"/>
                </a:lnTo>
                <a:lnTo>
                  <a:pt x="4059543" y="209875"/>
                </a:lnTo>
                <a:lnTo>
                  <a:pt x="4199991" y="74258"/>
                </a:lnTo>
                <a:close/>
                <a:moveTo>
                  <a:pt x="3723695" y="0"/>
                </a:moveTo>
                <a:lnTo>
                  <a:pt x="3997558" y="0"/>
                </a:lnTo>
                <a:lnTo>
                  <a:pt x="3923262" y="74258"/>
                </a:lnTo>
                <a:lnTo>
                  <a:pt x="3787575" y="209875"/>
                </a:lnTo>
                <a:lnTo>
                  <a:pt x="3647127" y="350251"/>
                </a:lnTo>
                <a:lnTo>
                  <a:pt x="3510845" y="486462"/>
                </a:lnTo>
                <a:lnTo>
                  <a:pt x="3375158" y="622079"/>
                </a:lnTo>
                <a:lnTo>
                  <a:pt x="3234712" y="758290"/>
                </a:lnTo>
                <a:lnTo>
                  <a:pt x="3098430" y="898666"/>
                </a:lnTo>
                <a:lnTo>
                  <a:pt x="2962743" y="1034283"/>
                </a:lnTo>
                <a:lnTo>
                  <a:pt x="2822295" y="1170494"/>
                </a:lnTo>
                <a:lnTo>
                  <a:pt x="2686014" y="1034283"/>
                </a:lnTo>
                <a:lnTo>
                  <a:pt x="2822295" y="898666"/>
                </a:lnTo>
                <a:lnTo>
                  <a:pt x="2962743" y="758290"/>
                </a:lnTo>
                <a:lnTo>
                  <a:pt x="3098430" y="622079"/>
                </a:lnTo>
                <a:lnTo>
                  <a:pt x="3234712" y="486462"/>
                </a:lnTo>
                <a:lnTo>
                  <a:pt x="3375158" y="350251"/>
                </a:lnTo>
                <a:lnTo>
                  <a:pt x="3510845" y="209875"/>
                </a:lnTo>
                <a:lnTo>
                  <a:pt x="3647127" y="74258"/>
                </a:lnTo>
                <a:close/>
                <a:moveTo>
                  <a:pt x="3027825" y="0"/>
                </a:moveTo>
                <a:lnTo>
                  <a:pt x="3302140" y="0"/>
                </a:lnTo>
                <a:lnTo>
                  <a:pt x="3377856" y="73469"/>
                </a:lnTo>
                <a:lnTo>
                  <a:pt x="3237332" y="209226"/>
                </a:lnTo>
                <a:lnTo>
                  <a:pt x="3100975" y="73469"/>
                </a:lnTo>
                <a:close/>
                <a:moveTo>
                  <a:pt x="2479472" y="0"/>
                </a:moveTo>
                <a:lnTo>
                  <a:pt x="2751601" y="0"/>
                </a:lnTo>
                <a:lnTo>
                  <a:pt x="2823727" y="72130"/>
                </a:lnTo>
                <a:lnTo>
                  <a:pt x="2964114" y="207764"/>
                </a:lnTo>
                <a:lnTo>
                  <a:pt x="3099740" y="348158"/>
                </a:lnTo>
                <a:lnTo>
                  <a:pt x="2964114" y="484388"/>
                </a:lnTo>
                <a:lnTo>
                  <a:pt x="2823727" y="620023"/>
                </a:lnTo>
                <a:lnTo>
                  <a:pt x="2687505" y="756252"/>
                </a:lnTo>
                <a:lnTo>
                  <a:pt x="2551283" y="896646"/>
                </a:lnTo>
                <a:lnTo>
                  <a:pt x="2415656" y="756252"/>
                </a:lnTo>
                <a:lnTo>
                  <a:pt x="2551283" y="620023"/>
                </a:lnTo>
                <a:lnTo>
                  <a:pt x="2687505" y="484388"/>
                </a:lnTo>
                <a:lnTo>
                  <a:pt x="2823727" y="348158"/>
                </a:lnTo>
                <a:lnTo>
                  <a:pt x="2687505" y="207764"/>
                </a:lnTo>
                <a:lnTo>
                  <a:pt x="2551283" y="72130"/>
                </a:lnTo>
                <a:close/>
                <a:moveTo>
                  <a:pt x="1928428" y="0"/>
                </a:moveTo>
                <a:lnTo>
                  <a:pt x="2203070" y="0"/>
                </a:lnTo>
                <a:lnTo>
                  <a:pt x="2275712" y="72942"/>
                </a:lnTo>
                <a:lnTo>
                  <a:pt x="2415630" y="208655"/>
                </a:lnTo>
                <a:lnTo>
                  <a:pt x="2551378" y="349131"/>
                </a:lnTo>
                <a:lnTo>
                  <a:pt x="2415630" y="485440"/>
                </a:lnTo>
                <a:lnTo>
                  <a:pt x="2275712" y="621153"/>
                </a:lnTo>
                <a:lnTo>
                  <a:pt x="2139964" y="485440"/>
                </a:lnTo>
                <a:lnTo>
                  <a:pt x="2275712" y="349131"/>
                </a:lnTo>
                <a:lnTo>
                  <a:pt x="2139964" y="208655"/>
                </a:lnTo>
                <a:lnTo>
                  <a:pt x="2003619" y="72942"/>
                </a:lnTo>
                <a:close/>
                <a:moveTo>
                  <a:pt x="1250160" y="0"/>
                </a:moveTo>
                <a:lnTo>
                  <a:pt x="1524701" y="0"/>
                </a:lnTo>
                <a:lnTo>
                  <a:pt x="1450611" y="71833"/>
                </a:lnTo>
                <a:lnTo>
                  <a:pt x="1314298" y="207438"/>
                </a:lnTo>
                <a:lnTo>
                  <a:pt x="1178582" y="347800"/>
                </a:lnTo>
                <a:lnTo>
                  <a:pt x="1042270" y="483999"/>
                </a:lnTo>
                <a:lnTo>
                  <a:pt x="901791" y="619604"/>
                </a:lnTo>
                <a:lnTo>
                  <a:pt x="765479" y="755803"/>
                </a:lnTo>
                <a:lnTo>
                  <a:pt x="629762" y="896165"/>
                </a:lnTo>
                <a:lnTo>
                  <a:pt x="489285" y="1031770"/>
                </a:lnTo>
                <a:lnTo>
                  <a:pt x="352973" y="1167969"/>
                </a:lnTo>
                <a:lnTo>
                  <a:pt x="217256" y="1308332"/>
                </a:lnTo>
                <a:lnTo>
                  <a:pt x="76777" y="1443936"/>
                </a:lnTo>
                <a:lnTo>
                  <a:pt x="217256" y="1580136"/>
                </a:lnTo>
                <a:lnTo>
                  <a:pt x="76777" y="1720498"/>
                </a:lnTo>
                <a:lnTo>
                  <a:pt x="0" y="1796877"/>
                </a:lnTo>
                <a:lnTo>
                  <a:pt x="0" y="1247028"/>
                </a:lnTo>
                <a:lnTo>
                  <a:pt x="76777" y="1167969"/>
                </a:lnTo>
                <a:lnTo>
                  <a:pt x="217256" y="1031770"/>
                </a:lnTo>
                <a:lnTo>
                  <a:pt x="352973" y="896165"/>
                </a:lnTo>
                <a:lnTo>
                  <a:pt x="489285" y="755803"/>
                </a:lnTo>
                <a:lnTo>
                  <a:pt x="629762" y="619604"/>
                </a:lnTo>
                <a:lnTo>
                  <a:pt x="765479" y="483999"/>
                </a:lnTo>
                <a:lnTo>
                  <a:pt x="901791" y="347800"/>
                </a:lnTo>
                <a:lnTo>
                  <a:pt x="1042270" y="207438"/>
                </a:lnTo>
                <a:lnTo>
                  <a:pt x="1178582" y="71833"/>
                </a:lnTo>
                <a:close/>
                <a:moveTo>
                  <a:pt x="701509" y="0"/>
                </a:moveTo>
                <a:lnTo>
                  <a:pt x="975809" y="0"/>
                </a:lnTo>
                <a:lnTo>
                  <a:pt x="900874" y="72754"/>
                </a:lnTo>
                <a:lnTo>
                  <a:pt x="764696" y="208413"/>
                </a:lnTo>
                <a:lnTo>
                  <a:pt x="629114" y="348832"/>
                </a:lnTo>
                <a:lnTo>
                  <a:pt x="488774" y="485087"/>
                </a:lnTo>
                <a:lnTo>
                  <a:pt x="352597" y="620746"/>
                </a:lnTo>
                <a:lnTo>
                  <a:pt x="217014" y="757001"/>
                </a:lnTo>
                <a:lnTo>
                  <a:pt x="76675" y="897421"/>
                </a:lnTo>
                <a:lnTo>
                  <a:pt x="0" y="973804"/>
                </a:lnTo>
                <a:lnTo>
                  <a:pt x="0" y="697465"/>
                </a:lnTo>
                <a:lnTo>
                  <a:pt x="76675" y="620746"/>
                </a:lnTo>
                <a:lnTo>
                  <a:pt x="217014" y="485087"/>
                </a:lnTo>
                <a:lnTo>
                  <a:pt x="352597" y="348832"/>
                </a:lnTo>
                <a:lnTo>
                  <a:pt x="488774" y="208413"/>
                </a:lnTo>
                <a:lnTo>
                  <a:pt x="629114" y="72754"/>
                </a:lnTo>
                <a:close/>
                <a:moveTo>
                  <a:pt x="151230" y="0"/>
                </a:moveTo>
                <a:lnTo>
                  <a:pt x="424938" y="0"/>
                </a:lnTo>
                <a:lnTo>
                  <a:pt x="352512" y="72497"/>
                </a:lnTo>
                <a:lnTo>
                  <a:pt x="216930" y="208210"/>
                </a:lnTo>
                <a:lnTo>
                  <a:pt x="76589" y="348686"/>
                </a:lnTo>
                <a:lnTo>
                  <a:pt x="0" y="425349"/>
                </a:lnTo>
                <a:lnTo>
                  <a:pt x="0" y="148825"/>
                </a:lnTo>
                <a:lnTo>
                  <a:pt x="76589" y="72497"/>
                </a:lnTo>
                <a:close/>
              </a:path>
            </a:pathLst>
          </a:custGeom>
          <a:solidFill>
            <a:schemeClr val="bg1"/>
          </a:solidFill>
          <a:ln>
            <a:noFill/>
          </a:ln>
          <a:effectLst/>
        </p:spPr>
        <p:txBody>
          <a:bodyPr wrap="square" anchor="ctr">
            <a:noAutofit/>
          </a:bodyPr>
          <a:lstStyle/>
          <a:p>
            <a:pPr defTabSz="1097280">
              <a:buClrTx/>
            </a:pPr>
            <a:endParaRPr lang="en-US" sz="2160" kern="1200" dirty="0">
              <a:latin typeface="Verdana"/>
              <a:ea typeface="+mn-ea"/>
              <a:cs typeface="+mn-cs"/>
            </a:endParaRPr>
          </a:p>
        </p:txBody>
      </p:sp>
      <p:pic>
        <p:nvPicPr>
          <p:cNvPr id="38" name="Picture 37">
            <a:extLst>
              <a:ext uri="{FF2B5EF4-FFF2-40B4-BE49-F238E27FC236}">
                <a16:creationId xmlns:a16="http://schemas.microsoft.com/office/drawing/2014/main" id="{9E5819AA-BCA7-4C8E-95D9-F8055B4FCBBD}"/>
              </a:ext>
            </a:extLst>
          </p:cNvPr>
          <p:cNvPicPr>
            <a:picLocks noChangeAspect="1"/>
          </p:cNvPicPr>
          <p:nvPr/>
        </p:nvPicPr>
        <p:blipFill>
          <a:blip r:embed="rId3"/>
          <a:stretch>
            <a:fillRect/>
          </a:stretch>
        </p:blipFill>
        <p:spPr>
          <a:xfrm>
            <a:off x="152892" y="1900264"/>
            <a:ext cx="5491176" cy="3371940"/>
          </a:xfrm>
          <a:prstGeom prst="rect">
            <a:avLst/>
          </a:prstGeom>
        </p:spPr>
      </p:pic>
      <p:sp>
        <p:nvSpPr>
          <p:cNvPr id="2" name="Google Shape;708;p90">
            <a:extLst>
              <a:ext uri="{FF2B5EF4-FFF2-40B4-BE49-F238E27FC236}">
                <a16:creationId xmlns:a16="http://schemas.microsoft.com/office/drawing/2014/main" id="{497D061C-1C7D-514C-ABF6-43B6E8D4B630}"/>
              </a:ext>
            </a:extLst>
          </p:cNvPr>
          <p:cNvSpPr txBox="1">
            <a:spLocks/>
          </p:cNvSpPr>
          <p:nvPr/>
        </p:nvSpPr>
        <p:spPr>
          <a:xfrm>
            <a:off x="6728739" y="1658032"/>
            <a:ext cx="6605176" cy="1244312"/>
          </a:xfrm>
          <a:prstGeom prst="rect">
            <a:avLst/>
          </a:prstGeom>
          <a:noFill/>
          <a:ln>
            <a:noFill/>
          </a:ln>
        </p:spPr>
        <p:txBody>
          <a:bodyPr spcFirstLastPara="1" wrap="square" lIns="131670" tIns="129630" rIns="131670" bIns="131670" anchor="t" anchorCtr="0">
            <a:noAutofit/>
          </a:bodyPr>
          <a:lstStyle>
            <a:lvl1pPr algn="l" defTabSz="914400" rtl="0" eaLnBrk="1" latinLnBrk="0" hangingPunct="1">
              <a:lnSpc>
                <a:spcPct val="90000"/>
              </a:lnSpc>
              <a:spcBef>
                <a:spcPct val="0"/>
              </a:spcBef>
              <a:buNone/>
              <a:defRPr sz="3600" b="1" kern="1200" baseline="0">
                <a:solidFill>
                  <a:schemeClr val="tx1"/>
                </a:solidFill>
                <a:latin typeface="+mj-lt"/>
                <a:ea typeface="+mj-ea"/>
                <a:cs typeface="+mj-cs"/>
              </a:defRPr>
            </a:lvl1pPr>
          </a:lstStyle>
          <a:p>
            <a:pPr defTabSz="1097280">
              <a:lnSpc>
                <a:spcPct val="100000"/>
              </a:lnSpc>
              <a:spcBef>
                <a:spcPts val="0"/>
              </a:spcBef>
              <a:buClrTx/>
              <a:buSzPts val="4400"/>
            </a:pPr>
            <a:r>
              <a:rPr lang="en-US" sz="3120" dirty="0">
                <a:solidFill>
                  <a:srgbClr val="DA291C"/>
                </a:solidFill>
                <a:latin typeface="Verdana"/>
              </a:rPr>
              <a:t>“Hello” </a:t>
            </a:r>
            <a:r>
              <a:rPr lang="en-US" sz="3120" dirty="0">
                <a:solidFill>
                  <a:srgbClr val="000000"/>
                </a:solidFill>
                <a:latin typeface="Verdana"/>
              </a:rPr>
              <a:t>never sounded </a:t>
            </a:r>
            <a:br>
              <a:rPr lang="en-US" sz="3120" dirty="0">
                <a:solidFill>
                  <a:srgbClr val="000000"/>
                </a:solidFill>
                <a:latin typeface="Verdana"/>
              </a:rPr>
            </a:br>
            <a:r>
              <a:rPr lang="en-US" sz="3120" dirty="0">
                <a:solidFill>
                  <a:srgbClr val="000000"/>
                </a:solidFill>
                <a:latin typeface="Verdana"/>
              </a:rPr>
              <a:t>this good</a:t>
            </a:r>
            <a:endParaRPr lang="en-US" sz="3120" dirty="0">
              <a:solidFill>
                <a:srgbClr val="DA291C"/>
              </a:solidFill>
              <a:latin typeface="Verdana"/>
            </a:endParaRPr>
          </a:p>
        </p:txBody>
      </p:sp>
      <p:sp>
        <p:nvSpPr>
          <p:cNvPr id="3" name="Google Shape;710;p90">
            <a:extLst>
              <a:ext uri="{FF2B5EF4-FFF2-40B4-BE49-F238E27FC236}">
                <a16:creationId xmlns:a16="http://schemas.microsoft.com/office/drawing/2014/main" id="{EEC7B2B9-6DE4-A840-BA05-0B5B8558483D}"/>
              </a:ext>
            </a:extLst>
          </p:cNvPr>
          <p:cNvSpPr txBox="1">
            <a:spLocks/>
          </p:cNvSpPr>
          <p:nvPr/>
        </p:nvSpPr>
        <p:spPr>
          <a:xfrm>
            <a:off x="7062135" y="2908044"/>
            <a:ext cx="6930931" cy="3497148"/>
          </a:xfrm>
          <a:prstGeom prst="rect">
            <a:avLst/>
          </a:prstGeom>
          <a:noFill/>
          <a:ln>
            <a:noFill/>
          </a:ln>
        </p:spPr>
        <p:txBody>
          <a:bodyPr spcFirstLastPara="1" wrap="square" lIns="131670" tIns="131670" rIns="131670" bIns="131670" anchor="t" anchorCtr="0">
            <a:noAutofit/>
          </a:bodyPr>
          <a:lstStyle>
            <a:lvl1pPr marL="228600" indent="-228600" algn="l" defTabSz="914400" rtl="0" eaLnBrk="1" latinLnBrk="0" hangingPunct="1">
              <a:lnSpc>
                <a:spcPct val="100000"/>
              </a:lnSpc>
              <a:spcBef>
                <a:spcPts val="1000"/>
              </a:spcBef>
              <a:buFont typeface="Arial"/>
              <a:buChar char="•"/>
              <a:defRPr sz="1800" kern="1200" baseline="0">
                <a:solidFill>
                  <a:schemeClr val="accent6"/>
                </a:solidFill>
                <a:latin typeface="+mn-lt"/>
                <a:ea typeface="+mn-ea"/>
                <a:cs typeface="+mn-cs"/>
              </a:defRPr>
            </a:lvl1pPr>
            <a:lvl2pPr marL="685800" indent="-228600" algn="l" defTabSz="914400" rtl="0" eaLnBrk="1" latinLnBrk="0" hangingPunct="1">
              <a:lnSpc>
                <a:spcPct val="100000"/>
              </a:lnSpc>
              <a:spcBef>
                <a:spcPts val="500"/>
              </a:spcBef>
              <a:buFont typeface="Arial"/>
              <a:buChar char="•"/>
              <a:defRPr sz="1600" kern="1200" baseline="0">
                <a:solidFill>
                  <a:schemeClr val="accent6"/>
                </a:solidFill>
                <a:latin typeface="+mn-lt"/>
                <a:ea typeface="+mn-ea"/>
                <a:cs typeface="+mn-cs"/>
              </a:defRPr>
            </a:lvl2pPr>
            <a:lvl3pPr marL="1143000" indent="-228600" algn="l" defTabSz="914400" rtl="0" eaLnBrk="1" latinLnBrk="0" hangingPunct="1">
              <a:lnSpc>
                <a:spcPct val="100000"/>
              </a:lnSpc>
              <a:spcBef>
                <a:spcPts val="500"/>
              </a:spcBef>
              <a:buFont typeface="Arial"/>
              <a:buChar char="•"/>
              <a:defRPr sz="1400" kern="1200" baseline="0">
                <a:solidFill>
                  <a:schemeClr val="accent6"/>
                </a:solidFill>
                <a:latin typeface="+mn-lt"/>
                <a:ea typeface="+mn-ea"/>
                <a:cs typeface="+mn-cs"/>
              </a:defRPr>
            </a:lvl3pPr>
            <a:lvl4pPr marL="16002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4pPr>
            <a:lvl5pPr marL="20574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defTabSz="1097280">
              <a:lnSpc>
                <a:spcPct val="150000"/>
              </a:lnSpc>
              <a:spcBef>
                <a:spcPts val="0"/>
              </a:spcBef>
              <a:buClrTx/>
              <a:buSzPts val="2200"/>
              <a:buNone/>
            </a:pPr>
            <a:r>
              <a:rPr lang="en-US" sz="2160" dirty="0">
                <a:solidFill>
                  <a:srgbClr val="000000"/>
                </a:solidFill>
                <a:latin typeface="Verdana"/>
              </a:rPr>
              <a:t>Enterprise-grade </a:t>
            </a:r>
            <a:r>
              <a:rPr lang="en-US" sz="2160" b="1" dirty="0">
                <a:solidFill>
                  <a:srgbClr val="000000"/>
                </a:solidFill>
                <a:latin typeface="Verdana"/>
              </a:rPr>
              <a:t>cloud PBX</a:t>
            </a:r>
          </a:p>
          <a:p>
            <a:pPr marL="0" indent="0" defTabSz="1097280">
              <a:lnSpc>
                <a:spcPct val="150000"/>
              </a:lnSpc>
              <a:spcBef>
                <a:spcPts val="0"/>
              </a:spcBef>
              <a:buClrTx/>
              <a:buSzPts val="2200"/>
              <a:buNone/>
            </a:pPr>
            <a:r>
              <a:rPr lang="en-US" sz="2160" b="1" dirty="0">
                <a:solidFill>
                  <a:srgbClr val="000000"/>
                </a:solidFill>
                <a:latin typeface="Verdana"/>
              </a:rPr>
              <a:t>Mobile &amp; desktop </a:t>
            </a:r>
            <a:r>
              <a:rPr lang="en-US" sz="2160" dirty="0">
                <a:solidFill>
                  <a:srgbClr val="000000"/>
                </a:solidFill>
                <a:latin typeface="Verdana"/>
              </a:rPr>
              <a:t>apps</a:t>
            </a:r>
          </a:p>
          <a:p>
            <a:pPr marL="0" indent="0" defTabSz="1097280">
              <a:lnSpc>
                <a:spcPct val="150000"/>
              </a:lnSpc>
              <a:spcBef>
                <a:spcPts val="0"/>
              </a:spcBef>
              <a:buClrTx/>
              <a:buSzPts val="2200"/>
              <a:buNone/>
            </a:pPr>
            <a:r>
              <a:rPr lang="en-US" sz="2160" dirty="0">
                <a:solidFill>
                  <a:srgbClr val="000000"/>
                </a:solidFill>
                <a:latin typeface="Verdana"/>
              </a:rPr>
              <a:t>Toll free, vanity, local numbers</a:t>
            </a:r>
          </a:p>
          <a:p>
            <a:pPr marL="0" indent="0" defTabSz="1097280">
              <a:lnSpc>
                <a:spcPct val="150000"/>
              </a:lnSpc>
              <a:spcBef>
                <a:spcPts val="0"/>
              </a:spcBef>
              <a:buClrTx/>
              <a:buSzPts val="2200"/>
              <a:buNone/>
            </a:pPr>
            <a:r>
              <a:rPr lang="en-US" sz="2160" dirty="0">
                <a:solidFill>
                  <a:srgbClr val="000000"/>
                </a:solidFill>
                <a:latin typeface="Verdana"/>
              </a:rPr>
              <a:t>Extensions</a:t>
            </a:r>
          </a:p>
          <a:p>
            <a:pPr marL="0" indent="0" defTabSz="1097280">
              <a:lnSpc>
                <a:spcPct val="150000"/>
              </a:lnSpc>
              <a:spcBef>
                <a:spcPts val="0"/>
              </a:spcBef>
              <a:buClrTx/>
              <a:buSzPts val="2200"/>
              <a:buNone/>
            </a:pPr>
            <a:r>
              <a:rPr lang="en-US" sz="2160" b="1" dirty="0">
                <a:solidFill>
                  <a:srgbClr val="000000"/>
                </a:solidFill>
                <a:latin typeface="Verdana"/>
              </a:rPr>
              <a:t>Smart </a:t>
            </a:r>
            <a:r>
              <a:rPr lang="en-US" sz="2160" dirty="0">
                <a:solidFill>
                  <a:srgbClr val="000000"/>
                </a:solidFill>
                <a:latin typeface="Verdana"/>
              </a:rPr>
              <a:t>routing</a:t>
            </a:r>
          </a:p>
          <a:p>
            <a:pPr marL="0" indent="0" defTabSz="1097280">
              <a:lnSpc>
                <a:spcPct val="150000"/>
              </a:lnSpc>
              <a:spcBef>
                <a:spcPts val="0"/>
              </a:spcBef>
              <a:buClrTx/>
              <a:buSzPts val="2200"/>
              <a:buNone/>
            </a:pPr>
            <a:r>
              <a:rPr lang="en-US" sz="2160" dirty="0">
                <a:solidFill>
                  <a:srgbClr val="000000"/>
                </a:solidFill>
                <a:latin typeface="Verdana"/>
              </a:rPr>
              <a:t>IVR </a:t>
            </a:r>
            <a:r>
              <a:rPr lang="en-US" sz="2160" b="1" dirty="0">
                <a:solidFill>
                  <a:srgbClr val="000000"/>
                </a:solidFill>
                <a:latin typeface="Verdana"/>
              </a:rPr>
              <a:t>self-service</a:t>
            </a:r>
          </a:p>
          <a:p>
            <a:pPr marL="0" indent="0" defTabSz="1097280">
              <a:lnSpc>
                <a:spcPct val="150000"/>
              </a:lnSpc>
              <a:spcBef>
                <a:spcPts val="0"/>
              </a:spcBef>
              <a:buClrTx/>
              <a:buSzPts val="2200"/>
              <a:buNone/>
            </a:pPr>
            <a:r>
              <a:rPr lang="en-US" sz="2160" dirty="0">
                <a:solidFill>
                  <a:srgbClr val="000000"/>
                </a:solidFill>
                <a:latin typeface="Verdana"/>
              </a:rPr>
              <a:t>QoS </a:t>
            </a:r>
            <a:r>
              <a:rPr lang="en-US" sz="2160" b="1" dirty="0">
                <a:solidFill>
                  <a:srgbClr val="000000"/>
                </a:solidFill>
                <a:latin typeface="Verdana"/>
              </a:rPr>
              <a:t>Analytics</a:t>
            </a:r>
          </a:p>
          <a:p>
            <a:pPr marL="0" indent="0" defTabSz="1097280">
              <a:lnSpc>
                <a:spcPct val="150000"/>
              </a:lnSpc>
              <a:spcBef>
                <a:spcPts val="0"/>
              </a:spcBef>
              <a:buClrTx/>
              <a:buSzPts val="2200"/>
              <a:buNone/>
            </a:pPr>
            <a:r>
              <a:rPr lang="en-US" sz="2160" dirty="0">
                <a:solidFill>
                  <a:srgbClr val="000000"/>
                </a:solidFill>
                <a:latin typeface="Verdana"/>
              </a:rPr>
              <a:t>Global, secure, reliable</a:t>
            </a:r>
          </a:p>
        </p:txBody>
      </p:sp>
      <p:sp>
        <p:nvSpPr>
          <p:cNvPr id="16" name="Forma libre 15">
            <a:extLst>
              <a:ext uri="{FF2B5EF4-FFF2-40B4-BE49-F238E27FC236}">
                <a16:creationId xmlns:a16="http://schemas.microsoft.com/office/drawing/2014/main" id="{99DEAB73-7383-4648-8D71-3EADE49F623B}"/>
              </a:ext>
            </a:extLst>
          </p:cNvPr>
          <p:cNvSpPr/>
          <p:nvPr/>
        </p:nvSpPr>
        <p:spPr>
          <a:xfrm>
            <a:off x="14170181" y="0"/>
            <a:ext cx="460219" cy="7759226"/>
          </a:xfrm>
          <a:custGeom>
            <a:avLst/>
            <a:gdLst>
              <a:gd name="connsiteX0" fmla="*/ 0 w 383516"/>
              <a:gd name="connsiteY0" fmla="*/ 5098698 h 6466022"/>
              <a:gd name="connsiteX1" fmla="*/ 383516 w 383516"/>
              <a:gd name="connsiteY1" fmla="*/ 5307010 h 6466022"/>
              <a:gd name="connsiteX2" fmla="*/ 383516 w 383516"/>
              <a:gd name="connsiteY2" fmla="*/ 6466022 h 6466022"/>
              <a:gd name="connsiteX3" fmla="*/ 205232 w 383516"/>
              <a:gd name="connsiteY3" fmla="*/ 6466022 h 6466022"/>
              <a:gd name="connsiteX4" fmla="*/ 0 w 383516"/>
              <a:gd name="connsiteY4" fmla="*/ 6354752 h 6466022"/>
              <a:gd name="connsiteX5" fmla="*/ 0 w 383516"/>
              <a:gd name="connsiteY5" fmla="*/ 5458624 h 6466022"/>
              <a:gd name="connsiteX6" fmla="*/ 77751 w 383516"/>
              <a:gd name="connsiteY6" fmla="*/ 5501000 h 6466022"/>
              <a:gd name="connsiteX7" fmla="*/ 120981 w 383516"/>
              <a:gd name="connsiteY7" fmla="*/ 5523478 h 6466022"/>
              <a:gd name="connsiteX8" fmla="*/ 120981 w 383516"/>
              <a:gd name="connsiteY8" fmla="*/ 6242164 h 6466022"/>
              <a:gd name="connsiteX9" fmla="*/ 289167 w 383516"/>
              <a:gd name="connsiteY9" fmla="*/ 6331769 h 6466022"/>
              <a:gd name="connsiteX10" fmla="*/ 289167 w 383516"/>
              <a:gd name="connsiteY10" fmla="*/ 5436336 h 6466022"/>
              <a:gd name="connsiteX11" fmla="*/ 0 w 383516"/>
              <a:gd name="connsiteY11" fmla="*/ 5279049 h 6466022"/>
              <a:gd name="connsiteX12" fmla="*/ 0 w 383516"/>
              <a:gd name="connsiteY12" fmla="*/ 4739227 h 6466022"/>
              <a:gd name="connsiteX13" fmla="*/ 383516 w 383516"/>
              <a:gd name="connsiteY13" fmla="*/ 4946435 h 6466022"/>
              <a:gd name="connsiteX14" fmla="*/ 383516 w 383516"/>
              <a:gd name="connsiteY14" fmla="*/ 5128108 h 6466022"/>
              <a:gd name="connsiteX15" fmla="*/ 0 w 383516"/>
              <a:gd name="connsiteY15" fmla="*/ 4919549 h 6466022"/>
              <a:gd name="connsiteX16" fmla="*/ 0 w 383516"/>
              <a:gd name="connsiteY16" fmla="*/ 1865968 h 6466022"/>
              <a:gd name="connsiteX17" fmla="*/ 383516 w 383516"/>
              <a:gd name="connsiteY17" fmla="*/ 2074153 h 6466022"/>
              <a:gd name="connsiteX18" fmla="*/ 383516 w 383516"/>
              <a:gd name="connsiteY18" fmla="*/ 3233165 h 6466022"/>
              <a:gd name="connsiteX19" fmla="*/ 383516 w 383516"/>
              <a:gd name="connsiteY19" fmla="*/ 4409114 h 6466022"/>
              <a:gd name="connsiteX20" fmla="*/ 329873 w 383516"/>
              <a:gd name="connsiteY20" fmla="*/ 4379245 h 6466022"/>
              <a:gd name="connsiteX21" fmla="*/ 289167 w 383516"/>
              <a:gd name="connsiteY21" fmla="*/ 4357075 h 6466022"/>
              <a:gd name="connsiteX22" fmla="*/ 289167 w 383516"/>
              <a:gd name="connsiteY22" fmla="*/ 4085797 h 6466022"/>
              <a:gd name="connsiteX23" fmla="*/ 120981 w 383516"/>
              <a:gd name="connsiteY23" fmla="*/ 4177865 h 6466022"/>
              <a:gd name="connsiteX24" fmla="*/ 120981 w 383516"/>
              <a:gd name="connsiteY24" fmla="*/ 4443909 h 6466022"/>
              <a:gd name="connsiteX25" fmla="*/ 383516 w 383516"/>
              <a:gd name="connsiteY25" fmla="*/ 4588323 h 6466022"/>
              <a:gd name="connsiteX26" fmla="*/ 383516 w 383516"/>
              <a:gd name="connsiteY26" fmla="*/ 4767225 h 6466022"/>
              <a:gd name="connsiteX27" fmla="*/ 0 w 383516"/>
              <a:gd name="connsiteY27" fmla="*/ 4558879 h 6466022"/>
              <a:gd name="connsiteX28" fmla="*/ 0 w 383516"/>
              <a:gd name="connsiteY28" fmla="*/ 4063034 h 6466022"/>
              <a:gd name="connsiteX29" fmla="*/ 289167 w 383516"/>
              <a:gd name="connsiteY29" fmla="*/ 3906895 h 6466022"/>
              <a:gd name="connsiteX30" fmla="*/ 289167 w 383516"/>
              <a:gd name="connsiteY30" fmla="*/ 3727685 h 6466022"/>
              <a:gd name="connsiteX31" fmla="*/ 0 w 383516"/>
              <a:gd name="connsiteY31" fmla="*/ 3884728 h 6466022"/>
              <a:gd name="connsiteX32" fmla="*/ 0 w 383516"/>
              <a:gd name="connsiteY32" fmla="*/ 3704270 h 6466022"/>
              <a:gd name="connsiteX33" fmla="*/ 289167 w 383516"/>
              <a:gd name="connsiteY33" fmla="*/ 3546320 h 6466022"/>
              <a:gd name="connsiteX34" fmla="*/ 289167 w 383516"/>
              <a:gd name="connsiteY34" fmla="*/ 3367111 h 6466022"/>
              <a:gd name="connsiteX35" fmla="*/ 0 w 383516"/>
              <a:gd name="connsiteY35" fmla="*/ 3524651 h 6466022"/>
              <a:gd name="connsiteX36" fmla="*/ 0 w 383516"/>
              <a:gd name="connsiteY36" fmla="*/ 3301133 h 6466022"/>
              <a:gd name="connsiteX37" fmla="*/ 39570 w 383516"/>
              <a:gd name="connsiteY37" fmla="*/ 3322462 h 6466022"/>
              <a:gd name="connsiteX38" fmla="*/ 205232 w 383516"/>
              <a:gd name="connsiteY38" fmla="*/ 3233165 h 6466022"/>
              <a:gd name="connsiteX39" fmla="*/ 0 w 383516"/>
              <a:gd name="connsiteY39" fmla="*/ 3121895 h 6466022"/>
              <a:gd name="connsiteX40" fmla="*/ 0 w 383516"/>
              <a:gd name="connsiteY40" fmla="*/ 2225767 h 6466022"/>
              <a:gd name="connsiteX41" fmla="*/ 77751 w 383516"/>
              <a:gd name="connsiteY41" fmla="*/ 2268142 h 6466022"/>
              <a:gd name="connsiteX42" fmla="*/ 120981 w 383516"/>
              <a:gd name="connsiteY42" fmla="*/ 2290621 h 6466022"/>
              <a:gd name="connsiteX43" fmla="*/ 120981 w 383516"/>
              <a:gd name="connsiteY43" fmla="*/ 3009307 h 6466022"/>
              <a:gd name="connsiteX44" fmla="*/ 289167 w 383516"/>
              <a:gd name="connsiteY44" fmla="*/ 3098912 h 6466022"/>
              <a:gd name="connsiteX45" fmla="*/ 289167 w 383516"/>
              <a:gd name="connsiteY45" fmla="*/ 2203479 h 6466022"/>
              <a:gd name="connsiteX46" fmla="*/ 0 w 383516"/>
              <a:gd name="connsiteY46" fmla="*/ 2046191 h 6466022"/>
              <a:gd name="connsiteX47" fmla="*/ 0 w 383516"/>
              <a:gd name="connsiteY47" fmla="*/ 1506370 h 6466022"/>
              <a:gd name="connsiteX48" fmla="*/ 383516 w 383516"/>
              <a:gd name="connsiteY48" fmla="*/ 1713578 h 6466022"/>
              <a:gd name="connsiteX49" fmla="*/ 383516 w 383516"/>
              <a:gd name="connsiteY49" fmla="*/ 1895251 h 6466022"/>
              <a:gd name="connsiteX50" fmla="*/ 0 w 383516"/>
              <a:gd name="connsiteY50" fmla="*/ 1686692 h 6466022"/>
              <a:gd name="connsiteX51" fmla="*/ 205232 w 383516"/>
              <a:gd name="connsiteY51" fmla="*/ 0 h 6466022"/>
              <a:gd name="connsiteX52" fmla="*/ 383516 w 383516"/>
              <a:gd name="connsiteY52" fmla="*/ 0 h 6466022"/>
              <a:gd name="connsiteX53" fmla="*/ 383516 w 383516"/>
              <a:gd name="connsiteY53" fmla="*/ 1176564 h 6466022"/>
              <a:gd name="connsiteX54" fmla="*/ 329873 w 383516"/>
              <a:gd name="connsiteY54" fmla="*/ 1146696 h 6466022"/>
              <a:gd name="connsiteX55" fmla="*/ 289167 w 383516"/>
              <a:gd name="connsiteY55" fmla="*/ 1124218 h 6466022"/>
              <a:gd name="connsiteX56" fmla="*/ 289167 w 383516"/>
              <a:gd name="connsiteY56" fmla="*/ 852940 h 6466022"/>
              <a:gd name="connsiteX57" fmla="*/ 120981 w 383516"/>
              <a:gd name="connsiteY57" fmla="*/ 945008 h 6466022"/>
              <a:gd name="connsiteX58" fmla="*/ 120981 w 383516"/>
              <a:gd name="connsiteY58" fmla="*/ 1211051 h 6466022"/>
              <a:gd name="connsiteX59" fmla="*/ 383516 w 383516"/>
              <a:gd name="connsiteY59" fmla="*/ 1355466 h 6466022"/>
              <a:gd name="connsiteX60" fmla="*/ 383516 w 383516"/>
              <a:gd name="connsiteY60" fmla="*/ 1534676 h 6466022"/>
              <a:gd name="connsiteX61" fmla="*/ 0 w 383516"/>
              <a:gd name="connsiteY61" fmla="*/ 1326053 h 6466022"/>
              <a:gd name="connsiteX62" fmla="*/ 0 w 383516"/>
              <a:gd name="connsiteY62" fmla="*/ 830177 h 6466022"/>
              <a:gd name="connsiteX63" fmla="*/ 289167 w 383516"/>
              <a:gd name="connsiteY63" fmla="*/ 674038 h 6466022"/>
              <a:gd name="connsiteX64" fmla="*/ 289167 w 383516"/>
              <a:gd name="connsiteY64" fmla="*/ 494828 h 6466022"/>
              <a:gd name="connsiteX65" fmla="*/ 0 w 383516"/>
              <a:gd name="connsiteY65" fmla="*/ 651871 h 6466022"/>
              <a:gd name="connsiteX66" fmla="*/ 0 w 383516"/>
              <a:gd name="connsiteY66" fmla="*/ 471413 h 6466022"/>
              <a:gd name="connsiteX67" fmla="*/ 289167 w 383516"/>
              <a:gd name="connsiteY67" fmla="*/ 313463 h 6466022"/>
              <a:gd name="connsiteX68" fmla="*/ 289167 w 383516"/>
              <a:gd name="connsiteY68" fmla="*/ 134253 h 6466022"/>
              <a:gd name="connsiteX69" fmla="*/ 0 w 383516"/>
              <a:gd name="connsiteY69" fmla="*/ 291793 h 6466022"/>
              <a:gd name="connsiteX70" fmla="*/ 0 w 383516"/>
              <a:gd name="connsiteY70" fmla="*/ 68202 h 6466022"/>
              <a:gd name="connsiteX71" fmla="*/ 39570 w 383516"/>
              <a:gd name="connsiteY71" fmla="*/ 89605 h 6466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383516" h="6466022">
                <a:moveTo>
                  <a:pt x="0" y="5098698"/>
                </a:moveTo>
                <a:lnTo>
                  <a:pt x="383516" y="5307010"/>
                </a:lnTo>
                <a:lnTo>
                  <a:pt x="383516" y="6466022"/>
                </a:lnTo>
                <a:lnTo>
                  <a:pt x="205232" y="6466022"/>
                </a:lnTo>
                <a:lnTo>
                  <a:pt x="0" y="6354752"/>
                </a:lnTo>
                <a:lnTo>
                  <a:pt x="0" y="5458624"/>
                </a:lnTo>
                <a:lnTo>
                  <a:pt x="77751" y="5501000"/>
                </a:lnTo>
                <a:lnTo>
                  <a:pt x="120981" y="5523478"/>
                </a:lnTo>
                <a:lnTo>
                  <a:pt x="120981" y="6242164"/>
                </a:lnTo>
                <a:lnTo>
                  <a:pt x="289167" y="6331769"/>
                </a:lnTo>
                <a:lnTo>
                  <a:pt x="289167" y="5436336"/>
                </a:lnTo>
                <a:lnTo>
                  <a:pt x="0" y="5279049"/>
                </a:lnTo>
                <a:close/>
                <a:moveTo>
                  <a:pt x="0" y="4739227"/>
                </a:moveTo>
                <a:lnTo>
                  <a:pt x="383516" y="4946435"/>
                </a:lnTo>
                <a:lnTo>
                  <a:pt x="383516" y="5128108"/>
                </a:lnTo>
                <a:lnTo>
                  <a:pt x="0" y="4919549"/>
                </a:lnTo>
                <a:close/>
                <a:moveTo>
                  <a:pt x="0" y="1865968"/>
                </a:moveTo>
                <a:lnTo>
                  <a:pt x="383516" y="2074153"/>
                </a:lnTo>
                <a:lnTo>
                  <a:pt x="383516" y="3233165"/>
                </a:lnTo>
                <a:lnTo>
                  <a:pt x="383516" y="4409114"/>
                </a:lnTo>
                <a:lnTo>
                  <a:pt x="329873" y="4379245"/>
                </a:lnTo>
                <a:lnTo>
                  <a:pt x="289167" y="4357075"/>
                </a:lnTo>
                <a:lnTo>
                  <a:pt x="289167" y="4085797"/>
                </a:lnTo>
                <a:lnTo>
                  <a:pt x="120981" y="4177865"/>
                </a:lnTo>
                <a:lnTo>
                  <a:pt x="120981" y="4443909"/>
                </a:lnTo>
                <a:lnTo>
                  <a:pt x="383516" y="4588323"/>
                </a:lnTo>
                <a:lnTo>
                  <a:pt x="383516" y="4767225"/>
                </a:lnTo>
                <a:lnTo>
                  <a:pt x="0" y="4558879"/>
                </a:lnTo>
                <a:lnTo>
                  <a:pt x="0" y="4063034"/>
                </a:lnTo>
                <a:lnTo>
                  <a:pt x="289167" y="3906895"/>
                </a:lnTo>
                <a:lnTo>
                  <a:pt x="289167" y="3727685"/>
                </a:lnTo>
                <a:lnTo>
                  <a:pt x="0" y="3884728"/>
                </a:lnTo>
                <a:lnTo>
                  <a:pt x="0" y="3704270"/>
                </a:lnTo>
                <a:lnTo>
                  <a:pt x="289167" y="3546320"/>
                </a:lnTo>
                <a:lnTo>
                  <a:pt x="289167" y="3367111"/>
                </a:lnTo>
                <a:lnTo>
                  <a:pt x="0" y="3524651"/>
                </a:lnTo>
                <a:lnTo>
                  <a:pt x="0" y="3301133"/>
                </a:lnTo>
                <a:lnTo>
                  <a:pt x="39570" y="3322462"/>
                </a:lnTo>
                <a:lnTo>
                  <a:pt x="205232" y="3233165"/>
                </a:lnTo>
                <a:lnTo>
                  <a:pt x="0" y="3121895"/>
                </a:lnTo>
                <a:lnTo>
                  <a:pt x="0" y="2225767"/>
                </a:lnTo>
                <a:lnTo>
                  <a:pt x="77751" y="2268142"/>
                </a:lnTo>
                <a:lnTo>
                  <a:pt x="120981" y="2290621"/>
                </a:lnTo>
                <a:lnTo>
                  <a:pt x="120981" y="3009307"/>
                </a:lnTo>
                <a:lnTo>
                  <a:pt x="289167" y="3098912"/>
                </a:lnTo>
                <a:lnTo>
                  <a:pt x="289167" y="2203479"/>
                </a:lnTo>
                <a:lnTo>
                  <a:pt x="0" y="2046191"/>
                </a:lnTo>
                <a:close/>
                <a:moveTo>
                  <a:pt x="0" y="1506370"/>
                </a:moveTo>
                <a:lnTo>
                  <a:pt x="383516" y="1713578"/>
                </a:lnTo>
                <a:lnTo>
                  <a:pt x="383516" y="1895251"/>
                </a:lnTo>
                <a:lnTo>
                  <a:pt x="0" y="1686692"/>
                </a:lnTo>
                <a:close/>
                <a:moveTo>
                  <a:pt x="205232" y="0"/>
                </a:moveTo>
                <a:lnTo>
                  <a:pt x="383516" y="0"/>
                </a:lnTo>
                <a:lnTo>
                  <a:pt x="383516" y="1176564"/>
                </a:lnTo>
                <a:lnTo>
                  <a:pt x="329873" y="1146696"/>
                </a:lnTo>
                <a:lnTo>
                  <a:pt x="289167" y="1124218"/>
                </a:lnTo>
                <a:lnTo>
                  <a:pt x="289167" y="852940"/>
                </a:lnTo>
                <a:lnTo>
                  <a:pt x="120981" y="945008"/>
                </a:lnTo>
                <a:lnTo>
                  <a:pt x="120981" y="1211051"/>
                </a:lnTo>
                <a:lnTo>
                  <a:pt x="383516" y="1355466"/>
                </a:lnTo>
                <a:lnTo>
                  <a:pt x="383516" y="1534676"/>
                </a:lnTo>
                <a:lnTo>
                  <a:pt x="0" y="1326053"/>
                </a:lnTo>
                <a:lnTo>
                  <a:pt x="0" y="830177"/>
                </a:lnTo>
                <a:lnTo>
                  <a:pt x="289167" y="674038"/>
                </a:lnTo>
                <a:lnTo>
                  <a:pt x="289167" y="494828"/>
                </a:lnTo>
                <a:lnTo>
                  <a:pt x="0" y="651871"/>
                </a:lnTo>
                <a:lnTo>
                  <a:pt x="0" y="471413"/>
                </a:lnTo>
                <a:lnTo>
                  <a:pt x="289167" y="313463"/>
                </a:lnTo>
                <a:lnTo>
                  <a:pt x="289167" y="134253"/>
                </a:lnTo>
                <a:lnTo>
                  <a:pt x="0" y="291793"/>
                </a:lnTo>
                <a:lnTo>
                  <a:pt x="0" y="68202"/>
                </a:lnTo>
                <a:lnTo>
                  <a:pt x="39570" y="89605"/>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s-CO" sz="2160" kern="1200">
              <a:solidFill>
                <a:srgbClr val="FFFFFF"/>
              </a:solidFill>
              <a:latin typeface="Verdana"/>
            </a:endParaRPr>
          </a:p>
        </p:txBody>
      </p:sp>
      <p:sp>
        <p:nvSpPr>
          <p:cNvPr id="18" name="CuadroTexto 17">
            <a:extLst>
              <a:ext uri="{FF2B5EF4-FFF2-40B4-BE49-F238E27FC236}">
                <a16:creationId xmlns:a16="http://schemas.microsoft.com/office/drawing/2014/main" id="{43E6D641-9DC3-A14C-8F38-A503791F77E3}"/>
              </a:ext>
            </a:extLst>
          </p:cNvPr>
          <p:cNvSpPr txBox="1"/>
          <p:nvPr/>
        </p:nvSpPr>
        <p:spPr>
          <a:xfrm>
            <a:off x="1309064" y="809830"/>
            <a:ext cx="1279517" cy="830997"/>
          </a:xfrm>
          <a:prstGeom prst="rect">
            <a:avLst/>
          </a:prstGeom>
          <a:noFill/>
        </p:spPr>
        <p:txBody>
          <a:bodyPr wrap="none" rtlCol="0">
            <a:spAutoFit/>
          </a:bodyPr>
          <a:lstStyle/>
          <a:p>
            <a:pPr defTabSz="1097280">
              <a:buClrTx/>
            </a:pPr>
            <a:r>
              <a:rPr lang="es-CO" sz="4800" b="1" kern="1200" dirty="0">
                <a:latin typeface="Times New Roman" panose="02020603050405020304" pitchFamily="18" charset="0"/>
                <a:ea typeface="+mn-ea"/>
                <a:cs typeface="Times New Roman" panose="02020603050405020304" pitchFamily="18" charset="0"/>
              </a:rPr>
              <a:t>Call</a:t>
            </a:r>
          </a:p>
        </p:txBody>
      </p:sp>
      <p:sp>
        <p:nvSpPr>
          <p:cNvPr id="19" name="Freeform 5">
            <a:extLst>
              <a:ext uri="{FF2B5EF4-FFF2-40B4-BE49-F238E27FC236}">
                <a16:creationId xmlns:a16="http://schemas.microsoft.com/office/drawing/2014/main" id="{7ACBA0FC-0097-304F-9461-45959E4470AA}"/>
              </a:ext>
            </a:extLst>
          </p:cNvPr>
          <p:cNvSpPr>
            <a:spLocks noChangeArrowheads="1"/>
          </p:cNvSpPr>
          <p:nvPr/>
        </p:nvSpPr>
        <p:spPr bwMode="auto">
          <a:xfrm flipV="1">
            <a:off x="1" y="1331491"/>
            <a:ext cx="1173596" cy="130248"/>
          </a:xfrm>
          <a:custGeom>
            <a:avLst/>
            <a:gdLst>
              <a:gd name="T0" fmla="*/ 7547 w 7548"/>
              <a:gd name="T1" fmla="*/ 0 h 838"/>
              <a:gd name="T2" fmla="*/ 0 w 7548"/>
              <a:gd name="T3" fmla="*/ 0 h 838"/>
              <a:gd name="T4" fmla="*/ 0 w 7548"/>
              <a:gd name="T5" fmla="*/ 837 h 838"/>
              <a:gd name="T6" fmla="*/ 7146 w 7548"/>
              <a:gd name="T7" fmla="*/ 837 h 838"/>
              <a:gd name="T8" fmla="*/ 7547 w 7548"/>
              <a:gd name="T9" fmla="*/ 0 h 838"/>
            </a:gdLst>
            <a:ahLst/>
            <a:cxnLst>
              <a:cxn ang="0">
                <a:pos x="T0" y="T1"/>
              </a:cxn>
              <a:cxn ang="0">
                <a:pos x="T2" y="T3"/>
              </a:cxn>
              <a:cxn ang="0">
                <a:pos x="T4" y="T5"/>
              </a:cxn>
              <a:cxn ang="0">
                <a:pos x="T6" y="T7"/>
              </a:cxn>
              <a:cxn ang="0">
                <a:pos x="T8" y="T9"/>
              </a:cxn>
            </a:cxnLst>
            <a:rect l="0" t="0" r="r" b="b"/>
            <a:pathLst>
              <a:path w="7548" h="838">
                <a:moveTo>
                  <a:pt x="7547" y="0"/>
                </a:moveTo>
                <a:lnTo>
                  <a:pt x="0" y="0"/>
                </a:lnTo>
                <a:lnTo>
                  <a:pt x="0" y="837"/>
                </a:lnTo>
                <a:lnTo>
                  <a:pt x="7146" y="837"/>
                </a:lnTo>
                <a:lnTo>
                  <a:pt x="7547"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defTabSz="1097280">
              <a:buClrTx/>
            </a:pPr>
            <a:endParaRPr lang="en-US" sz="2160" kern="1200">
              <a:latin typeface="Verdana"/>
              <a:ea typeface="+mn-ea"/>
              <a:cs typeface="+mn-cs"/>
            </a:endParaRPr>
          </a:p>
        </p:txBody>
      </p:sp>
      <p:grpSp>
        <p:nvGrpSpPr>
          <p:cNvPr id="57" name="Grupo 56">
            <a:extLst>
              <a:ext uri="{FF2B5EF4-FFF2-40B4-BE49-F238E27FC236}">
                <a16:creationId xmlns:a16="http://schemas.microsoft.com/office/drawing/2014/main" id="{63F0D108-F5B6-0E4C-B3DF-E70AA8B1175A}"/>
              </a:ext>
            </a:extLst>
          </p:cNvPr>
          <p:cNvGrpSpPr/>
          <p:nvPr/>
        </p:nvGrpSpPr>
        <p:grpSpPr>
          <a:xfrm>
            <a:off x="6861377" y="3236248"/>
            <a:ext cx="180017" cy="3633565"/>
            <a:chOff x="5636169" y="2924428"/>
            <a:chExt cx="150014" cy="3027971"/>
          </a:xfrm>
        </p:grpSpPr>
        <p:cxnSp>
          <p:nvCxnSpPr>
            <p:cNvPr id="20" name="Straight Connector 19">
              <a:extLst>
                <a:ext uri="{FF2B5EF4-FFF2-40B4-BE49-F238E27FC236}">
                  <a16:creationId xmlns:a16="http://schemas.microsoft.com/office/drawing/2014/main" id="{C8D3F794-E14E-0844-833B-A7C135CF237F}"/>
                </a:ext>
              </a:extLst>
            </p:cNvPr>
            <p:cNvCxnSpPr>
              <a:cxnSpLocks/>
              <a:stCxn id="21" idx="4"/>
              <a:endCxn id="27" idx="0"/>
            </p:cNvCxnSpPr>
            <p:nvPr/>
          </p:nvCxnSpPr>
          <p:spPr>
            <a:xfrm>
              <a:off x="5711176" y="3074440"/>
              <a:ext cx="0" cy="2727947"/>
            </a:xfrm>
            <a:prstGeom prst="line">
              <a:avLst/>
            </a:prstGeom>
            <a:ln w="12700">
              <a:solidFill>
                <a:schemeClr val="accent3"/>
              </a:solidFill>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62F4E864-59D8-C84B-9B42-657DEA2246D5}"/>
                </a:ext>
              </a:extLst>
            </p:cNvPr>
            <p:cNvSpPr/>
            <p:nvPr/>
          </p:nvSpPr>
          <p:spPr>
            <a:xfrm>
              <a:off x="5636169" y="2924428"/>
              <a:ext cx="150014" cy="150012"/>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22" name="Oval 20">
              <a:extLst>
                <a:ext uri="{FF2B5EF4-FFF2-40B4-BE49-F238E27FC236}">
                  <a16:creationId xmlns:a16="http://schemas.microsoft.com/office/drawing/2014/main" id="{C46E56D4-38CA-FE40-A3EF-E83BB19A88EB}"/>
                </a:ext>
              </a:extLst>
            </p:cNvPr>
            <p:cNvSpPr/>
            <p:nvPr/>
          </p:nvSpPr>
          <p:spPr>
            <a:xfrm>
              <a:off x="5636169" y="3327870"/>
              <a:ext cx="150014" cy="150012"/>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23" name="Oval 20">
              <a:extLst>
                <a:ext uri="{FF2B5EF4-FFF2-40B4-BE49-F238E27FC236}">
                  <a16:creationId xmlns:a16="http://schemas.microsoft.com/office/drawing/2014/main" id="{88727577-19F2-2B45-BD7F-24C9D3A5CB65}"/>
                </a:ext>
              </a:extLst>
            </p:cNvPr>
            <p:cNvSpPr/>
            <p:nvPr/>
          </p:nvSpPr>
          <p:spPr>
            <a:xfrm>
              <a:off x="5636169" y="3731194"/>
              <a:ext cx="150014" cy="150012"/>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25" name="Oval 20">
              <a:extLst>
                <a:ext uri="{FF2B5EF4-FFF2-40B4-BE49-F238E27FC236}">
                  <a16:creationId xmlns:a16="http://schemas.microsoft.com/office/drawing/2014/main" id="{D636C921-30D7-C348-BB69-4A9EAD0A34A4}"/>
                </a:ext>
              </a:extLst>
            </p:cNvPr>
            <p:cNvSpPr/>
            <p:nvPr/>
          </p:nvSpPr>
          <p:spPr>
            <a:xfrm>
              <a:off x="5636169" y="4138872"/>
              <a:ext cx="150014" cy="150012"/>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26" name="Oval 20">
              <a:extLst>
                <a:ext uri="{FF2B5EF4-FFF2-40B4-BE49-F238E27FC236}">
                  <a16:creationId xmlns:a16="http://schemas.microsoft.com/office/drawing/2014/main" id="{A3D0F85C-3A8F-B147-A013-7AA90F936E2F}"/>
                </a:ext>
              </a:extLst>
            </p:cNvPr>
            <p:cNvSpPr/>
            <p:nvPr/>
          </p:nvSpPr>
          <p:spPr>
            <a:xfrm>
              <a:off x="5636169" y="4546550"/>
              <a:ext cx="150014" cy="150012"/>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27" name="Oval 20">
              <a:extLst>
                <a:ext uri="{FF2B5EF4-FFF2-40B4-BE49-F238E27FC236}">
                  <a16:creationId xmlns:a16="http://schemas.microsoft.com/office/drawing/2014/main" id="{461F4E63-3B01-8545-8C6F-05CA39C62F3E}"/>
                </a:ext>
              </a:extLst>
            </p:cNvPr>
            <p:cNvSpPr/>
            <p:nvPr/>
          </p:nvSpPr>
          <p:spPr>
            <a:xfrm>
              <a:off x="5636169" y="5802387"/>
              <a:ext cx="150014" cy="150012"/>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36" name="Oval 20">
              <a:extLst>
                <a:ext uri="{FF2B5EF4-FFF2-40B4-BE49-F238E27FC236}">
                  <a16:creationId xmlns:a16="http://schemas.microsoft.com/office/drawing/2014/main" id="{7720C6EA-88E9-6F41-96A5-CE6D992182BE}"/>
                </a:ext>
              </a:extLst>
            </p:cNvPr>
            <p:cNvSpPr/>
            <p:nvPr/>
          </p:nvSpPr>
          <p:spPr>
            <a:xfrm>
              <a:off x="5636169" y="4951664"/>
              <a:ext cx="150014" cy="150012"/>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sp>
          <p:nvSpPr>
            <p:cNvPr id="37" name="Oval 20">
              <a:extLst>
                <a:ext uri="{FF2B5EF4-FFF2-40B4-BE49-F238E27FC236}">
                  <a16:creationId xmlns:a16="http://schemas.microsoft.com/office/drawing/2014/main" id="{90E7CCE1-98BD-DF43-BDC2-5868658E51F1}"/>
                </a:ext>
              </a:extLst>
            </p:cNvPr>
            <p:cNvSpPr/>
            <p:nvPr/>
          </p:nvSpPr>
          <p:spPr>
            <a:xfrm>
              <a:off x="5636169" y="5379928"/>
              <a:ext cx="150014" cy="150012"/>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80">
                <a:buClrTx/>
              </a:pPr>
              <a:endParaRPr lang="en-US" sz="2160" kern="1200">
                <a:solidFill>
                  <a:srgbClr val="FFFFFF"/>
                </a:solidFill>
                <a:latin typeface="Verdana"/>
              </a:endParaRPr>
            </a:p>
          </p:txBody>
        </p:sp>
      </p:grpSp>
      <p:pic>
        <p:nvPicPr>
          <p:cNvPr id="24" name="Picture 23">
            <a:extLst>
              <a:ext uri="{FF2B5EF4-FFF2-40B4-BE49-F238E27FC236}">
                <a16:creationId xmlns:a16="http://schemas.microsoft.com/office/drawing/2014/main" id="{4E423911-64CA-4FBA-ABCB-9446FEA9047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2088011" y="7830788"/>
            <a:ext cx="2149712" cy="351681"/>
          </a:xfrm>
          <a:prstGeom prst="rect">
            <a:avLst/>
          </a:prstGeom>
        </p:spPr>
      </p:pic>
      <p:grpSp>
        <p:nvGrpSpPr>
          <p:cNvPr id="4" name="Group 3">
            <a:extLst>
              <a:ext uri="{FF2B5EF4-FFF2-40B4-BE49-F238E27FC236}">
                <a16:creationId xmlns:a16="http://schemas.microsoft.com/office/drawing/2014/main" id="{827D28E6-1AD5-4DDE-B2F8-4FA96947DC18}"/>
              </a:ext>
            </a:extLst>
          </p:cNvPr>
          <p:cNvGrpSpPr/>
          <p:nvPr/>
        </p:nvGrpSpPr>
        <p:grpSpPr>
          <a:xfrm>
            <a:off x="540577" y="2183737"/>
            <a:ext cx="4398264" cy="2729643"/>
            <a:chOff x="5908153" y="2014499"/>
            <a:chExt cx="7615123" cy="4797491"/>
          </a:xfrm>
        </p:grpSpPr>
        <p:pic>
          <p:nvPicPr>
            <p:cNvPr id="39" name="Google Shape;377;p49">
              <a:extLst>
                <a:ext uri="{FF2B5EF4-FFF2-40B4-BE49-F238E27FC236}">
                  <a16:creationId xmlns:a16="http://schemas.microsoft.com/office/drawing/2014/main" id="{39B06F30-DE91-47A2-9D79-ADB4B40164C6}"/>
                </a:ext>
              </a:extLst>
            </p:cNvPr>
            <p:cNvPicPr preferRelativeResize="0"/>
            <p:nvPr/>
          </p:nvPicPr>
          <p:blipFill rotWithShape="1">
            <a:blip r:embed="rId5">
              <a:alphaModFix/>
            </a:blip>
            <a:srcRect/>
            <a:stretch/>
          </p:blipFill>
          <p:spPr>
            <a:xfrm>
              <a:off x="5908153" y="2014499"/>
              <a:ext cx="7615123" cy="4797491"/>
            </a:xfrm>
            <a:prstGeom prst="rect">
              <a:avLst/>
            </a:prstGeom>
            <a:noFill/>
            <a:ln>
              <a:noFill/>
            </a:ln>
          </p:spPr>
        </p:pic>
        <p:pic>
          <p:nvPicPr>
            <p:cNvPr id="40" name="Google Shape;381;p49">
              <a:extLst>
                <a:ext uri="{FF2B5EF4-FFF2-40B4-BE49-F238E27FC236}">
                  <a16:creationId xmlns:a16="http://schemas.microsoft.com/office/drawing/2014/main" id="{1D330949-7D94-4915-ADF5-12BCCD2F2644}"/>
                </a:ext>
              </a:extLst>
            </p:cNvPr>
            <p:cNvPicPr preferRelativeResize="0"/>
            <p:nvPr/>
          </p:nvPicPr>
          <p:blipFill rotWithShape="1">
            <a:blip r:embed="rId6">
              <a:alphaModFix/>
            </a:blip>
            <a:srcRect/>
            <a:stretch/>
          </p:blipFill>
          <p:spPr>
            <a:xfrm>
              <a:off x="7504270" y="2014499"/>
              <a:ext cx="1289210" cy="238416"/>
            </a:xfrm>
            <a:prstGeom prst="rect">
              <a:avLst/>
            </a:prstGeom>
            <a:noFill/>
            <a:ln>
              <a:noFill/>
            </a:ln>
          </p:spPr>
        </p:pic>
      </p:grpSp>
      <p:grpSp>
        <p:nvGrpSpPr>
          <p:cNvPr id="29" name="Grupo 4">
            <a:extLst>
              <a:ext uri="{FF2B5EF4-FFF2-40B4-BE49-F238E27FC236}">
                <a16:creationId xmlns:a16="http://schemas.microsoft.com/office/drawing/2014/main" id="{42FEB65F-C6E7-4C37-8894-1F96B4E9517B}"/>
              </a:ext>
            </a:extLst>
          </p:cNvPr>
          <p:cNvGrpSpPr/>
          <p:nvPr/>
        </p:nvGrpSpPr>
        <p:grpSpPr>
          <a:xfrm>
            <a:off x="3059151" y="1658964"/>
            <a:ext cx="2651849" cy="5527924"/>
            <a:chOff x="2564276" y="1304915"/>
            <a:chExt cx="2374899" cy="4950606"/>
          </a:xfrm>
        </p:grpSpPr>
        <p:sp>
          <p:nvSpPr>
            <p:cNvPr id="30" name="Rounded Rectangle 38">
              <a:extLst>
                <a:ext uri="{FF2B5EF4-FFF2-40B4-BE49-F238E27FC236}">
                  <a16:creationId xmlns:a16="http://schemas.microsoft.com/office/drawing/2014/main" id="{E664D6C0-BF20-45B1-AB93-D33C588194F9}"/>
                </a:ext>
              </a:extLst>
            </p:cNvPr>
            <p:cNvSpPr/>
            <p:nvPr/>
          </p:nvSpPr>
          <p:spPr>
            <a:xfrm>
              <a:off x="2564276" y="1304915"/>
              <a:ext cx="2374899" cy="4950606"/>
            </a:xfrm>
            <a:prstGeom prst="roundRect">
              <a:avLst>
                <a:gd name="adj" fmla="val 13271"/>
              </a:avLst>
            </a:prstGeom>
            <a:solidFill>
              <a:schemeClr val="bg1"/>
            </a:solidFill>
            <a:ln w="952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pPr>
              <a:endParaRPr lang="en-US" sz="2160" kern="1200">
                <a:solidFill>
                  <a:srgbClr val="FFFFFF"/>
                </a:solidFill>
                <a:latin typeface="Verdana"/>
              </a:endParaRPr>
            </a:p>
          </p:txBody>
        </p:sp>
        <p:pic>
          <p:nvPicPr>
            <p:cNvPr id="31" name="Google Shape;703;p89">
              <a:extLst>
                <a:ext uri="{FF2B5EF4-FFF2-40B4-BE49-F238E27FC236}">
                  <a16:creationId xmlns:a16="http://schemas.microsoft.com/office/drawing/2014/main" id="{A9A9BF20-A800-4338-9DA0-91604D92A78B}"/>
                </a:ext>
              </a:extLst>
            </p:cNvPr>
            <p:cNvPicPr preferRelativeResize="0">
              <a:picLocks noChangeAspect="1"/>
            </p:cNvPicPr>
            <p:nvPr/>
          </p:nvPicPr>
          <p:blipFill>
            <a:blip r:embed="rId7">
              <a:alphaModFix/>
            </a:blip>
            <a:stretch>
              <a:fillRect/>
            </a:stretch>
          </p:blipFill>
          <p:spPr>
            <a:xfrm>
              <a:off x="2689200" y="1551600"/>
              <a:ext cx="2098800" cy="4556753"/>
            </a:xfrm>
            <a:prstGeom prst="rect">
              <a:avLst/>
            </a:prstGeom>
          </p:spPr>
        </p:pic>
        <p:grpSp>
          <p:nvGrpSpPr>
            <p:cNvPr id="32" name="Grupo 38">
              <a:extLst>
                <a:ext uri="{FF2B5EF4-FFF2-40B4-BE49-F238E27FC236}">
                  <a16:creationId xmlns:a16="http://schemas.microsoft.com/office/drawing/2014/main" id="{4EAEB4F0-4755-4C86-A08A-4093807DF6B0}"/>
                </a:ext>
              </a:extLst>
            </p:cNvPr>
            <p:cNvGrpSpPr/>
            <p:nvPr/>
          </p:nvGrpSpPr>
          <p:grpSpPr>
            <a:xfrm>
              <a:off x="2681215" y="1445129"/>
              <a:ext cx="2153676" cy="4663224"/>
              <a:chOff x="5449198" y="1115724"/>
              <a:chExt cx="1584325" cy="3430443"/>
            </a:xfrm>
          </p:grpSpPr>
          <p:sp>
            <p:nvSpPr>
              <p:cNvPr id="33" name="Rounded Rectangle 2">
                <a:extLst>
                  <a:ext uri="{FF2B5EF4-FFF2-40B4-BE49-F238E27FC236}">
                    <a16:creationId xmlns:a16="http://schemas.microsoft.com/office/drawing/2014/main" id="{008A765E-2639-4FCA-89BC-A53177E21E96}"/>
                  </a:ext>
                </a:extLst>
              </p:cNvPr>
              <p:cNvSpPr/>
              <p:nvPr/>
            </p:nvSpPr>
            <p:spPr>
              <a:xfrm>
                <a:off x="5449198" y="1167600"/>
                <a:ext cx="1584325" cy="3378567"/>
              </a:xfrm>
              <a:prstGeom prst="roundRect">
                <a:avLst>
                  <a:gd name="adj" fmla="val 6014"/>
                </a:avLst>
              </a:prstGeom>
              <a:noFill/>
              <a:ln w="666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pPr>
                <a:endParaRPr lang="en-US" sz="2160" kern="1200">
                  <a:solidFill>
                    <a:srgbClr val="FFFFFF"/>
                  </a:solidFill>
                  <a:latin typeface="Verdana"/>
                </a:endParaRPr>
              </a:p>
            </p:txBody>
          </p:sp>
          <p:sp>
            <p:nvSpPr>
              <p:cNvPr id="34" name="Rounded Rectangle 42">
                <a:extLst>
                  <a:ext uri="{FF2B5EF4-FFF2-40B4-BE49-F238E27FC236}">
                    <a16:creationId xmlns:a16="http://schemas.microsoft.com/office/drawing/2014/main" id="{998A3526-188D-4FA2-A8E6-C7672876A558}"/>
                  </a:ext>
                </a:extLst>
              </p:cNvPr>
              <p:cNvSpPr/>
              <p:nvPr/>
            </p:nvSpPr>
            <p:spPr>
              <a:xfrm>
                <a:off x="5969328" y="1115724"/>
                <a:ext cx="555295" cy="172450"/>
              </a:xfrm>
              <a:prstGeom prst="roundRect">
                <a:avLst>
                  <a:gd name="adj" fmla="val 41437"/>
                </a:avLst>
              </a:pr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97236">
                  <a:buClrTx/>
                </a:pPr>
                <a:endParaRPr lang="en-US" sz="2160" kern="1200">
                  <a:solidFill>
                    <a:srgbClr val="FFFFFF"/>
                  </a:solidFill>
                  <a:latin typeface="Verdana"/>
                </a:endParaRPr>
              </a:p>
            </p:txBody>
          </p:sp>
        </p:grpSp>
      </p:grpSp>
      <p:pic>
        <p:nvPicPr>
          <p:cNvPr id="35" name="Picture 5" descr="A picture containing electronics, remote, game, sitting&#10;&#10;Description generated with very high confidence">
            <a:extLst>
              <a:ext uri="{FF2B5EF4-FFF2-40B4-BE49-F238E27FC236}">
                <a16:creationId xmlns:a16="http://schemas.microsoft.com/office/drawing/2014/main" id="{768BB3E1-8D56-47F4-AB80-BB5DD04AE8B9}"/>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7223" t="386" r="-427" b="9470"/>
          <a:stretch/>
        </p:blipFill>
        <p:spPr>
          <a:xfrm>
            <a:off x="-1873" y="4174760"/>
            <a:ext cx="5134836" cy="3719542"/>
          </a:xfrm>
          <a:prstGeom prst="rect">
            <a:avLst/>
          </a:prstGeom>
        </p:spPr>
      </p:pic>
      <p:pic>
        <p:nvPicPr>
          <p:cNvPr id="42" name="Picture 41">
            <a:extLst>
              <a:ext uri="{FF2B5EF4-FFF2-40B4-BE49-F238E27FC236}">
                <a16:creationId xmlns:a16="http://schemas.microsoft.com/office/drawing/2014/main" id="{B87B50A1-3989-4E53-8D81-24B9DCB7B8D1}"/>
              </a:ext>
            </a:extLst>
          </p:cNvPr>
          <p:cNvPicPr>
            <a:picLocks noChangeAspect="1"/>
          </p:cNvPicPr>
          <p:nvPr/>
        </p:nvPicPr>
        <p:blipFill rotWithShape="1">
          <a:blip r:embed="rId9" cstate="hqprint">
            <a:extLst>
              <a:ext uri="{28A0092B-C50C-407E-A947-70E740481C1C}">
                <a14:useLocalDpi xmlns:a14="http://schemas.microsoft.com/office/drawing/2010/main"/>
              </a:ext>
            </a:extLst>
          </a:blip>
          <a:srcRect/>
          <a:stretch/>
        </p:blipFill>
        <p:spPr>
          <a:xfrm>
            <a:off x="569608" y="2196707"/>
            <a:ext cx="711686" cy="166021"/>
          </a:xfrm>
          <a:prstGeom prst="rect">
            <a:avLst/>
          </a:prstGeom>
        </p:spPr>
      </p:pic>
    </p:spTree>
    <p:extLst>
      <p:ext uri="{BB962C8B-B14F-4D97-AF65-F5344CB8AC3E}">
        <p14:creationId xmlns:p14="http://schemas.microsoft.com/office/powerpoint/2010/main" val="16471442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theme1.xml><?xml version="1.0" encoding="utf-8"?>
<a:theme xmlns:a="http://schemas.openxmlformats.org/drawingml/2006/main" name="5_Office Theme">
  <a:themeElements>
    <a:clrScheme name="Custom 10">
      <a:dk1>
        <a:srgbClr val="000000"/>
      </a:dk1>
      <a:lt1>
        <a:srgbClr val="FFFFFF"/>
      </a:lt1>
      <a:dk2>
        <a:srgbClr val="F1F1F3"/>
      </a:dk2>
      <a:lt2>
        <a:srgbClr val="F9F9FB"/>
      </a:lt2>
      <a:accent1>
        <a:srgbClr val="DA281C"/>
      </a:accent1>
      <a:accent2>
        <a:srgbClr val="000000"/>
      </a:accent2>
      <a:accent3>
        <a:srgbClr val="FF8200"/>
      </a:accent3>
      <a:accent4>
        <a:srgbClr val="A3CAE9"/>
      </a:accent4>
      <a:accent5>
        <a:srgbClr val="303033"/>
      </a:accent5>
      <a:accent6>
        <a:srgbClr val="575759"/>
      </a:accent6>
      <a:hlink>
        <a:srgbClr val="FF8200"/>
      </a:hlink>
      <a:folHlink>
        <a:srgbClr val="575759"/>
      </a:folHlink>
    </a:clrScheme>
    <a:fontScheme name="Consolas-Verdana">
      <a:majorFont>
        <a:latin typeface="Consolas" panose="020B0609020204030204"/>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panose="020B060403050404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Avaya Brand">
      <a:dk1>
        <a:srgbClr val="000000"/>
      </a:dk1>
      <a:lt1>
        <a:srgbClr val="FFFFFF"/>
      </a:lt1>
      <a:dk2>
        <a:srgbClr val="F1F1F3"/>
      </a:dk2>
      <a:lt2>
        <a:srgbClr val="F9F9FB"/>
      </a:lt2>
      <a:accent1>
        <a:srgbClr val="DA281C"/>
      </a:accent1>
      <a:accent2>
        <a:srgbClr val="000000"/>
      </a:accent2>
      <a:accent3>
        <a:srgbClr val="FF8200"/>
      </a:accent3>
      <a:accent4>
        <a:srgbClr val="A3CAE9"/>
      </a:accent4>
      <a:accent5>
        <a:srgbClr val="303033"/>
      </a:accent5>
      <a:accent6>
        <a:srgbClr val="575759"/>
      </a:accent6>
      <a:hlink>
        <a:srgbClr val="A4CAE8"/>
      </a:hlink>
      <a:folHlink>
        <a:srgbClr val="575759"/>
      </a:folHlink>
    </a:clrScheme>
    <a:fontScheme name="Avaya">
      <a:majorFont>
        <a:latin typeface="Times New Roman Bold"/>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Avaya Brand">
      <a:dk1>
        <a:srgbClr val="000000"/>
      </a:dk1>
      <a:lt1>
        <a:srgbClr val="FFFFFF"/>
      </a:lt1>
      <a:dk2>
        <a:srgbClr val="F1F1F3"/>
      </a:dk2>
      <a:lt2>
        <a:srgbClr val="F9F9FB"/>
      </a:lt2>
      <a:accent1>
        <a:srgbClr val="DA281C"/>
      </a:accent1>
      <a:accent2>
        <a:srgbClr val="000000"/>
      </a:accent2>
      <a:accent3>
        <a:srgbClr val="FF8200"/>
      </a:accent3>
      <a:accent4>
        <a:srgbClr val="A3CAE9"/>
      </a:accent4>
      <a:accent5>
        <a:srgbClr val="303033"/>
      </a:accent5>
      <a:accent6>
        <a:srgbClr val="575759"/>
      </a:accent6>
      <a:hlink>
        <a:srgbClr val="A4CAE8"/>
      </a:hlink>
      <a:folHlink>
        <a:srgbClr val="575759"/>
      </a:folHlink>
    </a:clrScheme>
    <a:fontScheme name="Avaya">
      <a:majorFont>
        <a:latin typeface="Times New Roman Bold"/>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Avaya">
      <a:dk1>
        <a:srgbClr val="000000"/>
      </a:dk1>
      <a:lt1>
        <a:srgbClr val="FFFFFF"/>
      </a:lt1>
      <a:dk2>
        <a:srgbClr val="F1F1F3"/>
      </a:dk2>
      <a:lt2>
        <a:srgbClr val="F9F9FB"/>
      </a:lt2>
      <a:accent1>
        <a:srgbClr val="DA1530"/>
      </a:accent1>
      <a:accent2>
        <a:srgbClr val="000000"/>
      </a:accent2>
      <a:accent3>
        <a:srgbClr val="FF8200"/>
      </a:accent3>
      <a:accent4>
        <a:srgbClr val="A3CAE9"/>
      </a:accent4>
      <a:accent5>
        <a:srgbClr val="303033"/>
      </a:accent5>
      <a:accent6>
        <a:srgbClr val="575759"/>
      </a:accent6>
      <a:hlink>
        <a:srgbClr val="0432FF"/>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Theme">
  <a:themeElements>
    <a:clrScheme name="Avaya">
      <a:dk1>
        <a:srgbClr val="000000"/>
      </a:dk1>
      <a:lt1>
        <a:srgbClr val="FFFFFF"/>
      </a:lt1>
      <a:dk2>
        <a:srgbClr val="F1F1F3"/>
      </a:dk2>
      <a:lt2>
        <a:srgbClr val="F9F9FB"/>
      </a:lt2>
      <a:accent1>
        <a:srgbClr val="DA1530"/>
      </a:accent1>
      <a:accent2>
        <a:srgbClr val="000000"/>
      </a:accent2>
      <a:accent3>
        <a:srgbClr val="FF8200"/>
      </a:accent3>
      <a:accent4>
        <a:srgbClr val="A3CAE9"/>
      </a:accent4>
      <a:accent5>
        <a:srgbClr val="303033"/>
      </a:accent5>
      <a:accent6>
        <a:srgbClr val="575759"/>
      </a:accent6>
      <a:hlink>
        <a:srgbClr val="0432FF"/>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1399722087938" id="{7E080D55-C032-7E44-831E-268C0FB8D347}" vid="{0B43708D-8721-D045-A23F-A430FAEE0D35}"/>
    </a:ext>
  </a:extLst>
</a:theme>
</file>

<file path=ppt/theme/theme6.xml><?xml version="1.0" encoding="utf-8"?>
<a:theme xmlns:a="http://schemas.openxmlformats.org/drawingml/2006/main" name="8_Office Theme">
  <a:themeElements>
    <a:clrScheme name="Custom 10">
      <a:dk1>
        <a:srgbClr val="000000"/>
      </a:dk1>
      <a:lt1>
        <a:srgbClr val="FFFFFF"/>
      </a:lt1>
      <a:dk2>
        <a:srgbClr val="F1F1F3"/>
      </a:dk2>
      <a:lt2>
        <a:srgbClr val="F9F9FB"/>
      </a:lt2>
      <a:accent1>
        <a:srgbClr val="DA281C"/>
      </a:accent1>
      <a:accent2>
        <a:srgbClr val="000000"/>
      </a:accent2>
      <a:accent3>
        <a:srgbClr val="FF8200"/>
      </a:accent3>
      <a:accent4>
        <a:srgbClr val="A3CAE9"/>
      </a:accent4>
      <a:accent5>
        <a:srgbClr val="303033"/>
      </a:accent5>
      <a:accent6>
        <a:srgbClr val="575759"/>
      </a:accent6>
      <a:hlink>
        <a:srgbClr val="FF8200"/>
      </a:hlink>
      <a:folHlink>
        <a:srgbClr val="575759"/>
      </a:folHlink>
    </a:clrScheme>
    <a:fontScheme name="Consolas-Verdana">
      <a:majorFont>
        <a:latin typeface="Consolas" panose="020B0609020204030204"/>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panose="020B060403050404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4529E3BD0756E40B66013CFAF73F08A" ma:contentTypeVersion="13" ma:contentTypeDescription="Create a new document." ma:contentTypeScope="" ma:versionID="8666a92d1976ee6001c425cbad67d3fa">
  <xsd:schema xmlns:xsd="http://www.w3.org/2001/XMLSchema" xmlns:xs="http://www.w3.org/2001/XMLSchema" xmlns:p="http://schemas.microsoft.com/office/2006/metadata/properties" xmlns:ns3="ae00f9cf-acd0-4bf9-8cf1-2e31470b5850" xmlns:ns4="ef5f0f91-ee07-428c-ad6f-29fe3967a753" targetNamespace="http://schemas.microsoft.com/office/2006/metadata/properties" ma:root="true" ma:fieldsID="b2bbb56a68eb5d14b0804acb70805fee" ns3:_="" ns4:_="">
    <xsd:import namespace="ae00f9cf-acd0-4bf9-8cf1-2e31470b5850"/>
    <xsd:import namespace="ef5f0f91-ee07-428c-ad6f-29fe3967a753"/>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e00f9cf-acd0-4bf9-8cf1-2e31470b585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f5f0f91-ee07-428c-ad6f-29fe3967a753"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3AB9781-4951-4D00-A968-D96251EBB4E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e00f9cf-acd0-4bf9-8cf1-2e31470b5850"/>
    <ds:schemaRef ds:uri="ef5f0f91-ee07-428c-ad6f-29fe3967a75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D41DB9A-6625-45C5-8580-A5517832D0C0}">
  <ds:schemaRefs>
    <ds:schemaRef ds:uri="http://schemas.microsoft.com/sharepoint/v3/contenttype/forms"/>
  </ds:schemaRefs>
</ds:datastoreItem>
</file>

<file path=customXml/itemProps3.xml><?xml version="1.0" encoding="utf-8"?>
<ds:datastoreItem xmlns:ds="http://schemas.openxmlformats.org/officeDocument/2006/customXml" ds:itemID="{B5233B4D-34E6-4F16-B526-373429C07A78}">
  <ds:schemaRefs>
    <ds:schemaRef ds:uri="ae00f9cf-acd0-4bf9-8cf1-2e31470b5850"/>
    <ds:schemaRef ds:uri="http://purl.org/dc/terms/"/>
    <ds:schemaRef ds:uri="http://schemas.openxmlformats.org/package/2006/metadata/core-properties"/>
    <ds:schemaRef ds:uri="http://purl.org/dc/dcmitype/"/>
    <ds:schemaRef ds:uri="ef5f0f91-ee07-428c-ad6f-29fe3967a753"/>
    <ds:schemaRef ds:uri="http://schemas.microsoft.com/office/2006/documentManagement/types"/>
    <ds:schemaRef ds:uri="http://purl.org/dc/elements/1.1/"/>
    <ds:schemaRef ds:uri="http://schemas.microsoft.com/office/2006/metadata/properties"/>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1557</TotalTime>
  <Words>1619</Words>
  <Application>Microsoft Office PowerPoint</Application>
  <PresentationFormat>Custom</PresentationFormat>
  <Paragraphs>259</Paragraphs>
  <Slides>25</Slides>
  <Notes>23</Notes>
  <HiddenSlides>0</HiddenSlides>
  <MMClips>0</MMClips>
  <ScaleCrop>false</ScaleCrop>
  <HeadingPairs>
    <vt:vector size="6" baseType="variant">
      <vt:variant>
        <vt:lpstr>Fonts Used</vt:lpstr>
      </vt:variant>
      <vt:variant>
        <vt:i4>8</vt:i4>
      </vt:variant>
      <vt:variant>
        <vt:lpstr>Theme</vt:lpstr>
      </vt:variant>
      <vt:variant>
        <vt:i4>6</vt:i4>
      </vt:variant>
      <vt:variant>
        <vt:lpstr>Slide Titles</vt:lpstr>
      </vt:variant>
      <vt:variant>
        <vt:i4>25</vt:i4>
      </vt:variant>
    </vt:vector>
  </HeadingPairs>
  <TitlesOfParts>
    <vt:vector size="39" baseType="lpstr">
      <vt:lpstr>Arial</vt:lpstr>
      <vt:lpstr>Calibri</vt:lpstr>
      <vt:lpstr>Lato</vt:lpstr>
      <vt:lpstr>Proxima Nova</vt:lpstr>
      <vt:lpstr>Times New Roman</vt:lpstr>
      <vt:lpstr>Times New Roman Bold</vt:lpstr>
      <vt:lpstr>Verdana</vt:lpstr>
      <vt:lpstr>Webdings</vt:lpstr>
      <vt:lpstr>5_Office Theme</vt:lpstr>
      <vt:lpstr>Office Theme</vt:lpstr>
      <vt:lpstr>2_Office Theme</vt:lpstr>
      <vt:lpstr>3_Office Theme</vt:lpstr>
      <vt:lpstr>1_Office Theme</vt:lpstr>
      <vt:lpstr>8_Office Theme</vt:lpstr>
      <vt:lpstr>Avaya  Cloud Office </vt:lpstr>
      <vt:lpstr>Communication Preferences Have Evolved</vt:lpstr>
      <vt:lpstr>PowerPoint Presentation</vt:lpstr>
      <vt:lpstr>The Risk of Doing Nothing Impacts Everyone</vt:lpstr>
      <vt:lpstr>Cloud solutions enable constant innovation </vt:lpstr>
      <vt:lpstr>How Our Cloud Can Help You…</vt:lpstr>
      <vt:lpstr>PowerPoint Presentation</vt:lpstr>
      <vt:lpstr>PowerPoint Presentation</vt:lpstr>
      <vt:lpstr>PowerPoint Presentation</vt:lpstr>
      <vt:lpstr>PowerPoint Presentation</vt:lpstr>
      <vt:lpstr>PowerPoint Presentation</vt:lpstr>
      <vt:lpstr>Unified Workspace</vt:lpstr>
      <vt:lpstr>PowerPoint Presentation</vt:lpstr>
      <vt:lpstr>Open Ecosystem</vt:lpstr>
      <vt:lpstr>Pervasive Google Integrations</vt:lpstr>
      <vt:lpstr>Broad Microsoft Integrations</vt:lpstr>
      <vt:lpstr>PowerPoint Presentation</vt:lpstr>
      <vt:lpstr>Mobile + Desktop Unified Apps</vt:lpstr>
      <vt:lpstr>Mobile + Desktop Unified Apps</vt:lpstr>
      <vt:lpstr>Avaya J179 IP Phone</vt:lpstr>
      <vt:lpstr>Easy to Administer Customer Portal</vt:lpstr>
      <vt:lpstr>Easy User Provisioning</vt:lpstr>
      <vt:lpstr>Simple User Portal</vt:lpstr>
      <vt:lpstr>Put Avaya Cloud Office to Work for You</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RingCentral SALES PITCH DECK</dc:title>
  <dc:creator>Wallman, Roger (Roger)</dc:creator>
  <cp:lastModifiedBy>Wallman, Roger (Roger)</cp:lastModifiedBy>
  <cp:revision>35</cp:revision>
  <dcterms:modified xsi:type="dcterms:W3CDTF">2020-01-30T22:35:36Z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0x010100B4529E3BD0756E40B66013CFAF73F08A</vt:lpwstr>
  </property>
</Properties>
</file>