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6" r:id="rId5"/>
  </p:sldMasterIdLst>
  <p:notesMasterIdLst>
    <p:notesMasterId r:id="rId13"/>
  </p:notesMasterIdLst>
  <p:handoutMasterIdLst>
    <p:handoutMasterId r:id="rId14"/>
  </p:handoutMasterIdLst>
  <p:sldIdLst>
    <p:sldId id="257198" r:id="rId6"/>
    <p:sldId id="257199" r:id="rId7"/>
    <p:sldId id="257191" r:id="rId8"/>
    <p:sldId id="257185" r:id="rId9"/>
    <p:sldId id="257196" r:id="rId10"/>
    <p:sldId id="257197" r:id="rId11"/>
    <p:sldId id="25719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AE9B"/>
    <a:srgbClr val="1977B0"/>
    <a:srgbClr val="068E9C"/>
    <a:srgbClr val="1B77B0"/>
    <a:srgbClr val="EB8C3F"/>
    <a:srgbClr val="EB6833"/>
    <a:srgbClr val="DB281B"/>
    <a:srgbClr val="45AF9A"/>
    <a:srgbClr val="004E6C"/>
    <a:srgbClr val="EA8B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168DBD-79B4-4FB9-AD0F-29F87BB34FD4}" v="2" dt="2020-11-05T17:07:48.2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93" autoAdjust="0"/>
    <p:restoredTop sz="84403" autoAdjust="0"/>
  </p:normalViewPr>
  <p:slideViewPr>
    <p:cSldViewPr snapToGrid="0" snapToObjects="1">
      <p:cViewPr varScale="1">
        <p:scale>
          <a:sx n="56" d="100"/>
          <a:sy n="56" d="100"/>
        </p:scale>
        <p:origin x="1416"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10" d="100"/>
        <a:sy n="110" d="100"/>
      </p:scale>
      <p:origin x="0" y="0"/>
    </p:cViewPr>
  </p:sorterViewPr>
  <p:notesViewPr>
    <p:cSldViewPr snapToGrid="0" snapToObjects="1">
      <p:cViewPr varScale="1">
        <p:scale>
          <a:sx n="88" d="100"/>
          <a:sy n="88" d="100"/>
        </p:scale>
        <p:origin x="2919"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CD6A2B-43D2-4140-8258-8AC20CDEE59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939B1A6-2E2A-9348-82E7-262E43220C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4645B52-F836-C94A-BDB2-49D3B7DAC89F}" type="datetimeFigureOut">
              <a:rPr lang="en-US" smtClean="0"/>
              <a:t>11/5/2020</a:t>
            </a:fld>
            <a:endParaRPr lang="en-US"/>
          </a:p>
        </p:txBody>
      </p:sp>
      <p:sp>
        <p:nvSpPr>
          <p:cNvPr id="4" name="Footer Placeholder 3">
            <a:extLst>
              <a:ext uri="{FF2B5EF4-FFF2-40B4-BE49-F238E27FC236}">
                <a16:creationId xmlns:a16="http://schemas.microsoft.com/office/drawing/2014/main" id="{71B9DDE6-E7DE-8C42-8652-8966E0FB8A0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20C9849-4EED-0546-B06D-437BC07C9F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FC9087-097B-CD46-B3A3-B19675F98234}" type="slidenum">
              <a:rPr lang="en-US" smtClean="0"/>
              <a:t>‹#›</a:t>
            </a:fld>
            <a:endParaRPr lang="en-US"/>
          </a:p>
        </p:txBody>
      </p:sp>
    </p:spTree>
    <p:extLst>
      <p:ext uri="{BB962C8B-B14F-4D97-AF65-F5344CB8AC3E}">
        <p14:creationId xmlns:p14="http://schemas.microsoft.com/office/powerpoint/2010/main" val="106465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76AE4A-10A9-624B-A644-7B9957F48E37}" type="datetimeFigureOut">
              <a:rPr lang="en-US" smtClean="0"/>
              <a:t>11/5/2020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3909C5-7C6C-5743-804B-CCA00F3024F1}" type="slidenum">
              <a:rPr lang="en-US" smtClean="0"/>
              <a:t>‹#›</a:t>
            </a:fld>
            <a:endParaRPr lang="en-US"/>
          </a:p>
        </p:txBody>
      </p:sp>
    </p:spTree>
    <p:extLst>
      <p:ext uri="{BB962C8B-B14F-4D97-AF65-F5344CB8AC3E}">
        <p14:creationId xmlns:p14="http://schemas.microsoft.com/office/powerpoint/2010/main" val="2506118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Il </a:t>
            </a:r>
            <a:r>
              <a:rPr lang="en-GB" sz="1200" kern="1200" dirty="0" err="1">
                <a:solidFill>
                  <a:schemeClr val="tx1"/>
                </a:solidFill>
                <a:effectLst/>
                <a:latin typeface="+mn-lt"/>
                <a:ea typeface="+mn-ea"/>
                <a:cs typeface="+mn-cs"/>
              </a:rPr>
              <a:t>mio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obiettivo</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oggi</a:t>
            </a:r>
            <a:r>
              <a:rPr lang="en-GB" sz="1200" kern="1200" dirty="0">
                <a:solidFill>
                  <a:schemeClr val="tx1"/>
                </a:solidFill>
                <a:effectLst/>
                <a:latin typeface="+mn-lt"/>
                <a:ea typeface="+mn-ea"/>
                <a:cs typeface="+mn-cs"/>
              </a:rPr>
              <a:t> è </a:t>
            </a:r>
            <a:r>
              <a:rPr lang="en-GB" sz="1200" kern="1200" dirty="0" err="1">
                <a:solidFill>
                  <a:schemeClr val="tx1"/>
                </a:solidFill>
                <a:effectLst/>
                <a:latin typeface="+mn-lt"/>
                <a:ea typeface="+mn-ea"/>
                <a:cs typeface="+mn-cs"/>
              </a:rPr>
              <a:t>trovare</a:t>
            </a:r>
            <a:r>
              <a:rPr lang="en-GB" sz="1200" kern="1200" dirty="0">
                <a:solidFill>
                  <a:schemeClr val="tx1"/>
                </a:solidFill>
                <a:effectLst/>
                <a:latin typeface="+mn-lt"/>
                <a:ea typeface="+mn-ea"/>
                <a:cs typeface="+mn-cs"/>
              </a:rPr>
              <a:t> con </a:t>
            </a:r>
            <a:r>
              <a:rPr lang="en-GB" sz="1200" kern="1200" dirty="0" err="1">
                <a:solidFill>
                  <a:schemeClr val="tx1"/>
                </a:solidFill>
                <a:effectLst/>
                <a:latin typeface="+mn-lt"/>
                <a:ea typeface="+mn-ea"/>
                <a:cs typeface="+mn-cs"/>
              </a:rPr>
              <a:t>voi</a:t>
            </a:r>
            <a:r>
              <a:rPr lang="en-GB" sz="1200" kern="1200" dirty="0">
                <a:solidFill>
                  <a:schemeClr val="tx1"/>
                </a:solidFill>
                <a:effectLst/>
                <a:latin typeface="+mn-lt"/>
                <a:ea typeface="+mn-ea"/>
                <a:cs typeface="+mn-cs"/>
              </a:rPr>
              <a:t> uno </a:t>
            </a:r>
            <a:r>
              <a:rPr lang="en-GB" sz="1200" kern="1200" dirty="0" err="1">
                <a:solidFill>
                  <a:schemeClr val="tx1"/>
                </a:solidFill>
                <a:effectLst/>
                <a:latin typeface="+mn-lt"/>
                <a:ea typeface="+mn-ea"/>
                <a:cs typeface="+mn-cs"/>
              </a:rPr>
              <a:t>spazio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a:t>
            </a:r>
            <a:r>
              <a:rPr lang="en-GB" sz="1200" kern="1200" dirty="0">
                <a:solidFill>
                  <a:schemeClr val="tx1"/>
                </a:solidFill>
                <a:effectLst/>
                <a:latin typeface="+mn-lt"/>
                <a:ea typeface="+mn-ea"/>
                <a:cs typeface="+mn-cs"/>
              </a:rPr>
              <a:t> vostro mix di </a:t>
            </a:r>
            <a:r>
              <a:rPr lang="en-GB" sz="1200" kern="1200" dirty="0" err="1">
                <a:solidFill>
                  <a:schemeClr val="tx1"/>
                </a:solidFill>
                <a:effectLst/>
                <a:latin typeface="+mn-lt"/>
                <a:ea typeface="+mn-ea"/>
                <a:cs typeface="+mn-cs"/>
              </a:rPr>
              <a:t>offerte</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rispondere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alle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esigenze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vostri</a:t>
            </a:r>
            <a:r>
              <a:rPr lang="en-GB" sz="1200" kern="1200" dirty="0">
                <a:solidFill>
                  <a:schemeClr val="tx1"/>
                </a:solidFill>
                <a:effectLst/>
                <a:latin typeface="+mn-lt"/>
                <a:ea typeface="+mn-ea"/>
                <a:cs typeface="+mn-cs"/>
              </a:rPr>
              <a:t> client in </a:t>
            </a:r>
            <a:r>
              <a:rPr lang="en-GB" sz="1200" kern="1200" dirty="0" err="1">
                <a:solidFill>
                  <a:schemeClr val="tx1"/>
                </a:solidFill>
                <a:effectLst/>
                <a:latin typeface="+mn-lt"/>
                <a:ea typeface="+mn-ea"/>
                <a:cs typeface="+mn-cs"/>
              </a:rPr>
              <a:t>ambito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UCaaS</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Le </a:t>
            </a:r>
            <a:r>
              <a:rPr lang="en-GB" sz="1200" kern="1200" dirty="0" err="1">
                <a:solidFill>
                  <a:schemeClr val="tx1"/>
                </a:solidFill>
                <a:effectLst/>
                <a:latin typeface="+mn-lt"/>
                <a:ea typeface="+mn-ea"/>
                <a:cs typeface="+mn-cs"/>
              </a:rPr>
              <a:t>offerte</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soluzioni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UCaaS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mercato</a:t>
            </a:r>
            <a:r>
              <a:rPr lang="en-GB" sz="1200" kern="1200" dirty="0">
                <a:solidFill>
                  <a:schemeClr val="tx1"/>
                </a:solidFill>
                <a:effectLst/>
                <a:latin typeface="+mn-lt"/>
                <a:ea typeface="+mn-ea"/>
                <a:cs typeface="+mn-cs"/>
              </a:rPr>
              <a:t> non </a:t>
            </a:r>
            <a:r>
              <a:rPr lang="en-GB" sz="1200" kern="1200" dirty="0" err="1">
                <a:solidFill>
                  <a:schemeClr val="tx1"/>
                </a:solidFill>
                <a:effectLst/>
                <a:latin typeface="+mn-lt"/>
                <a:ea typeface="+mn-ea"/>
                <a:cs typeface="+mn-cs"/>
              </a:rPr>
              <a:t>mancano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anzi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questo</a:t>
            </a:r>
            <a:r>
              <a:rPr lang="en-GB" sz="1200" kern="1200" dirty="0">
                <a:solidFill>
                  <a:schemeClr val="tx1"/>
                </a:solidFill>
                <a:effectLst/>
                <a:latin typeface="+mn-lt"/>
                <a:ea typeface="+mn-ea"/>
                <a:cs typeface="+mn-cs"/>
              </a:rPr>
              <a:t> è </a:t>
            </a:r>
            <a:r>
              <a:rPr lang="en-GB" sz="1200" kern="1200" dirty="0" err="1">
                <a:solidFill>
                  <a:schemeClr val="tx1"/>
                </a:solidFill>
                <a:effectLst/>
                <a:latin typeface="+mn-lt"/>
                <a:ea typeface="+mn-ea"/>
                <a:cs typeface="+mn-cs"/>
              </a:rPr>
              <a:t>diventato</a:t>
            </a:r>
            <a:r>
              <a:rPr lang="en-GB" sz="1200" kern="1200" dirty="0">
                <a:solidFill>
                  <a:schemeClr val="tx1"/>
                </a:solidFill>
                <a:effectLst/>
                <a:latin typeface="+mn-lt"/>
                <a:ea typeface="+mn-ea"/>
                <a:cs typeface="+mn-cs"/>
              </a:rPr>
              <a:t> un </a:t>
            </a:r>
            <a:r>
              <a:rPr lang="en-GB" sz="1200" kern="1200" dirty="0" err="1">
                <a:solidFill>
                  <a:schemeClr val="tx1"/>
                </a:solidFill>
                <a:effectLst/>
                <a:latin typeface="+mn-lt"/>
                <a:ea typeface="+mn-ea"/>
                <a:cs typeface="+mn-cs"/>
              </a:rPr>
              <a:t>mondo</a:t>
            </a:r>
            <a:r>
              <a:rPr lang="en-GB" sz="1200" kern="1200" dirty="0">
                <a:solidFill>
                  <a:schemeClr val="tx1"/>
                </a:solidFill>
                <a:effectLst/>
                <a:latin typeface="+mn-lt"/>
                <a:ea typeface="+mn-ea"/>
                <a:cs typeface="+mn-cs"/>
              </a:rPr>
              <a:t> quasi </a:t>
            </a:r>
            <a:r>
              <a:rPr lang="en-GB" sz="1200" kern="1200" dirty="0" err="1">
                <a:solidFill>
                  <a:schemeClr val="tx1"/>
                </a:solidFill>
                <a:effectLst/>
                <a:latin typeface="+mn-lt"/>
                <a:ea typeface="+mn-ea"/>
                <a:cs typeface="+mn-cs"/>
              </a:rPr>
              <a:t>piatto</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uniforme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 </a:t>
            </a:r>
            <a:r>
              <a:rPr lang="en-GB" sz="1200" kern="1200" dirty="0" err="1">
                <a:solidFill>
                  <a:schemeClr val="tx1"/>
                </a:solidFill>
                <a:effectLst/>
                <a:latin typeface="+mn-lt"/>
                <a:ea typeface="+mn-ea"/>
                <a:cs typeface="+mn-cs"/>
              </a:rPr>
              <a:t>naturale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chiedersi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perché</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aggiungere</a:t>
            </a:r>
            <a:r>
              <a:rPr lang="en-GB" sz="1200" kern="1200" dirty="0">
                <a:solidFill>
                  <a:schemeClr val="tx1"/>
                </a:solidFill>
                <a:effectLst/>
                <a:latin typeface="+mn-lt"/>
                <a:ea typeface="+mn-ea"/>
                <a:cs typeface="+mn-cs"/>
              </a:rPr>
              <a:t> un nuovo </a:t>
            </a:r>
            <a:r>
              <a:rPr lang="en-GB" sz="1200" kern="1200" dirty="0" err="1">
                <a:solidFill>
                  <a:schemeClr val="tx1"/>
                </a:solidFill>
                <a:effectLst/>
                <a:latin typeface="+mn-lt"/>
                <a:ea typeface="+mn-ea"/>
                <a:cs typeface="+mn-cs"/>
              </a:rPr>
              <a:t>nome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lista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 </a:t>
            </a:r>
            <a:r>
              <a:rPr lang="en-GB" sz="1200" kern="1200" dirty="0" err="1">
                <a:solidFill>
                  <a:schemeClr val="tx1"/>
                </a:solidFill>
                <a:effectLst/>
                <a:latin typeface="+mn-lt"/>
                <a:ea typeface="+mn-ea"/>
                <a:cs typeface="+mn-cs"/>
              </a:rPr>
              <a:t>avete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già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realizzato</a:t>
            </a:r>
            <a:r>
              <a:rPr lang="en-GB" sz="1200" kern="1200" dirty="0">
                <a:solidFill>
                  <a:schemeClr val="tx1"/>
                </a:solidFill>
                <a:effectLst/>
                <a:latin typeface="+mn-lt"/>
                <a:ea typeface="+mn-ea"/>
                <a:cs typeface="+mn-cs"/>
              </a:rPr>
              <a:t> con </a:t>
            </a:r>
            <a:r>
              <a:rPr lang="en-GB" sz="1200" kern="1200" dirty="0" err="1">
                <a:solidFill>
                  <a:schemeClr val="tx1"/>
                </a:solidFill>
                <a:effectLst/>
                <a:latin typeface="+mn-lt"/>
                <a:ea typeface="+mn-ea"/>
                <a:cs typeface="+mn-cs"/>
              </a:rPr>
              <a:t>successo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trasformazioni</a:t>
            </a:r>
            <a:r>
              <a:rPr lang="en-GB" sz="1200" kern="1200" dirty="0">
                <a:solidFill>
                  <a:schemeClr val="tx1"/>
                </a:solidFill>
                <a:effectLst/>
                <a:latin typeface="+mn-lt"/>
                <a:ea typeface="+mn-ea"/>
                <a:cs typeface="+mn-cs"/>
              </a:rPr>
              <a:t> in cloud di </a:t>
            </a:r>
            <a:r>
              <a:rPr lang="en-GB" sz="1200" kern="1200" dirty="0" err="1">
                <a:solidFill>
                  <a:schemeClr val="tx1"/>
                </a:solidFill>
                <a:effectLst/>
                <a:latin typeface="+mn-lt"/>
                <a:ea typeface="+mn-ea"/>
                <a:cs typeface="+mn-cs"/>
              </a:rPr>
              <a:t>sistemi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esistenti</a:t>
            </a:r>
            <a:r>
              <a:rPr lang="en-GB" sz="1200" kern="1200" dirty="0">
                <a:solidFill>
                  <a:schemeClr val="tx1"/>
                </a:solidFill>
                <a:effectLst/>
                <a:latin typeface="+mn-lt"/>
                <a:ea typeface="+mn-ea"/>
                <a:cs typeface="+mn-cs"/>
              </a:rPr>
              <a:t> on premise, per quale </a:t>
            </a:r>
            <a:r>
              <a:rPr lang="en-GB" sz="1200" kern="1200" dirty="0" err="1">
                <a:solidFill>
                  <a:schemeClr val="tx1"/>
                </a:solidFill>
                <a:effectLst/>
                <a:latin typeface="+mn-lt"/>
                <a:ea typeface="+mn-ea"/>
                <a:cs typeface="+mn-cs"/>
              </a:rPr>
              <a:t>ragione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aggiungere</a:t>
            </a:r>
            <a:r>
              <a:rPr lang="en-GB" sz="1200" kern="1200" dirty="0">
                <a:solidFill>
                  <a:schemeClr val="tx1"/>
                </a:solidFill>
                <a:effectLst/>
                <a:latin typeface="+mn-lt"/>
                <a:ea typeface="+mn-ea"/>
                <a:cs typeface="+mn-cs"/>
              </a:rPr>
              <a:t> un nuovo </a:t>
            </a:r>
            <a:r>
              <a:rPr lang="en-GB" sz="1200" kern="1200" dirty="0" err="1">
                <a:solidFill>
                  <a:schemeClr val="tx1"/>
                </a:solidFill>
                <a:effectLst/>
                <a:latin typeface="+mn-lt"/>
                <a:ea typeface="+mn-ea"/>
                <a:cs typeface="+mn-cs"/>
              </a:rPr>
              <a:t>fornitore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ora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Vorrei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condividere</a:t>
            </a:r>
            <a:r>
              <a:rPr lang="en-GB" sz="1200" kern="1200" dirty="0">
                <a:solidFill>
                  <a:schemeClr val="tx1"/>
                </a:solidFill>
                <a:effectLst/>
                <a:latin typeface="+mn-lt"/>
                <a:ea typeface="+mn-ea"/>
                <a:cs typeface="+mn-cs"/>
              </a:rPr>
              <a:t> 5 </a:t>
            </a:r>
            <a:r>
              <a:rPr lang="en-GB" sz="1200" kern="1200" dirty="0" err="1">
                <a:solidFill>
                  <a:schemeClr val="tx1"/>
                </a:solidFill>
                <a:effectLst/>
                <a:latin typeface="+mn-lt"/>
                <a:ea typeface="+mn-ea"/>
                <a:cs typeface="+mn-cs"/>
              </a:rPr>
              <a:t>motivi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chiave</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quali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penso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Avaya </a:t>
            </a:r>
            <a:r>
              <a:rPr lang="en-GB" sz="1200" kern="1200" dirty="0" err="1">
                <a:solidFill>
                  <a:schemeClr val="tx1"/>
                </a:solidFill>
                <a:effectLst/>
                <a:latin typeface="+mn-lt"/>
                <a:ea typeface="+mn-ea"/>
                <a:cs typeface="+mn-cs"/>
              </a:rPr>
              <a:t>potrebbe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essere</a:t>
            </a:r>
            <a:r>
              <a:rPr lang="en-GB" sz="1200" kern="1200" dirty="0">
                <a:solidFill>
                  <a:schemeClr val="tx1"/>
                </a:solidFill>
                <a:effectLst/>
                <a:latin typeface="+mn-lt"/>
                <a:ea typeface="+mn-ea"/>
                <a:cs typeface="+mn-cs"/>
              </a:rPr>
              <a:t> un partner </a:t>
            </a:r>
            <a:r>
              <a:rPr lang="en-GB" sz="1200" kern="1200" dirty="0" err="1">
                <a:solidFill>
                  <a:schemeClr val="tx1"/>
                </a:solidFill>
                <a:effectLst/>
                <a:latin typeface="+mn-lt"/>
                <a:ea typeface="+mn-ea"/>
                <a:cs typeface="+mn-cs"/>
              </a:rPr>
              <a:t>differenziante</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voi</a:t>
            </a:r>
            <a:r>
              <a:rPr lang="en-GB" sz="1200" kern="1200" dirty="0">
                <a:solidFill>
                  <a:schemeClr val="tx1"/>
                </a:solidFill>
                <a:effectLst/>
                <a:latin typeface="+mn-lt"/>
                <a:ea typeface="+mn-ea"/>
                <a:cs typeface="+mn-cs"/>
              </a:rPr>
              <a:t> e una </a:t>
            </a:r>
            <a:r>
              <a:rPr lang="en-GB" sz="1200" kern="1200" dirty="0" err="1">
                <a:solidFill>
                  <a:schemeClr val="tx1"/>
                </a:solidFill>
                <a:effectLst/>
                <a:latin typeface="+mn-lt"/>
                <a:ea typeface="+mn-ea"/>
                <a:cs typeface="+mn-cs"/>
              </a:rPr>
              <a:t>grande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soluzione</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vostri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1</a:t>
            </a:fld>
            <a:endParaRPr lang="en-US"/>
          </a:p>
        </p:txBody>
      </p:sp>
    </p:spTree>
    <p:extLst>
      <p:ext uri="{BB962C8B-B14F-4D97-AF65-F5344CB8AC3E}">
        <p14:creationId xmlns:p14="http://schemas.microsoft.com/office/powerpoint/2010/main" val="1568465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4:notes"/>
          <p:cNvSpPr>
            <a:spLocks noGrp="1" noRot="1" noChangeAspect="1"/>
          </p:cNvSpPr>
          <p:nvPr>
            <p:ph type="sldImg" idx="2"/>
          </p:nvPr>
        </p:nvSpPr>
        <p:spPr>
          <a:xfrm>
            <a:off x="2238375" y="1304925"/>
            <a:ext cx="4911725" cy="27622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4:notes"/>
          <p:cNvSpPr txBox="1">
            <a:spLocks noGrp="1"/>
          </p:cNvSpPr>
          <p:nvPr>
            <p:ph type="body" idx="1"/>
          </p:nvPr>
        </p:nvSpPr>
        <p:spPr>
          <a:xfrm>
            <a:off x="242371" y="3592535"/>
            <a:ext cx="6373258" cy="5028274"/>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a:solidFill>
                  <a:schemeClr val="tx1"/>
                </a:solidFill>
                <a:effectLst/>
                <a:latin typeface="+mn-lt"/>
                <a:ea typeface="+mn-ea"/>
                <a:cs typeface="+mn-cs"/>
              </a:rPr>
              <a:t>E </a:t>
            </a:r>
            <a:r>
              <a:rPr lang="en-GB" sz="1200" kern="1200" dirty="0" err="1">
                <a:solidFill>
                  <a:schemeClr val="tx1"/>
                </a:solidFill>
                <a:effectLst/>
                <a:latin typeface="+mn-lt"/>
                <a:ea typeface="+mn-ea"/>
                <a:cs typeface="+mn-cs"/>
              </a:rPr>
              <a:t>tutto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inizia</a:t>
            </a:r>
            <a:r>
              <a:rPr lang="en-GB" sz="1200" kern="1200" dirty="0">
                <a:solidFill>
                  <a:schemeClr val="tx1"/>
                </a:solidFill>
                <a:effectLst/>
                <a:latin typeface="+mn-lt"/>
                <a:ea typeface="+mn-ea"/>
                <a:cs typeface="+mn-cs"/>
              </a:rPr>
              <a:t> con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nome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brand. </a:t>
            </a:r>
            <a:r>
              <a:rPr lang="en-GB" sz="1200" kern="1200" dirty="0" err="1">
                <a:solidFill>
                  <a:schemeClr val="tx1"/>
                </a:solidFill>
                <a:effectLst/>
                <a:latin typeface="+mn-lt"/>
                <a:ea typeface="+mn-ea"/>
                <a:cs typeface="+mn-cs"/>
              </a:rPr>
              <a:t>Questo</a:t>
            </a:r>
            <a:r>
              <a:rPr lang="en-GB" sz="1200" kern="1200" dirty="0">
                <a:solidFill>
                  <a:schemeClr val="tx1"/>
                </a:solidFill>
                <a:effectLst/>
                <a:latin typeface="+mn-lt"/>
                <a:ea typeface="+mn-ea"/>
                <a:cs typeface="+mn-cs"/>
              </a:rPr>
              <a:t> è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momento</a:t>
            </a:r>
            <a:r>
              <a:rPr lang="en-GB" sz="1200" kern="1200" dirty="0">
                <a:solidFill>
                  <a:schemeClr val="tx1"/>
                </a:solidFill>
                <a:effectLst/>
                <a:latin typeface="+mn-lt"/>
                <a:ea typeface="+mn-ea"/>
                <a:cs typeface="+mn-cs"/>
              </a:rPr>
              <a:t> in cui </a:t>
            </a:r>
            <a:r>
              <a:rPr lang="en-GB" sz="1200" kern="1200" dirty="0" err="1">
                <a:solidFill>
                  <a:schemeClr val="tx1"/>
                </a:solidFill>
                <a:effectLst/>
                <a:latin typeface="+mn-lt"/>
                <a:ea typeface="+mn-ea"/>
                <a:cs typeface="+mn-cs"/>
              </a:rPr>
              <a:t>sarei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tentato</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parlarvi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della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significativa</a:t>
            </a:r>
            <a:r>
              <a:rPr lang="en-GB" sz="1200" kern="1200" dirty="0">
                <a:solidFill>
                  <a:schemeClr val="tx1"/>
                </a:solidFill>
                <a:effectLst/>
                <a:latin typeface="+mn-lt"/>
                <a:ea typeface="+mn-ea"/>
                <a:cs typeface="+mn-cs"/>
              </a:rPr>
              <a:t> base </a:t>
            </a:r>
            <a:r>
              <a:rPr lang="en-GB" sz="1200" kern="1200" dirty="0" err="1">
                <a:solidFill>
                  <a:schemeClr val="tx1"/>
                </a:solidFill>
                <a:effectLst/>
                <a:latin typeface="+mn-lt"/>
                <a:ea typeface="+mn-ea"/>
                <a:cs typeface="+mn-cs"/>
              </a:rPr>
              <a:t>installata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a:solidFill>
                  <a:schemeClr val="tx1"/>
                </a:solidFill>
                <a:effectLst/>
                <a:latin typeface="+mn-lt"/>
                <a:ea typeface="+mn-ea"/>
                <a:cs typeface="+mn-cs"/>
              </a:rPr>
              <a:t>E’ </a:t>
            </a:r>
            <a:r>
              <a:rPr lang="en-GB" sz="1200" kern="1200" dirty="0" err="1">
                <a:solidFill>
                  <a:schemeClr val="tx1"/>
                </a:solidFill>
                <a:effectLst/>
                <a:latin typeface="+mn-lt"/>
                <a:ea typeface="+mn-ea"/>
                <a:cs typeface="+mn-cs"/>
              </a:rPr>
              <a:t>imponente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Abbiamo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tutte</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dimensioni</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sparsi</a:t>
            </a:r>
            <a:r>
              <a:rPr lang="en-GB" sz="1200" kern="1200" dirty="0">
                <a:solidFill>
                  <a:schemeClr val="tx1"/>
                </a:solidFill>
                <a:effectLst/>
                <a:latin typeface="+mn-lt"/>
                <a:ea typeface="+mn-ea"/>
                <a:cs typeface="+mn-cs"/>
              </a:rPr>
              <a:t> in </a:t>
            </a:r>
            <a:r>
              <a:rPr lang="en-GB" sz="1200" kern="1200" dirty="0" err="1">
                <a:solidFill>
                  <a:schemeClr val="tx1"/>
                </a:solidFill>
                <a:effectLst/>
                <a:latin typeface="+mn-lt"/>
                <a:ea typeface="+mn-ea"/>
                <a:cs typeface="+mn-cs"/>
              </a:rPr>
              <a:t>tutto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mondo</a:t>
            </a:r>
            <a:r>
              <a:rPr lang="en-GB" sz="1200" kern="1200" dirty="0">
                <a:solidFill>
                  <a:schemeClr val="tx1"/>
                </a:solidFill>
                <a:effectLst/>
                <a:latin typeface="+mn-lt"/>
                <a:ea typeface="+mn-ea"/>
                <a:cs typeface="+mn-cs"/>
              </a:rPr>
              <a:t>, circa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90%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Fortune 500 </a:t>
            </a:r>
            <a:r>
              <a:rPr lang="en-GB" sz="1200" kern="1200" dirty="0" err="1">
                <a:solidFill>
                  <a:schemeClr val="tx1"/>
                </a:solidFill>
                <a:effectLst/>
                <a:latin typeface="+mn-lt"/>
                <a:ea typeface="+mn-ea"/>
                <a:cs typeface="+mn-cs"/>
              </a:rPr>
              <a:t>utilizza</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nostre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soluzioni</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a:solidFill>
                  <a:schemeClr val="tx1"/>
                </a:solidFill>
                <a:effectLst/>
                <a:latin typeface="+mn-lt"/>
                <a:ea typeface="+mn-ea"/>
                <a:cs typeface="+mn-cs"/>
              </a:rPr>
              <a:t>Circa un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ogni</a:t>
            </a:r>
            <a:r>
              <a:rPr lang="en-GB" sz="1200" kern="1200" dirty="0">
                <a:solidFill>
                  <a:schemeClr val="tx1"/>
                </a:solidFill>
                <a:effectLst/>
                <a:latin typeface="+mn-lt"/>
                <a:ea typeface="+mn-ea"/>
                <a:cs typeface="+mn-cs"/>
              </a:rPr>
              <a:t> quattro di </a:t>
            </a:r>
            <a:r>
              <a:rPr lang="en-GB" sz="1200" kern="1200" dirty="0" err="1">
                <a:solidFill>
                  <a:schemeClr val="tx1"/>
                </a:solidFill>
                <a:effectLst/>
                <a:latin typeface="+mn-lt"/>
                <a:ea typeface="+mn-ea"/>
                <a:cs typeface="+mn-cs"/>
              </a:rPr>
              <a:t>quelli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richiedono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soluzioni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UCaaS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già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possiede</a:t>
            </a:r>
            <a:r>
              <a:rPr lang="en-GB" sz="1200" kern="1200" dirty="0">
                <a:solidFill>
                  <a:schemeClr val="tx1"/>
                </a:solidFill>
                <a:effectLst/>
                <a:latin typeface="+mn-lt"/>
                <a:ea typeface="+mn-ea"/>
                <a:cs typeface="+mn-cs"/>
              </a:rPr>
              <a:t> un </a:t>
            </a:r>
            <a:r>
              <a:rPr lang="en-GB" sz="1200" kern="1200" dirty="0" err="1">
                <a:solidFill>
                  <a:schemeClr val="tx1"/>
                </a:solidFill>
                <a:effectLst/>
                <a:latin typeface="+mn-lt"/>
                <a:ea typeface="+mn-ea"/>
                <a:cs typeface="+mn-cs"/>
              </a:rPr>
              <a:t>telefono</a:t>
            </a:r>
            <a:r>
              <a:rPr lang="en-GB" sz="1200" kern="1200" dirty="0">
                <a:solidFill>
                  <a:schemeClr val="tx1"/>
                </a:solidFill>
                <a:effectLst/>
                <a:latin typeface="+mn-lt"/>
                <a:ea typeface="+mn-ea"/>
                <a:cs typeface="+mn-cs"/>
              </a:rPr>
              <a:t> Avaya </a:t>
            </a:r>
            <a:r>
              <a:rPr lang="en-GB" sz="1200" kern="1200" dirty="0" err="1">
                <a:solidFill>
                  <a:schemeClr val="tx1"/>
                </a:solidFill>
                <a:effectLst/>
                <a:latin typeface="+mn-lt"/>
                <a:ea typeface="+mn-ea"/>
                <a:cs typeface="+mn-cs"/>
              </a:rPr>
              <a:t>sulla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scrivania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err="1">
                <a:solidFill>
                  <a:schemeClr val="tx1"/>
                </a:solidFill>
                <a:effectLst/>
                <a:latin typeface="+mn-lt"/>
                <a:ea typeface="+mn-ea"/>
                <a:cs typeface="+mn-cs"/>
              </a:rPr>
              <a:t>Quindi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sarebbe</a:t>
            </a:r>
            <a:r>
              <a:rPr lang="en-GB" sz="1200" kern="1200" dirty="0">
                <a:solidFill>
                  <a:schemeClr val="tx1"/>
                </a:solidFill>
                <a:effectLst/>
                <a:latin typeface="+mn-lt"/>
                <a:ea typeface="+mn-ea"/>
                <a:cs typeface="+mn-cs"/>
              </a:rPr>
              <a:t> poco </a:t>
            </a:r>
            <a:r>
              <a:rPr lang="en-GB" sz="1200" kern="1200" dirty="0" err="1">
                <a:solidFill>
                  <a:schemeClr val="tx1"/>
                </a:solidFill>
                <a:effectLst/>
                <a:latin typeface="+mn-lt"/>
                <a:ea typeface="+mn-ea"/>
                <a:cs typeface="+mn-cs"/>
              </a:rPr>
              <a:t>logico</a:t>
            </a:r>
            <a:r>
              <a:rPr lang="en-GB" sz="1200" kern="1200" dirty="0">
                <a:solidFill>
                  <a:schemeClr val="tx1"/>
                </a:solidFill>
                <a:effectLst/>
                <a:latin typeface="+mn-lt"/>
                <a:ea typeface="+mn-ea"/>
                <a:cs typeface="+mn-cs"/>
              </a:rPr>
              <a:t> non </a:t>
            </a:r>
            <a:r>
              <a:rPr lang="en-GB" sz="1200" kern="1200" dirty="0" err="1">
                <a:solidFill>
                  <a:schemeClr val="tx1"/>
                </a:solidFill>
                <a:effectLst/>
                <a:latin typeface="+mn-lt"/>
                <a:ea typeface="+mn-ea"/>
                <a:cs typeface="+mn-cs"/>
              </a:rPr>
              <a:t>presentare</a:t>
            </a:r>
            <a:r>
              <a:rPr lang="en-GB" sz="1200" kern="1200" dirty="0">
                <a:solidFill>
                  <a:schemeClr val="tx1"/>
                </a:solidFill>
                <a:effectLst/>
                <a:latin typeface="+mn-lt"/>
                <a:ea typeface="+mn-ea"/>
                <a:cs typeface="+mn-cs"/>
              </a:rPr>
              <a:t> una </a:t>
            </a:r>
            <a:r>
              <a:rPr lang="en-GB" sz="1200" kern="1200" dirty="0" err="1">
                <a:solidFill>
                  <a:schemeClr val="tx1"/>
                </a:solidFill>
                <a:effectLst/>
                <a:latin typeface="+mn-lt"/>
                <a:ea typeface="+mn-ea"/>
                <a:cs typeface="+mn-cs"/>
              </a:rPr>
              <a:t>soluzione</a:t>
            </a:r>
            <a:r>
              <a:rPr lang="en-GB" sz="1200" kern="1200" dirty="0">
                <a:solidFill>
                  <a:schemeClr val="tx1"/>
                </a:solidFill>
                <a:effectLst/>
                <a:latin typeface="+mn-lt"/>
                <a:ea typeface="+mn-ea"/>
                <a:cs typeface="+mn-cs"/>
              </a:rPr>
              <a:t> Avaya ad un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Avaya e </a:t>
            </a:r>
            <a:r>
              <a:rPr lang="en-GB" sz="1200" kern="1200" dirty="0" err="1">
                <a:solidFill>
                  <a:schemeClr val="tx1"/>
                </a:solidFill>
                <a:effectLst/>
                <a:latin typeface="+mn-lt"/>
                <a:ea typeface="+mn-ea"/>
                <a:cs typeface="+mn-cs"/>
              </a:rPr>
              <a:t>vorremmo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aiutarvi</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farlo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a:solidFill>
                  <a:schemeClr val="tx1"/>
                </a:solidFill>
                <a:effectLst/>
                <a:latin typeface="+mn-lt"/>
                <a:ea typeface="+mn-ea"/>
                <a:cs typeface="+mn-cs"/>
              </a:rPr>
              <a:t>Ma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valore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della</a:t>
            </a:r>
            <a:r>
              <a:rPr lang="en-GB" sz="1200" kern="1200" dirty="0">
                <a:solidFill>
                  <a:schemeClr val="tx1"/>
                </a:solidFill>
                <a:effectLst/>
                <a:latin typeface="+mn-lt"/>
                <a:ea typeface="+mn-ea"/>
                <a:cs typeface="+mn-cs"/>
              </a:rPr>
              <a:t> nostra </a:t>
            </a:r>
            <a:r>
              <a:rPr lang="en-GB" sz="1200" kern="1200" dirty="0" err="1">
                <a:solidFill>
                  <a:schemeClr val="tx1"/>
                </a:solidFill>
                <a:effectLst/>
                <a:latin typeface="+mn-lt"/>
                <a:ea typeface="+mn-ea"/>
                <a:cs typeface="+mn-cs"/>
              </a:rPr>
              <a:t>soluzione</a:t>
            </a:r>
            <a:r>
              <a:rPr lang="en-GB" sz="1200" kern="1200" dirty="0">
                <a:solidFill>
                  <a:schemeClr val="tx1"/>
                </a:solidFill>
                <a:effectLst/>
                <a:latin typeface="+mn-lt"/>
                <a:ea typeface="+mn-ea"/>
                <a:cs typeface="+mn-cs"/>
              </a:rPr>
              <a:t> non è </a:t>
            </a:r>
            <a:r>
              <a:rPr lang="en-GB" sz="1200" kern="1200" dirty="0" err="1">
                <a:solidFill>
                  <a:schemeClr val="tx1"/>
                </a:solidFill>
                <a:effectLst/>
                <a:latin typeface="+mn-lt"/>
                <a:ea typeface="+mn-ea"/>
                <a:cs typeface="+mn-cs"/>
              </a:rPr>
              <a:t>nelle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dimensioni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della</a:t>
            </a:r>
            <a:r>
              <a:rPr lang="en-GB" sz="1200" kern="1200" dirty="0">
                <a:solidFill>
                  <a:schemeClr val="tx1"/>
                </a:solidFill>
                <a:effectLst/>
                <a:latin typeface="+mn-lt"/>
                <a:ea typeface="+mn-ea"/>
                <a:cs typeface="+mn-cs"/>
              </a:rPr>
              <a:t> nostra base </a:t>
            </a:r>
            <a:r>
              <a:rPr lang="en-GB" sz="1200" kern="1200" dirty="0" err="1">
                <a:solidFill>
                  <a:schemeClr val="tx1"/>
                </a:solidFill>
                <a:effectLst/>
                <a:latin typeface="+mn-lt"/>
                <a:ea typeface="+mn-ea"/>
                <a:cs typeface="+mn-cs"/>
              </a:rPr>
              <a:t>installata</a:t>
            </a:r>
            <a:r>
              <a:rPr lang="en-GB" sz="1200" kern="1200" dirty="0">
                <a:solidFill>
                  <a:schemeClr val="tx1"/>
                </a:solidFill>
                <a:effectLst/>
                <a:latin typeface="+mn-lt"/>
                <a:ea typeface="+mn-ea"/>
                <a:cs typeface="+mn-cs"/>
              </a:rPr>
              <a:t>, ma è </a:t>
            </a:r>
            <a:r>
              <a:rPr lang="en-GB" sz="1200" kern="1200" dirty="0" err="1">
                <a:solidFill>
                  <a:schemeClr val="tx1"/>
                </a:solidFill>
                <a:effectLst/>
                <a:latin typeface="+mn-lt"/>
                <a:ea typeface="+mn-ea"/>
                <a:cs typeface="+mn-cs"/>
              </a:rPr>
              <a:t>intrinseco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brand.</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a:solidFill>
                  <a:schemeClr val="tx1"/>
                </a:solidFill>
                <a:effectLst/>
                <a:latin typeface="+mn-lt"/>
                <a:ea typeface="+mn-ea"/>
                <a:cs typeface="+mn-cs"/>
              </a:rPr>
              <a:t>I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utilizzano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sistemi</a:t>
            </a:r>
            <a:r>
              <a:rPr lang="en-GB" sz="1200" kern="1200" dirty="0">
                <a:solidFill>
                  <a:schemeClr val="tx1"/>
                </a:solidFill>
                <a:effectLst/>
                <a:latin typeface="+mn-lt"/>
                <a:ea typeface="+mn-ea"/>
                <a:cs typeface="+mn-cs"/>
              </a:rPr>
              <a:t> on premise </a:t>
            </a:r>
            <a:r>
              <a:rPr lang="en-GB" sz="1200" kern="1200" dirty="0" err="1">
                <a:solidFill>
                  <a:schemeClr val="tx1"/>
                </a:solidFill>
                <a:effectLst/>
                <a:latin typeface="+mn-lt"/>
                <a:ea typeface="+mn-ea"/>
                <a:cs typeface="+mn-cs"/>
              </a:rPr>
              <a:t>conoscono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brand Avaya.</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kern="1200" dirty="0">
                <a:solidFill>
                  <a:schemeClr val="tx1"/>
                </a:solidFill>
                <a:effectLst/>
                <a:latin typeface="+mn-lt"/>
                <a:ea typeface="+mn-ea"/>
                <a:cs typeface="+mn-cs"/>
              </a:rPr>
              <a:t>Se </a:t>
            </a:r>
            <a:r>
              <a:rPr lang="en-GB" sz="1200" kern="1200" dirty="0" err="1">
                <a:solidFill>
                  <a:schemeClr val="tx1"/>
                </a:solidFill>
                <a:effectLst/>
                <a:latin typeface="+mn-lt"/>
                <a:ea typeface="+mn-ea"/>
                <a:cs typeface="+mn-cs"/>
              </a:rPr>
              <a:t>stai</a:t>
            </a:r>
            <a:r>
              <a:rPr lang="en-GB" sz="1200" kern="1200" dirty="0">
                <a:solidFill>
                  <a:schemeClr val="tx1"/>
                </a:solidFill>
                <a:effectLst/>
                <a:latin typeface="+mn-lt"/>
                <a:ea typeface="+mn-ea"/>
                <a:cs typeface="+mn-cs"/>
              </a:rPr>
              <a:t> parlando con un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utilizza</a:t>
            </a:r>
            <a:r>
              <a:rPr lang="en-GB" sz="1200" kern="1200" dirty="0">
                <a:solidFill>
                  <a:schemeClr val="tx1"/>
                </a:solidFill>
                <a:effectLst/>
                <a:latin typeface="+mn-lt"/>
                <a:ea typeface="+mn-ea"/>
                <a:cs typeface="+mn-cs"/>
              </a:rPr>
              <a:t> una </a:t>
            </a:r>
            <a:r>
              <a:rPr lang="en-GB" sz="1200" kern="1200" dirty="0" err="1">
                <a:solidFill>
                  <a:schemeClr val="tx1"/>
                </a:solidFill>
                <a:effectLst/>
                <a:latin typeface="+mn-lt"/>
                <a:ea typeface="+mn-ea"/>
                <a:cs typeface="+mn-cs"/>
              </a:rPr>
              <a:t>soluzione</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qualsiasi</a:t>
            </a:r>
            <a:r>
              <a:rPr lang="en-GB" sz="1200" kern="1200" dirty="0">
                <a:solidFill>
                  <a:schemeClr val="tx1"/>
                </a:solidFill>
                <a:effectLst/>
                <a:latin typeface="+mn-lt"/>
                <a:ea typeface="+mn-ea"/>
                <a:cs typeface="+mn-cs"/>
              </a:rPr>
              <a:t> brand: </a:t>
            </a:r>
            <a:r>
              <a:rPr lang="en-GB" sz="1200" kern="1200" dirty="0" err="1">
                <a:solidFill>
                  <a:schemeClr val="tx1"/>
                </a:solidFill>
                <a:effectLst/>
                <a:latin typeface="+mn-lt"/>
                <a:ea typeface="+mn-ea"/>
                <a:cs typeface="+mn-cs"/>
              </a:rPr>
              <a:t>Shoretel</a:t>
            </a:r>
            <a:r>
              <a:rPr lang="en-GB" sz="1200" kern="1200" dirty="0">
                <a:solidFill>
                  <a:schemeClr val="tx1"/>
                </a:solidFill>
                <a:effectLst/>
                <a:latin typeface="+mn-lt"/>
                <a:ea typeface="+mn-ea"/>
                <a:cs typeface="+mn-cs"/>
              </a:rPr>
              <a:t>, Mitel, </a:t>
            </a:r>
            <a:r>
              <a:rPr lang="en-GB" sz="1200" kern="1200" dirty="0" err="1">
                <a:solidFill>
                  <a:schemeClr val="tx1"/>
                </a:solidFill>
                <a:effectLst/>
                <a:latin typeface="+mn-lt"/>
                <a:ea typeface="+mn-ea"/>
                <a:cs typeface="+mn-cs"/>
              </a:rPr>
              <a:t>Thoshiba</a:t>
            </a:r>
            <a:r>
              <a:rPr lang="en-GB" sz="1200" kern="1200" dirty="0">
                <a:solidFill>
                  <a:schemeClr val="tx1"/>
                </a:solidFill>
                <a:effectLst/>
                <a:latin typeface="+mn-lt"/>
                <a:ea typeface="+mn-ea"/>
                <a:cs typeface="+mn-cs"/>
              </a:rPr>
              <a:t> o Cisco, </a:t>
            </a:r>
            <a:r>
              <a:rPr lang="en-GB" sz="1200" kern="1200" dirty="0" err="1">
                <a:solidFill>
                  <a:schemeClr val="tx1"/>
                </a:solidFill>
                <a:effectLst/>
                <a:latin typeface="+mn-lt"/>
                <a:ea typeface="+mn-ea"/>
                <a:cs typeface="+mn-cs"/>
              </a:rPr>
              <a:t>sicuramente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conoscerà</a:t>
            </a:r>
            <a:r>
              <a:rPr lang="en-GB" sz="1200" kern="1200" dirty="0">
                <a:solidFill>
                  <a:schemeClr val="tx1"/>
                </a:solidFill>
                <a:effectLst/>
                <a:latin typeface="+mn-lt"/>
                <a:ea typeface="+mn-ea"/>
                <a:cs typeface="+mn-cs"/>
              </a:rPr>
              <a:t> Avaya </a:t>
            </a:r>
            <a:r>
              <a:rPr lang="en-GB" sz="1200" kern="1200" dirty="0" err="1">
                <a:solidFill>
                  <a:schemeClr val="tx1"/>
                </a:solidFill>
                <a:effectLst/>
                <a:latin typeface="+mn-lt"/>
                <a:ea typeface="+mn-ea"/>
                <a:cs typeface="+mn-cs"/>
              </a:rPr>
              <a:t>perchè</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avrà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valutato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anche</a:t>
            </a:r>
            <a:r>
              <a:rPr lang="en-GB" sz="1200" kern="1200" dirty="0">
                <a:solidFill>
                  <a:schemeClr val="tx1"/>
                </a:solidFill>
                <a:effectLst/>
                <a:latin typeface="+mn-lt"/>
                <a:ea typeface="+mn-ea"/>
                <a:cs typeface="+mn-cs"/>
              </a:rPr>
              <a:t> la nostra </a:t>
            </a:r>
            <a:r>
              <a:rPr lang="en-GB" sz="1200" kern="1200" dirty="0" err="1">
                <a:solidFill>
                  <a:schemeClr val="tx1"/>
                </a:solidFill>
                <a:effectLst/>
                <a:latin typeface="+mn-lt"/>
                <a:ea typeface="+mn-ea"/>
                <a:cs typeface="+mn-cs"/>
              </a:rPr>
              <a:t>soluzione</a:t>
            </a:r>
            <a:r>
              <a:rPr lang="en-GB" sz="1200" kern="1200" dirty="0">
                <a:solidFill>
                  <a:schemeClr val="tx1"/>
                </a:solidFill>
                <a:effectLst/>
                <a:latin typeface="+mn-lt"/>
                <a:ea typeface="+mn-ea"/>
                <a:cs typeface="+mn-cs"/>
              </a:rPr>
              <a:t> </a:t>
            </a:r>
            <a:r>
              <a:rPr lang="en-GB" sz="1200" b="0" i="0" u="none" kern="1200" dirty="0">
                <a:solidFill>
                  <a:srgbClr val="C00000"/>
                </a:solidFill>
                <a:effectLst/>
                <a:latin typeface="+mn-lt"/>
                <a:ea typeface="+mn-ea"/>
                <a:cs typeface="+mn-cs"/>
              </a:rPr>
              <a:t>o la persona con cui </a:t>
            </a:r>
            <a:r>
              <a:rPr lang="en-GB" sz="1200" b="0" i="0" u="none" kern="1200" dirty="0" err="1">
                <a:solidFill>
                  <a:srgbClr val="C00000"/>
                </a:solidFill>
                <a:effectLst/>
                <a:latin typeface="+mn-lt"/>
                <a:ea typeface="+mn-ea"/>
                <a:cs typeface="+mn-cs"/>
              </a:rPr>
              <a:t>stai</a:t>
            </a:r>
            <a:r>
              <a:rPr lang="en-GB" sz="1200" b="0" i="0" u="none" kern="1200" dirty="0">
                <a:solidFill>
                  <a:srgbClr val="C00000"/>
                </a:solidFill>
                <a:effectLst/>
                <a:latin typeface="+mn-lt"/>
                <a:ea typeface="+mn-ea"/>
                <a:cs typeface="+mn-cs"/>
              </a:rPr>
              <a:t> parlando ha </a:t>
            </a:r>
            <a:r>
              <a:rPr lang="en-GB" sz="1200" b="0" i="0" u="none" kern="1200" dirty="0" err="1">
                <a:solidFill>
                  <a:srgbClr val="C00000"/>
                </a:solidFill>
                <a:effectLst/>
                <a:latin typeface="+mn-lt"/>
                <a:ea typeface="+mn-ea"/>
                <a:cs typeface="+mn-cs"/>
              </a:rPr>
              <a:t>cercato</a:t>
            </a:r>
            <a:r>
              <a:rPr lang="en-GB" sz="1200" b="0" i="0" u="none" kern="1200" dirty="0">
                <a:solidFill>
                  <a:srgbClr val="C00000"/>
                </a:solidFill>
                <a:effectLst/>
                <a:latin typeface="+mn-lt"/>
                <a:ea typeface="+mn-ea"/>
                <a:cs typeface="+mn-cs"/>
              </a:rPr>
              <a:t> di </a:t>
            </a:r>
            <a:r>
              <a:rPr lang="en-GB" sz="1200" b="0" i="0" u="none" kern="1200" dirty="0" err="1">
                <a:solidFill>
                  <a:srgbClr val="C00000"/>
                </a:solidFill>
                <a:effectLst/>
                <a:latin typeface="+mn-lt"/>
                <a:ea typeface="+mn-ea"/>
                <a:cs typeface="+mn-cs"/>
              </a:rPr>
              <a:t>acquistare</a:t>
            </a:r>
            <a:r>
              <a:rPr lang="en-GB" sz="1200" b="0" i="0" u="none" kern="1200" dirty="0">
                <a:solidFill>
                  <a:srgbClr val="C00000"/>
                </a:solidFill>
                <a:effectLst/>
                <a:latin typeface="+mn-lt"/>
                <a:ea typeface="+mn-ea"/>
                <a:cs typeface="+mn-cs"/>
              </a:rPr>
              <a:t> una </a:t>
            </a:r>
            <a:r>
              <a:rPr lang="en-GB" sz="1200" b="0" i="0" u="none" kern="1200" dirty="0" err="1">
                <a:solidFill>
                  <a:srgbClr val="C00000"/>
                </a:solidFill>
                <a:effectLst/>
                <a:latin typeface="+mn-lt"/>
                <a:ea typeface="+mn-ea"/>
                <a:cs typeface="+mn-cs"/>
              </a:rPr>
              <a:t>soluzione</a:t>
            </a:r>
            <a:r>
              <a:rPr lang="en-GB" sz="1200" b="0" i="0" u="none" kern="1200" dirty="0">
                <a:solidFill>
                  <a:srgbClr val="C00000"/>
                </a:solidFill>
                <a:effectLst/>
                <a:latin typeface="+mn-lt"/>
                <a:ea typeface="+mn-ea"/>
                <a:cs typeface="+mn-cs"/>
              </a:rPr>
              <a:t> Avaya e non </a:t>
            </a:r>
            <a:r>
              <a:rPr lang="en-GB" sz="1200" b="0" i="0" u="none" kern="1200" dirty="0" err="1">
                <a:solidFill>
                  <a:srgbClr val="C00000"/>
                </a:solidFill>
                <a:effectLst/>
                <a:latin typeface="+mn-lt"/>
                <a:ea typeface="+mn-ea"/>
                <a:cs typeface="+mn-cs"/>
              </a:rPr>
              <a:t>hanno</a:t>
            </a:r>
            <a:r>
              <a:rPr lang="en-GB" sz="1200" b="0" i="0" u="none" kern="1200" dirty="0">
                <a:solidFill>
                  <a:srgbClr val="C00000"/>
                </a:solidFill>
                <a:effectLst/>
                <a:latin typeface="+mn-lt"/>
                <a:ea typeface="+mn-ea"/>
                <a:cs typeface="+mn-cs"/>
              </a:rPr>
              <a:t> </a:t>
            </a:r>
            <a:r>
              <a:rPr lang="en-GB" sz="1200" b="0" i="0" u="none" kern="1200" dirty="0" err="1">
                <a:solidFill>
                  <a:srgbClr val="C00000"/>
                </a:solidFill>
                <a:effectLst/>
                <a:latin typeface="+mn-lt"/>
                <a:ea typeface="+mn-ea"/>
                <a:cs typeface="+mn-cs"/>
              </a:rPr>
              <a:t>avuto</a:t>
            </a:r>
            <a:r>
              <a:rPr lang="en-GB" sz="1200" b="0" i="0" u="none" kern="1200" dirty="0">
                <a:solidFill>
                  <a:srgbClr val="C00000"/>
                </a:solidFill>
                <a:effectLst/>
                <a:latin typeface="+mn-lt"/>
                <a:ea typeface="+mn-ea"/>
                <a:cs typeface="+mn-cs"/>
              </a:rPr>
              <a:t> la </a:t>
            </a:r>
            <a:r>
              <a:rPr lang="en-GB" sz="1200" b="0" i="0" u="none" kern="1200" dirty="0" err="1">
                <a:solidFill>
                  <a:srgbClr val="C00000"/>
                </a:solidFill>
                <a:effectLst/>
                <a:latin typeface="+mn-lt"/>
                <a:ea typeface="+mn-ea"/>
                <a:cs typeface="+mn-cs"/>
              </a:rPr>
              <a:t>possibilità</a:t>
            </a:r>
            <a:r>
              <a:rPr lang="en-GB" sz="1200" b="0" i="0" u="none" kern="1200" dirty="0">
                <a:solidFill>
                  <a:srgbClr val="C00000"/>
                </a:solidFill>
                <a:effectLst/>
                <a:latin typeface="+mn-lt"/>
                <a:ea typeface="+mn-ea"/>
                <a:cs typeface="+mn-cs"/>
              </a:rPr>
              <a:t> di </a:t>
            </a:r>
            <a:r>
              <a:rPr lang="en-GB" sz="1200" b="0" i="0" u="none" kern="1200" dirty="0" err="1">
                <a:solidFill>
                  <a:srgbClr val="C00000"/>
                </a:solidFill>
                <a:effectLst/>
                <a:latin typeface="+mn-lt"/>
                <a:ea typeface="+mn-ea"/>
                <a:cs typeface="+mn-cs"/>
              </a:rPr>
              <a:t>farlo</a:t>
            </a:r>
            <a:r>
              <a:rPr lang="en-GB" sz="1200" b="0" i="0" u="none" kern="1200" dirty="0">
                <a:solidFill>
                  <a:srgbClr val="C00000"/>
                </a:solidFill>
                <a:effectLst/>
                <a:latin typeface="+mn-lt"/>
                <a:ea typeface="+mn-ea"/>
                <a:cs typeface="+mn-cs"/>
              </a:rPr>
              <a:t>.</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b="1" u="none" kern="1200" dirty="0">
              <a:solidFill>
                <a:srgbClr val="C00000"/>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b="0" u="none" kern="1200" dirty="0" err="1">
                <a:solidFill>
                  <a:srgbClr val="C00000"/>
                </a:solidFill>
                <a:effectLst/>
                <a:latin typeface="+mn-lt"/>
                <a:ea typeface="+mn-ea"/>
                <a:cs typeface="+mn-cs"/>
              </a:rPr>
              <a:t>Aggiungendo</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questa</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possibilità</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nel</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tuo</a:t>
            </a:r>
            <a:r>
              <a:rPr lang="en-GB" sz="1200" b="0" u="none" kern="1200" dirty="0">
                <a:solidFill>
                  <a:srgbClr val="C00000"/>
                </a:solidFill>
                <a:effectLst/>
                <a:latin typeface="+mn-lt"/>
                <a:ea typeface="+mn-ea"/>
                <a:cs typeface="+mn-cs"/>
              </a:rPr>
              <a:t> mix di </a:t>
            </a:r>
            <a:r>
              <a:rPr lang="en-GB" sz="1200" b="0" u="none" kern="1200" dirty="0" err="1">
                <a:solidFill>
                  <a:srgbClr val="C00000"/>
                </a:solidFill>
                <a:effectLst/>
                <a:latin typeface="+mn-lt"/>
                <a:ea typeface="+mn-ea"/>
                <a:cs typeface="+mn-cs"/>
              </a:rPr>
              <a:t>fornitori</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creerai</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curiosità</a:t>
            </a:r>
            <a:r>
              <a:rPr lang="en-GB" sz="1200" b="0" u="none" kern="1200" dirty="0">
                <a:solidFill>
                  <a:srgbClr val="C00000"/>
                </a:solidFill>
                <a:effectLst/>
                <a:latin typeface="+mn-lt"/>
                <a:ea typeface="+mn-ea"/>
                <a:cs typeface="+mn-cs"/>
              </a:rPr>
              <a:t>.</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b="0" u="none" kern="1200" dirty="0">
              <a:solidFill>
                <a:srgbClr val="C00000"/>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r>
              <a:rPr lang="en-GB" sz="1200" b="0" u="none" kern="1200" dirty="0" err="1">
                <a:solidFill>
                  <a:srgbClr val="C00000"/>
                </a:solidFill>
                <a:effectLst/>
                <a:latin typeface="+mn-lt"/>
                <a:ea typeface="+mn-ea"/>
                <a:cs typeface="+mn-cs"/>
              </a:rPr>
              <a:t>Quando</a:t>
            </a:r>
            <a:r>
              <a:rPr lang="en-GB" sz="1200" b="0" u="none" kern="1200" dirty="0">
                <a:solidFill>
                  <a:srgbClr val="C00000"/>
                </a:solidFill>
                <a:effectLst/>
                <a:latin typeface="+mn-lt"/>
                <a:ea typeface="+mn-ea"/>
                <a:cs typeface="+mn-cs"/>
              </a:rPr>
              <a:t> </a:t>
            </a:r>
            <a:r>
              <a:rPr lang="en-GB" sz="1200" b="0" u="none" kern="1200" dirty="0" err="1">
                <a:solidFill>
                  <a:srgbClr val="C00000"/>
                </a:solidFill>
                <a:effectLst/>
                <a:latin typeface="+mn-lt"/>
                <a:ea typeface="+mn-ea"/>
                <a:cs typeface="+mn-cs"/>
              </a:rPr>
              <a:t>presentarai</a:t>
            </a:r>
            <a:r>
              <a:rPr lang="it-IT" dirty="0"/>
              <a:t> l'elenco dei tuoi fornitori, il tuo interlocutore vedrà il nome Avaya e se non è stata aggiornata su ciò che abbiamo fatto nel cloud vorrà saperne di più. Oppure ha sentito parlare della nostra prima partnership del settore con RingCentral e vorrà approfondire, questo potrà far scoprire nuove opportunità da indirizzare con soluzioni uniche, </a:t>
            </a: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it-IT" sz="1200" kern="1200" dirty="0">
              <a:solidFill>
                <a:schemeClr val="tx1"/>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b="1" u="sng"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215430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Vi </a:t>
            </a:r>
            <a:r>
              <a:rPr lang="en-GB" sz="1200" kern="1200" dirty="0" err="1">
                <a:solidFill>
                  <a:schemeClr val="tx1"/>
                </a:solidFill>
                <a:effectLst/>
                <a:latin typeface="+mn-lt"/>
                <a:ea typeface="+mn-ea"/>
                <a:cs typeface="+mn-cs"/>
              </a:rPr>
              <a:t>presento</a:t>
            </a:r>
            <a:r>
              <a:rPr lang="en-GB" sz="1200" kern="1200" dirty="0">
                <a:solidFill>
                  <a:schemeClr val="tx1"/>
                </a:solidFill>
                <a:effectLst/>
                <a:latin typeface="+mn-lt"/>
                <a:ea typeface="+mn-ea"/>
                <a:cs typeface="+mn-cs"/>
              </a:rPr>
              <a:t> Avaya Cloud Office by Ring Central,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prodotto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nato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dalla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collaborazione</a:t>
            </a:r>
            <a:r>
              <a:rPr lang="en-GB" sz="1200" kern="1200" dirty="0">
                <a:solidFill>
                  <a:schemeClr val="tx1"/>
                </a:solidFill>
                <a:effectLst/>
                <a:latin typeface="+mn-lt"/>
                <a:ea typeface="+mn-ea"/>
                <a:cs typeface="+mn-cs"/>
              </a:rPr>
              <a:t> di due </a:t>
            </a:r>
            <a:r>
              <a:rPr lang="en-GB" sz="1200" kern="1200" dirty="0" err="1">
                <a:solidFill>
                  <a:schemeClr val="tx1"/>
                </a:solidFill>
                <a:effectLst/>
                <a:latin typeface="+mn-lt"/>
                <a:ea typeface="+mn-ea"/>
                <a:cs typeface="+mn-cs"/>
              </a:rPr>
              <a:t>aziende</a:t>
            </a:r>
            <a:r>
              <a:rPr lang="en-GB" sz="1200" kern="1200" dirty="0">
                <a:solidFill>
                  <a:schemeClr val="tx1"/>
                </a:solidFill>
                <a:effectLst/>
                <a:latin typeface="+mn-lt"/>
                <a:ea typeface="+mn-ea"/>
                <a:cs typeface="+mn-cs"/>
              </a:rPr>
              <a:t> leader di </a:t>
            </a:r>
            <a:r>
              <a:rPr lang="en-GB" sz="1200" kern="1200" dirty="0" err="1">
                <a:solidFill>
                  <a:schemeClr val="tx1"/>
                </a:solidFill>
                <a:effectLst/>
                <a:latin typeface="+mn-lt"/>
                <a:ea typeface="+mn-ea"/>
                <a:cs typeface="+mn-cs"/>
              </a:rPr>
              <a:t>mercato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scelgono</a:t>
            </a:r>
            <a:r>
              <a:rPr lang="en-GB" sz="1200" kern="1200" dirty="0">
                <a:solidFill>
                  <a:schemeClr val="tx1"/>
                </a:solidFill>
                <a:effectLst/>
                <a:latin typeface="+mn-lt"/>
                <a:ea typeface="+mn-ea"/>
                <a:cs typeface="+mn-cs"/>
              </a:rPr>
              <a:t> Avaya Cloud Office </a:t>
            </a:r>
            <a:r>
              <a:rPr lang="en-GB" sz="1200" kern="1200" dirty="0" err="1">
                <a:solidFill>
                  <a:schemeClr val="tx1"/>
                </a:solidFill>
                <a:effectLst/>
                <a:latin typeface="+mn-lt"/>
                <a:ea typeface="+mn-ea"/>
                <a:cs typeface="+mn-cs"/>
              </a:rPr>
              <a:t>prendono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meglio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piattaforma</a:t>
            </a:r>
            <a:r>
              <a:rPr lang="en-GB" sz="1200" kern="1200" dirty="0">
                <a:solidFill>
                  <a:schemeClr val="tx1"/>
                </a:solidFill>
                <a:effectLst/>
                <a:latin typeface="+mn-lt"/>
                <a:ea typeface="+mn-ea"/>
                <a:cs typeface="+mn-cs"/>
              </a:rPr>
              <a:t> RingCentral.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 una </a:t>
            </a:r>
            <a:r>
              <a:rPr lang="en-GB" sz="1200" kern="1200" dirty="0" err="1">
                <a:solidFill>
                  <a:schemeClr val="tx1"/>
                </a:solidFill>
                <a:effectLst/>
                <a:latin typeface="+mn-lt"/>
                <a:ea typeface="+mn-ea"/>
                <a:cs typeface="+mn-cs"/>
              </a:rPr>
              <a:t>piattaforma</a:t>
            </a:r>
            <a:r>
              <a:rPr lang="en-GB" sz="1200" kern="1200" dirty="0">
                <a:solidFill>
                  <a:schemeClr val="tx1"/>
                </a:solidFill>
                <a:effectLst/>
                <a:latin typeface="+mn-lt"/>
                <a:ea typeface="+mn-ea"/>
                <a:cs typeface="+mn-cs"/>
              </a:rPr>
              <a:t> fortemente </a:t>
            </a:r>
            <a:r>
              <a:rPr lang="en-GB" sz="1200" kern="1200" dirty="0" err="1">
                <a:solidFill>
                  <a:schemeClr val="tx1"/>
                </a:solidFill>
                <a:effectLst/>
                <a:latin typeface="+mn-lt"/>
                <a:ea typeface="+mn-ea"/>
                <a:cs typeface="+mn-cs"/>
              </a:rPr>
              <a:t>affidabile</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scalabile</a:t>
            </a:r>
            <a:r>
              <a:rPr lang="en-GB" sz="1200" kern="1200" dirty="0">
                <a:solidFill>
                  <a:schemeClr val="tx1"/>
                </a:solidFill>
                <a:effectLst/>
                <a:latin typeface="+mn-lt"/>
                <a:ea typeface="+mn-ea"/>
                <a:cs typeface="+mn-cs"/>
              </a:rPr>
              <a:t>, con una </a:t>
            </a:r>
            <a:r>
              <a:rPr lang="en-GB" sz="1200" kern="1200" dirty="0" err="1">
                <a:solidFill>
                  <a:schemeClr val="tx1"/>
                </a:solidFill>
                <a:effectLst/>
                <a:latin typeface="+mn-lt"/>
                <a:ea typeface="+mn-ea"/>
                <a:cs typeface="+mn-cs"/>
              </a:rPr>
              <a:t>percentuale</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disponibilità</a:t>
            </a:r>
            <a:r>
              <a:rPr lang="en-GB" sz="1200" kern="1200" dirty="0">
                <a:solidFill>
                  <a:schemeClr val="tx1"/>
                </a:solidFill>
                <a:effectLst/>
                <a:latin typeface="+mn-lt"/>
                <a:ea typeface="+mn-ea"/>
                <a:cs typeface="+mn-cs"/>
              </a:rPr>
              <a:t> con cinque 9 e </a:t>
            </a:r>
            <a:r>
              <a:rPr lang="en-GB" sz="1200" kern="1200" dirty="0" err="1">
                <a:solidFill>
                  <a:schemeClr val="tx1"/>
                </a:solidFill>
                <a:effectLst/>
                <a:latin typeface="+mn-lt"/>
                <a:ea typeface="+mn-ea"/>
                <a:cs typeface="+mn-cs"/>
              </a:rPr>
              <a:t>raggiungibile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globalmente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 team del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gestiscono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servizio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usufruire</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strumenti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analitici</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misurare</a:t>
            </a:r>
            <a:r>
              <a:rPr lang="en-GB" sz="1200" kern="1200" dirty="0">
                <a:solidFill>
                  <a:schemeClr val="tx1"/>
                </a:solidFill>
                <a:effectLst/>
                <a:latin typeface="+mn-lt"/>
                <a:ea typeface="+mn-ea"/>
                <a:cs typeface="+mn-cs"/>
              </a:rPr>
              <a:t> le performance, </a:t>
            </a:r>
            <a:r>
              <a:rPr lang="en-GB" sz="1200" kern="1200" dirty="0" err="1">
                <a:solidFill>
                  <a:schemeClr val="tx1"/>
                </a:solidFill>
                <a:effectLst/>
                <a:latin typeface="+mn-lt"/>
                <a:ea typeface="+mn-ea"/>
                <a:cs typeface="+mn-cs"/>
              </a:rPr>
              <a:t>l’utilizzo</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alcune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funzionalità</a:t>
            </a:r>
            <a:r>
              <a:rPr lang="en-GB" sz="1200" kern="1200" dirty="0">
                <a:solidFill>
                  <a:schemeClr val="tx1"/>
                </a:solidFill>
                <a:effectLst/>
                <a:latin typeface="+mn-lt"/>
                <a:ea typeface="+mn-ea"/>
                <a:cs typeface="+mn-cs"/>
              </a:rPr>
              <a:t> e la </a:t>
            </a:r>
            <a:r>
              <a:rPr lang="en-GB" sz="1200" kern="1200" dirty="0" err="1">
                <a:solidFill>
                  <a:schemeClr val="tx1"/>
                </a:solidFill>
                <a:effectLst/>
                <a:latin typeface="+mn-lt"/>
                <a:ea typeface="+mn-ea"/>
                <a:cs typeface="+mn-cs"/>
              </a:rPr>
              <a:t>qualità</a:t>
            </a:r>
            <a:r>
              <a:rPr lang="en-GB" sz="1200" kern="1200" dirty="0">
                <a:solidFill>
                  <a:schemeClr val="tx1"/>
                </a:solidFill>
                <a:effectLst/>
                <a:latin typeface="+mn-lt"/>
                <a:ea typeface="+mn-ea"/>
                <a:cs typeface="+mn-cs"/>
              </a:rPr>
              <a:t> del </a:t>
            </a:r>
            <a:r>
              <a:rPr lang="en-GB" sz="1200" kern="1200" dirty="0" err="1">
                <a:solidFill>
                  <a:schemeClr val="tx1"/>
                </a:solidFill>
                <a:effectLst/>
                <a:latin typeface="+mn-lt"/>
                <a:ea typeface="+mn-ea"/>
                <a:cs typeface="+mn-cs"/>
              </a:rPr>
              <a:t>servizio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Gli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utenti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finali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apprezzare</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semplicità</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chiamare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inviare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messaggi</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gestire</a:t>
            </a:r>
            <a:r>
              <a:rPr lang="en-GB" sz="1200" kern="1200" dirty="0">
                <a:solidFill>
                  <a:schemeClr val="tx1"/>
                </a:solidFill>
                <a:effectLst/>
                <a:latin typeface="+mn-lt"/>
                <a:ea typeface="+mn-ea"/>
                <a:cs typeface="+mn-cs"/>
              </a:rPr>
              <a:t> meeting, </a:t>
            </a:r>
            <a:r>
              <a:rPr lang="en-GB" sz="1200" kern="1200" dirty="0" err="1">
                <a:solidFill>
                  <a:schemeClr val="tx1"/>
                </a:solidFill>
                <a:effectLst/>
                <a:latin typeface="+mn-lt"/>
                <a:ea typeface="+mn-ea"/>
                <a:cs typeface="+mn-cs"/>
              </a:rPr>
              <a:t>tutto</a:t>
            </a:r>
            <a:r>
              <a:rPr lang="en-GB" sz="1200" kern="1200" dirty="0">
                <a:solidFill>
                  <a:schemeClr val="tx1"/>
                </a:solidFill>
                <a:effectLst/>
                <a:latin typeface="+mn-lt"/>
                <a:ea typeface="+mn-ea"/>
                <a:cs typeface="+mn-cs"/>
              </a:rPr>
              <a:t> in un una </a:t>
            </a:r>
            <a:r>
              <a:rPr lang="en-GB" sz="1200" kern="1200" dirty="0" err="1">
                <a:solidFill>
                  <a:schemeClr val="tx1"/>
                </a:solidFill>
                <a:effectLst/>
                <a:latin typeface="+mn-lt"/>
                <a:ea typeface="+mn-ea"/>
                <a:cs typeface="+mn-cs"/>
              </a:rPr>
              <a:t>singola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applicazione</a:t>
            </a:r>
            <a:r>
              <a:rPr lang="en-GB" sz="1200" kern="1200" dirty="0">
                <a:solidFill>
                  <a:schemeClr val="tx1"/>
                </a:solidFill>
                <a:effectLst/>
                <a:latin typeface="+mn-lt"/>
                <a:ea typeface="+mn-ea"/>
                <a:cs typeface="+mn-cs"/>
              </a:rPr>
              <a:t> facile da </a:t>
            </a:r>
            <a:r>
              <a:rPr lang="en-GB" sz="1200" kern="1200" dirty="0" err="1">
                <a:solidFill>
                  <a:schemeClr val="tx1"/>
                </a:solidFill>
                <a:effectLst/>
                <a:latin typeface="+mn-lt"/>
                <a:ea typeface="+mn-ea"/>
                <a:cs typeface="+mn-cs"/>
              </a:rPr>
              <a:t>usare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a:t>
            </a:r>
            <a:r>
              <a:rPr lang="en-GB" sz="1200" kern="1200" dirty="0" err="1">
                <a:solidFill>
                  <a:schemeClr val="tx1"/>
                </a:solidFill>
                <a:effectLst/>
                <a:latin typeface="+mn-lt"/>
                <a:ea typeface="+mn-ea"/>
                <a:cs typeface="+mn-cs"/>
              </a:rPr>
              <a:t>aggiunta</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tutto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quello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piattaforma</a:t>
            </a:r>
            <a:r>
              <a:rPr lang="en-GB" sz="1200" kern="1200" dirty="0">
                <a:solidFill>
                  <a:schemeClr val="tx1"/>
                </a:solidFill>
                <a:effectLst/>
                <a:latin typeface="+mn-lt"/>
                <a:ea typeface="+mn-ea"/>
                <a:cs typeface="+mn-cs"/>
              </a:rPr>
              <a:t> RingCentral </a:t>
            </a:r>
            <a:r>
              <a:rPr lang="en-GB" sz="1200" kern="1200" dirty="0" err="1">
                <a:solidFill>
                  <a:schemeClr val="tx1"/>
                </a:solidFill>
                <a:effectLst/>
                <a:latin typeface="+mn-lt"/>
                <a:ea typeface="+mn-ea"/>
                <a:cs typeface="+mn-cs"/>
              </a:rPr>
              <a:t>offre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essere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certi</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avere</a:t>
            </a:r>
            <a:r>
              <a:rPr lang="en-GB" sz="1200" kern="1200" dirty="0">
                <a:solidFill>
                  <a:schemeClr val="tx1"/>
                </a:solidFill>
                <a:effectLst/>
                <a:latin typeface="+mn-lt"/>
                <a:ea typeface="+mn-ea"/>
                <a:cs typeface="+mn-cs"/>
              </a:rPr>
              <a:t> una continua </a:t>
            </a:r>
            <a:r>
              <a:rPr lang="en-GB" sz="1200" kern="1200" dirty="0" err="1">
                <a:solidFill>
                  <a:schemeClr val="tx1"/>
                </a:solidFill>
                <a:effectLst/>
                <a:latin typeface="+mn-lt"/>
                <a:ea typeface="+mn-ea"/>
                <a:cs typeface="+mn-cs"/>
              </a:rPr>
              <a:t>innovazione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sempre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aggiunta</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disponibile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Ad </a:t>
            </a:r>
            <a:r>
              <a:rPr lang="en-GB" sz="1200" kern="1200" dirty="0" err="1">
                <a:solidFill>
                  <a:schemeClr val="tx1"/>
                </a:solidFill>
                <a:effectLst/>
                <a:latin typeface="+mn-lt"/>
                <a:ea typeface="+mn-ea"/>
                <a:cs typeface="+mn-cs"/>
              </a:rPr>
              <a:t>esempio</a:t>
            </a:r>
            <a:r>
              <a:rPr lang="en-GB" sz="1200" kern="1200" dirty="0">
                <a:solidFill>
                  <a:schemeClr val="tx1"/>
                </a:solidFill>
                <a:effectLst/>
                <a:latin typeface="+mn-lt"/>
                <a:ea typeface="+mn-ea"/>
                <a:cs typeface="+mn-cs"/>
              </a:rPr>
              <a:t> è possible </a:t>
            </a:r>
            <a:r>
              <a:rPr lang="en-GB" sz="1200" kern="1200" dirty="0" err="1">
                <a:solidFill>
                  <a:schemeClr val="tx1"/>
                </a:solidFill>
                <a:effectLst/>
                <a:latin typeface="+mn-lt"/>
                <a:ea typeface="+mn-ea"/>
                <a:cs typeface="+mn-cs"/>
              </a:rPr>
              <a:t>offrire</a:t>
            </a:r>
            <a:r>
              <a:rPr lang="en-GB" sz="1200" kern="1200" dirty="0">
                <a:solidFill>
                  <a:schemeClr val="tx1"/>
                </a:solidFill>
                <a:effectLst/>
                <a:latin typeface="+mn-lt"/>
                <a:ea typeface="+mn-ea"/>
                <a:cs typeface="+mn-cs"/>
              </a:rPr>
              <a:t> ai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pluripremiati</a:t>
            </a:r>
            <a:r>
              <a:rPr lang="en-GB" sz="1200" kern="1200" dirty="0">
                <a:solidFill>
                  <a:schemeClr val="tx1"/>
                </a:solidFill>
                <a:effectLst/>
                <a:latin typeface="+mn-lt"/>
                <a:ea typeface="+mn-ea"/>
                <a:cs typeface="+mn-cs"/>
              </a:rPr>
              <a:t> device </a:t>
            </a:r>
            <a:r>
              <a:rPr lang="en-GB" sz="1200" kern="1200" dirty="0" err="1">
                <a:solidFill>
                  <a:schemeClr val="tx1"/>
                </a:solidFill>
                <a:effectLst/>
                <a:latin typeface="+mn-lt"/>
                <a:ea typeface="+mn-ea"/>
                <a:cs typeface="+mn-cs"/>
              </a:rPr>
              <a:t>insieme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piattaforma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Stiamo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migrando</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nostre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funzionalità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telefoniche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uniche</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più</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popolari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a:t>
            </a:r>
            <a:r>
              <a:rPr lang="en-GB" sz="1200" kern="1200" dirty="0">
                <a:solidFill>
                  <a:schemeClr val="tx1"/>
                </a:solidFill>
                <a:effectLst/>
                <a:latin typeface="+mn-lt"/>
                <a:ea typeface="+mn-ea"/>
                <a:cs typeface="+mn-cs"/>
              </a:rPr>
              <a:t> cloud e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nostri</a:t>
            </a:r>
            <a:r>
              <a:rPr lang="en-GB" sz="1200" kern="1200" dirty="0">
                <a:solidFill>
                  <a:schemeClr val="tx1"/>
                </a:solidFill>
                <a:effectLst/>
                <a:latin typeface="+mn-lt"/>
                <a:ea typeface="+mn-ea"/>
                <a:cs typeface="+mn-cs"/>
              </a:rPr>
              <a:t> team di client success ci </a:t>
            </a:r>
            <a:r>
              <a:rPr lang="en-GB" sz="1200" kern="1200" dirty="0" err="1">
                <a:solidFill>
                  <a:schemeClr val="tx1"/>
                </a:solidFill>
                <a:effectLst/>
                <a:latin typeface="+mn-lt"/>
                <a:ea typeface="+mn-ea"/>
                <a:cs typeface="+mn-cs"/>
              </a:rPr>
              <a:t>stanno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aiutando</a:t>
            </a:r>
            <a:r>
              <a:rPr lang="en-GB" sz="1200" kern="1200" dirty="0">
                <a:solidFill>
                  <a:schemeClr val="tx1"/>
                </a:solidFill>
                <a:effectLst/>
                <a:latin typeface="+mn-lt"/>
                <a:ea typeface="+mn-ea"/>
                <a:cs typeface="+mn-cs"/>
              </a:rPr>
              <a:t> ad </a:t>
            </a:r>
            <a:r>
              <a:rPr lang="en-GB" sz="1200" kern="1200" dirty="0" err="1">
                <a:solidFill>
                  <a:schemeClr val="tx1"/>
                </a:solidFill>
                <a:effectLst/>
                <a:latin typeface="+mn-lt"/>
                <a:ea typeface="+mn-ea"/>
                <a:cs typeface="+mn-cs"/>
              </a:rPr>
              <a:t>avere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migliori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risultati</a:t>
            </a:r>
            <a:r>
              <a:rPr lang="en-GB" sz="1200" kern="1200" dirty="0">
                <a:solidFill>
                  <a:schemeClr val="tx1"/>
                </a:solidFill>
                <a:effectLst/>
                <a:latin typeface="+mn-lt"/>
                <a:ea typeface="+mn-ea"/>
                <a:cs typeface="+mn-cs"/>
              </a:rPr>
              <a:t> e una </a:t>
            </a:r>
            <a:r>
              <a:rPr lang="en-GB" sz="1200" kern="1200" dirty="0" err="1">
                <a:solidFill>
                  <a:schemeClr val="tx1"/>
                </a:solidFill>
                <a:effectLst/>
                <a:latin typeface="+mn-lt"/>
                <a:ea typeface="+mn-ea"/>
                <a:cs typeface="+mn-cs"/>
              </a:rPr>
              <a:t>migrazione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più</a:t>
            </a:r>
            <a:r>
              <a:rPr lang="en-GB" sz="1200" kern="1200" dirty="0">
                <a:solidFill>
                  <a:schemeClr val="tx1"/>
                </a:solidFill>
                <a:effectLst/>
                <a:latin typeface="+mn-lt"/>
                <a:ea typeface="+mn-ea"/>
                <a:cs typeface="+mn-cs"/>
              </a:rPr>
              <a:t> semplice e </a:t>
            </a:r>
            <a:r>
              <a:rPr lang="en-GB" sz="1200" kern="1200" dirty="0" err="1">
                <a:solidFill>
                  <a:schemeClr val="tx1"/>
                </a:solidFill>
                <a:effectLst/>
                <a:latin typeface="+mn-lt"/>
                <a:ea typeface="+mn-ea"/>
                <a:cs typeface="+mn-cs"/>
              </a:rPr>
              <a:t>veloce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Quando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scelgono</a:t>
            </a:r>
            <a:r>
              <a:rPr lang="en-GB" sz="1200" kern="1200" dirty="0">
                <a:solidFill>
                  <a:schemeClr val="tx1"/>
                </a:solidFill>
                <a:effectLst/>
                <a:latin typeface="+mn-lt"/>
                <a:ea typeface="+mn-ea"/>
                <a:cs typeface="+mn-cs"/>
              </a:rPr>
              <a:t> Cloud Office, </a:t>
            </a:r>
            <a:r>
              <a:rPr lang="en-GB" sz="1200" kern="1200" dirty="0" err="1">
                <a:solidFill>
                  <a:schemeClr val="tx1"/>
                </a:solidFill>
                <a:effectLst/>
                <a:latin typeface="+mn-lt"/>
                <a:ea typeface="+mn-ea"/>
                <a:cs typeface="+mn-cs"/>
              </a:rPr>
              <a:t>ottengono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più</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funzionalità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contare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investimenti</a:t>
            </a:r>
            <a:r>
              <a:rPr lang="en-GB" sz="1200" kern="1200" dirty="0">
                <a:solidFill>
                  <a:schemeClr val="tx1"/>
                </a:solidFill>
                <a:effectLst/>
                <a:latin typeface="+mn-lt"/>
                <a:ea typeface="+mn-ea"/>
                <a:cs typeface="+mn-cs"/>
              </a:rPr>
              <a:t> in R&amp;D </a:t>
            </a:r>
            <a:r>
              <a:rPr lang="en-GB" sz="1200" kern="1200" dirty="0" err="1">
                <a:solidFill>
                  <a:schemeClr val="tx1"/>
                </a:solidFill>
                <a:effectLst/>
                <a:latin typeface="+mn-lt"/>
                <a:ea typeface="+mn-ea"/>
                <a:cs typeface="+mn-cs"/>
              </a:rPr>
              <a:t>raddoppiati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tutto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allo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stesso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prezzo</a:t>
            </a:r>
            <a:r>
              <a:rPr lang="en-GB" sz="1200" kern="1200" dirty="0">
                <a:solidFill>
                  <a:schemeClr val="tx1"/>
                </a:solidFill>
                <a:effectLst/>
                <a:latin typeface="+mn-lt"/>
                <a:ea typeface="+mn-ea"/>
                <a:cs typeface="+mn-cs"/>
              </a:rPr>
              <a:t> rispetto </a:t>
            </a:r>
            <a:r>
              <a:rPr lang="en-GB" sz="1200" kern="1200" dirty="0" err="1">
                <a:solidFill>
                  <a:schemeClr val="tx1"/>
                </a:solidFill>
                <a:effectLst/>
                <a:latin typeface="+mn-lt"/>
                <a:ea typeface="+mn-ea"/>
                <a:cs typeface="+mn-cs"/>
              </a:rPr>
              <a:t>allo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scegliere</a:t>
            </a:r>
            <a:r>
              <a:rPr lang="en-GB" sz="1200" kern="1200" dirty="0">
                <a:solidFill>
                  <a:schemeClr val="tx1"/>
                </a:solidFill>
                <a:effectLst/>
                <a:latin typeface="+mn-lt"/>
                <a:ea typeface="+mn-ea"/>
                <a:cs typeface="+mn-cs"/>
              </a:rPr>
              <a:t> la sola Ring Central.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3</a:t>
            </a:fld>
            <a:endParaRPr lang="en-US"/>
          </a:p>
        </p:txBody>
      </p:sp>
    </p:spTree>
    <p:extLst>
      <p:ext uri="{BB962C8B-B14F-4D97-AF65-F5344CB8AC3E}">
        <p14:creationId xmlns:p14="http://schemas.microsoft.com/office/powerpoint/2010/main" val="142224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 </a:t>
            </a:r>
            <a:r>
              <a:rPr lang="en-US" dirty="0" err="1"/>
              <a:t>l’opportunità</a:t>
            </a:r>
            <a:r>
              <a:rPr lang="en-US" dirty="0"/>
              <a:t> non  è solo per </a:t>
            </a:r>
            <a:r>
              <a:rPr lang="en-US" dirty="0" err="1"/>
              <a:t>i</a:t>
            </a:r>
            <a:r>
              <a:rPr lang="en-US" dirty="0"/>
              <a:t> </a:t>
            </a:r>
            <a:r>
              <a:rPr lang="en-US" dirty="0" err="1"/>
              <a:t>clienti</a:t>
            </a:r>
            <a:r>
              <a:rPr lang="en-US" dirty="0"/>
              <a:t>, ma </a:t>
            </a:r>
            <a:r>
              <a:rPr lang="en-US" dirty="0" err="1"/>
              <a:t>anche</a:t>
            </a:r>
            <a:r>
              <a:rPr lang="en-US" dirty="0"/>
              <a:t> per </a:t>
            </a:r>
            <a:r>
              <a:rPr lang="en-US" dirty="0" err="1"/>
              <a:t>voi</a:t>
            </a:r>
            <a:r>
              <a:rPr lang="en-US" dirty="0"/>
              <a:t> partner. </a:t>
            </a:r>
            <a:r>
              <a:rPr lang="en-US" dirty="0" err="1"/>
              <a:t>Vendendo</a:t>
            </a:r>
            <a:r>
              <a:rPr lang="en-US" dirty="0"/>
              <a:t> Avaya Cloud Office, </a:t>
            </a:r>
            <a:r>
              <a:rPr lang="en-US" dirty="0" err="1"/>
              <a:t>potete</a:t>
            </a:r>
            <a:r>
              <a:rPr lang="en-US" dirty="0"/>
              <a:t> </a:t>
            </a:r>
            <a:r>
              <a:rPr lang="en-US" dirty="0" err="1"/>
              <a:t>ottenere</a:t>
            </a:r>
            <a:r>
              <a:rPr lang="en-US" dirty="0"/>
              <a:t> SPIFF senza </a:t>
            </a:r>
            <a:r>
              <a:rPr lang="en-US" dirty="0" err="1"/>
              <a:t>limiti</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Potrete</a:t>
            </a:r>
            <a:r>
              <a:rPr lang="en-US" dirty="0"/>
              <a:t> </a:t>
            </a:r>
            <a:r>
              <a:rPr lang="en-US" dirty="0" err="1"/>
              <a:t>guadagnare</a:t>
            </a:r>
            <a:r>
              <a:rPr lang="en-US" dirty="0"/>
              <a:t> di </a:t>
            </a:r>
            <a:r>
              <a:rPr lang="en-US" dirty="0" err="1"/>
              <a:t>più</a:t>
            </a:r>
            <a:r>
              <a:rPr lang="en-US" dirty="0"/>
              <a:t> da </a:t>
            </a:r>
            <a:r>
              <a:rPr lang="en-US" dirty="0" err="1"/>
              <a:t>tutte</a:t>
            </a:r>
            <a:r>
              <a:rPr lang="en-US" dirty="0"/>
              <a:t> le </a:t>
            </a:r>
            <a:r>
              <a:rPr lang="en-US" dirty="0" err="1"/>
              <a:t>vendite</a:t>
            </a:r>
            <a:r>
              <a:rPr lang="en-US" dirty="0"/>
              <a:t>, non solo quelle da </a:t>
            </a:r>
            <a:r>
              <a:rPr lang="en-US" dirty="0" err="1"/>
              <a:t>migliaia</a:t>
            </a:r>
            <a:r>
              <a:rPr lang="en-US" dirty="0"/>
              <a:t> di </a:t>
            </a:r>
            <a:r>
              <a:rPr lang="en-US" dirty="0" err="1"/>
              <a:t>postazione</a:t>
            </a:r>
            <a:r>
              <a:rPr lang="en-US" dirty="0"/>
              <a:t>, </a:t>
            </a:r>
            <a:r>
              <a:rPr lang="en-US" dirty="0" err="1"/>
              <a:t>anche</a:t>
            </a:r>
            <a:r>
              <a:rPr lang="en-US" dirty="0"/>
              <a:t> </a:t>
            </a:r>
            <a:r>
              <a:rPr lang="en-US" dirty="0" err="1"/>
              <a:t>perchè</a:t>
            </a:r>
            <a:r>
              <a:rPr lang="en-US" dirty="0"/>
              <a:t>, </a:t>
            </a:r>
            <a:r>
              <a:rPr lang="en-US" dirty="0" err="1"/>
              <a:t>siamo</a:t>
            </a:r>
            <a:r>
              <a:rPr lang="en-US" dirty="0"/>
              <a:t> </a:t>
            </a:r>
            <a:r>
              <a:rPr lang="en-US" dirty="0" err="1"/>
              <a:t>onesti</a:t>
            </a:r>
            <a:r>
              <a:rPr lang="en-US" dirty="0"/>
              <a:t>, </a:t>
            </a:r>
            <a:r>
              <a:rPr lang="en-US" dirty="0" err="1"/>
              <a:t>quante</a:t>
            </a:r>
            <a:r>
              <a:rPr lang="en-US" dirty="0"/>
              <a:t> di </a:t>
            </a:r>
            <a:r>
              <a:rPr lang="en-US" dirty="0" err="1"/>
              <a:t>queste</a:t>
            </a:r>
            <a:r>
              <a:rPr lang="en-US" dirty="0"/>
              <a:t> ci </a:t>
            </a:r>
            <a:r>
              <a:rPr lang="en-US" dirty="0" err="1"/>
              <a:t>sono</a:t>
            </a:r>
            <a:r>
              <a:rPr lang="en-US" dirty="0"/>
              <a:t> </a:t>
            </a:r>
            <a:r>
              <a:rPr lang="en-US" dirty="0" err="1"/>
              <a:t>nel</a:t>
            </a:r>
            <a:r>
              <a:rPr lang="en-US" dirty="0"/>
              <a:t> vostro funnel?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Quindi</a:t>
            </a:r>
            <a:r>
              <a:rPr lang="en-US" dirty="0"/>
              <a:t> non solo sui </a:t>
            </a:r>
            <a:r>
              <a:rPr lang="en-US" dirty="0" err="1"/>
              <a:t>contratti</a:t>
            </a:r>
            <a:r>
              <a:rPr lang="en-US" dirty="0"/>
              <a:t> dove </a:t>
            </a:r>
            <a:r>
              <a:rPr lang="en-US" dirty="0" err="1"/>
              <a:t>il</a:t>
            </a:r>
            <a:r>
              <a:rPr lang="en-US" dirty="0"/>
              <a:t> </a:t>
            </a:r>
            <a:r>
              <a:rPr lang="en-US" dirty="0" err="1"/>
              <a:t>cliente</a:t>
            </a:r>
            <a:r>
              <a:rPr lang="en-US" dirty="0"/>
              <a:t> </a:t>
            </a:r>
            <a:r>
              <a:rPr lang="en-US" dirty="0" err="1"/>
              <a:t>vuole</a:t>
            </a:r>
            <a:r>
              <a:rPr lang="en-US" dirty="0"/>
              <a:t> </a:t>
            </a:r>
            <a:r>
              <a:rPr lang="en-US" dirty="0" err="1"/>
              <a:t>firmare</a:t>
            </a:r>
            <a:r>
              <a:rPr lang="en-US" dirty="0"/>
              <a:t> un </a:t>
            </a:r>
            <a:r>
              <a:rPr lang="en-US" dirty="0" err="1"/>
              <a:t>contratto</a:t>
            </a:r>
            <a:r>
              <a:rPr lang="en-US" dirty="0"/>
              <a:t> a </a:t>
            </a:r>
            <a:r>
              <a:rPr lang="en-US" dirty="0" err="1"/>
              <a:t>lungo</a:t>
            </a:r>
            <a:r>
              <a:rPr lang="en-US" dirty="0"/>
              <a:t> </a:t>
            </a:r>
            <a:r>
              <a:rPr lang="en-US" dirty="0" err="1"/>
              <a:t>termine</a:t>
            </a:r>
            <a:r>
              <a:rPr lang="en-US" dirty="0"/>
              <a:t> per un </a:t>
            </a:r>
            <a:r>
              <a:rPr lang="en-US" dirty="0" err="1"/>
              <a:t>numero</a:t>
            </a:r>
            <a:r>
              <a:rPr lang="en-US" dirty="0"/>
              <a:t> </a:t>
            </a:r>
            <a:r>
              <a:rPr lang="en-US" dirty="0" err="1"/>
              <a:t>elevato</a:t>
            </a:r>
            <a:r>
              <a:rPr lang="en-US" dirty="0"/>
              <a:t> di </a:t>
            </a:r>
            <a:r>
              <a:rPr lang="en-US" dirty="0" err="1"/>
              <a:t>postazioni</a:t>
            </a:r>
            <a:r>
              <a:rPr lang="en-US" dirty="0"/>
              <a:t> con un </a:t>
            </a:r>
            <a:r>
              <a:rPr lang="en-US" dirty="0" err="1"/>
              <a:t>significativo</a:t>
            </a:r>
            <a:r>
              <a:rPr lang="en-US" dirty="0"/>
              <a:t> </a:t>
            </a:r>
            <a:r>
              <a:rPr lang="en-US" dirty="0" err="1"/>
              <a:t>pagamento</a:t>
            </a:r>
            <a:r>
              <a:rPr lang="en-US" dirty="0"/>
              <a:t> in </a:t>
            </a:r>
            <a:r>
              <a:rPr lang="en-US" dirty="0" err="1"/>
              <a:t>anticipo</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 deal piccolo, di solo 100 </a:t>
            </a:r>
            <a:r>
              <a:rPr lang="en-US" dirty="0" err="1"/>
              <a:t>postazioni</a:t>
            </a:r>
            <a:r>
              <a:rPr lang="en-US" dirty="0"/>
              <a:t>, </a:t>
            </a:r>
            <a:r>
              <a:rPr lang="en-US" dirty="0" err="1"/>
              <a:t>può</a:t>
            </a:r>
            <a:r>
              <a:rPr lang="en-US" dirty="0"/>
              <a:t> </a:t>
            </a:r>
            <a:r>
              <a:rPr lang="en-US" dirty="0" err="1"/>
              <a:t>risultare</a:t>
            </a:r>
            <a:r>
              <a:rPr lang="en-US" dirty="0"/>
              <a:t> in un payout </a:t>
            </a:r>
            <a:r>
              <a:rPr lang="en-US" dirty="0" err="1"/>
              <a:t>che</a:t>
            </a:r>
            <a:r>
              <a:rPr lang="en-US" dirty="0"/>
              <a:t> </a:t>
            </a:r>
            <a:r>
              <a:rPr lang="en-US" dirty="0" err="1"/>
              <a:t>può</a:t>
            </a:r>
            <a:r>
              <a:rPr lang="en-US" dirty="0"/>
              <a:t> </a:t>
            </a:r>
            <a:r>
              <a:rPr lang="en-US" dirty="0" err="1"/>
              <a:t>raggiungere</a:t>
            </a:r>
            <a:r>
              <a:rPr lang="en-US" dirty="0"/>
              <a:t> I 17.000 $ in </a:t>
            </a:r>
            <a:r>
              <a:rPr lang="en-US" dirty="0" err="1"/>
              <a:t>aggiunta</a:t>
            </a:r>
            <a:r>
              <a:rPr lang="en-US" dirty="0"/>
              <a:t> </a:t>
            </a:r>
            <a:r>
              <a:rPr lang="en-US" dirty="0" err="1"/>
              <a:t>alle</a:t>
            </a:r>
            <a:r>
              <a:rPr lang="en-US" dirty="0"/>
              <a:t> </a:t>
            </a:r>
            <a:r>
              <a:rPr lang="en-US" dirty="0" err="1"/>
              <a:t>commissioni</a:t>
            </a:r>
            <a:r>
              <a:rPr lang="en-US" dirty="0"/>
              <a:t> come </a:t>
            </a:r>
            <a:r>
              <a:rPr lang="en-US" dirty="0" err="1"/>
              <a:t>agente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Quindi</a:t>
            </a:r>
            <a:r>
              <a:rPr lang="en-US" dirty="0"/>
              <a:t> </a:t>
            </a:r>
            <a:r>
              <a:rPr lang="en-US" dirty="0" err="1"/>
              <a:t>potrai</a:t>
            </a:r>
            <a:r>
              <a:rPr lang="en-US" dirty="0"/>
              <a:t> </a:t>
            </a:r>
            <a:r>
              <a:rPr lang="en-US" dirty="0" err="1"/>
              <a:t>guadagnare</a:t>
            </a:r>
            <a:r>
              <a:rPr lang="en-US" dirty="0"/>
              <a:t> di </a:t>
            </a:r>
            <a:r>
              <a:rPr lang="en-US" dirty="0" err="1"/>
              <a:t>più</a:t>
            </a:r>
            <a:r>
              <a:rPr lang="en-US" dirty="0"/>
              <a:t> con </a:t>
            </a:r>
            <a:r>
              <a:rPr lang="en-US" dirty="0" err="1"/>
              <a:t>meno</a:t>
            </a:r>
            <a:r>
              <a:rPr lang="en-US" dirty="0"/>
              <a:t> </a:t>
            </a:r>
            <a:r>
              <a:rPr lang="en-US" dirty="0" err="1"/>
              <a:t>pensieri</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B3909C5-7C6C-5743-804B-CCA00F3024F1}" type="slidenum">
              <a:rPr lang="en-US" smtClean="0"/>
              <a:t>4</a:t>
            </a:fld>
            <a:endParaRPr lang="en-US"/>
          </a:p>
        </p:txBody>
      </p:sp>
    </p:spTree>
    <p:extLst>
      <p:ext uri="{BB962C8B-B14F-4D97-AF65-F5344CB8AC3E}">
        <p14:creationId xmlns:p14="http://schemas.microsoft.com/office/powerpoint/2010/main" val="520388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4:notes"/>
          <p:cNvSpPr>
            <a:spLocks noGrp="1" noRot="1" noChangeAspect="1"/>
          </p:cNvSpPr>
          <p:nvPr>
            <p:ph type="sldImg" idx="2"/>
          </p:nvPr>
        </p:nvSpPr>
        <p:spPr>
          <a:xfrm>
            <a:off x="2238375" y="1304925"/>
            <a:ext cx="4911725" cy="27622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4:notes"/>
          <p:cNvSpPr txBox="1">
            <a:spLocks noGrp="1"/>
          </p:cNvSpPr>
          <p:nvPr>
            <p:ph type="body" idx="1"/>
          </p:nvPr>
        </p:nvSpPr>
        <p:spPr>
          <a:xfrm>
            <a:off x="242371" y="3592535"/>
            <a:ext cx="6373258" cy="5028274"/>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Questo</a:t>
            </a:r>
            <a:r>
              <a:rPr lang="en-GB" sz="1200" kern="1200" dirty="0">
                <a:solidFill>
                  <a:schemeClr val="tx1"/>
                </a:solidFill>
                <a:effectLst/>
                <a:latin typeface="+mn-lt"/>
                <a:ea typeface="+mn-ea"/>
                <a:cs typeface="+mn-cs"/>
              </a:rPr>
              <a:t> è </a:t>
            </a:r>
            <a:r>
              <a:rPr lang="en-GB" sz="1200" kern="1200" dirty="0" err="1">
                <a:solidFill>
                  <a:schemeClr val="tx1"/>
                </a:solidFill>
                <a:effectLst/>
                <a:latin typeface="+mn-lt"/>
                <a:ea typeface="+mn-ea"/>
                <a:cs typeface="+mn-cs"/>
              </a:rPr>
              <a:t>ciò</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rende</a:t>
            </a:r>
            <a:r>
              <a:rPr lang="en-GB" sz="1200" kern="1200" dirty="0">
                <a:solidFill>
                  <a:schemeClr val="tx1"/>
                </a:solidFill>
                <a:effectLst/>
                <a:latin typeface="+mn-lt"/>
                <a:ea typeface="+mn-ea"/>
                <a:cs typeface="+mn-cs"/>
              </a:rPr>
              <a:t> Avaya un partner </a:t>
            </a:r>
            <a:r>
              <a:rPr lang="en-GB" sz="1200" kern="1200" dirty="0" err="1">
                <a:solidFill>
                  <a:schemeClr val="tx1"/>
                </a:solidFill>
                <a:effectLst/>
                <a:latin typeface="+mn-lt"/>
                <a:ea typeface="+mn-ea"/>
                <a:cs typeface="+mn-cs"/>
              </a:rPr>
              <a:t>unico</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te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Mentre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tanti</a:t>
            </a:r>
            <a:r>
              <a:rPr lang="en-GB" sz="1200" kern="1200" dirty="0">
                <a:solidFill>
                  <a:schemeClr val="tx1"/>
                </a:solidFill>
                <a:effectLst/>
                <a:latin typeface="+mn-lt"/>
                <a:ea typeface="+mn-ea"/>
                <a:cs typeface="+mn-cs"/>
              </a:rPr>
              <a:t> supplier </a:t>
            </a:r>
            <a:r>
              <a:rPr lang="en-GB" sz="1200" kern="1200" dirty="0" err="1">
                <a:solidFill>
                  <a:schemeClr val="tx1"/>
                </a:solidFill>
                <a:effectLst/>
                <a:latin typeface="+mn-lt"/>
                <a:ea typeface="+mn-ea"/>
                <a:cs typeface="+mn-cs"/>
              </a:rPr>
              <a:t>parlano</a:t>
            </a:r>
            <a:r>
              <a:rPr lang="en-GB" sz="1200" kern="1200" dirty="0">
                <a:solidFill>
                  <a:schemeClr val="tx1"/>
                </a:solidFill>
                <a:effectLst/>
                <a:latin typeface="+mn-lt"/>
                <a:ea typeface="+mn-ea"/>
                <a:cs typeface="+mn-cs"/>
              </a:rPr>
              <a:t> del come </a:t>
            </a:r>
            <a:r>
              <a:rPr lang="en-GB" sz="1200" kern="1200" dirty="0" err="1">
                <a:solidFill>
                  <a:schemeClr val="tx1"/>
                </a:solidFill>
                <a:effectLst/>
                <a:latin typeface="+mn-lt"/>
                <a:ea typeface="+mn-ea"/>
                <a:cs typeface="+mn-cs"/>
              </a:rPr>
              <a:t>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nati</a:t>
            </a:r>
            <a:r>
              <a:rPr lang="en-GB" sz="1200" kern="1200" dirty="0">
                <a:solidFill>
                  <a:schemeClr val="tx1"/>
                </a:solidFill>
                <a:effectLst/>
                <a:latin typeface="+mn-lt"/>
                <a:ea typeface="+mn-ea"/>
                <a:cs typeface="+mn-cs"/>
              </a:rPr>
              <a:t> dal cloud, Avaya </a:t>
            </a:r>
            <a:r>
              <a:rPr lang="en-GB" sz="1200" kern="1200" dirty="0" err="1">
                <a:solidFill>
                  <a:schemeClr val="tx1"/>
                </a:solidFill>
                <a:effectLst/>
                <a:latin typeface="+mn-lt"/>
                <a:ea typeface="+mn-ea"/>
                <a:cs typeface="+mn-cs"/>
              </a:rPr>
              <a:t>comprende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valore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partner </a:t>
            </a:r>
            <a:r>
              <a:rPr lang="en-GB" sz="1200" kern="1200" dirty="0" err="1">
                <a:solidFill>
                  <a:schemeClr val="tx1"/>
                </a:solidFill>
                <a:effectLst/>
                <a:latin typeface="+mn-lt"/>
                <a:ea typeface="+mn-ea"/>
                <a:cs typeface="+mn-cs"/>
              </a:rPr>
              <a:t>hanno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chiusura</a:t>
            </a:r>
            <a:r>
              <a:rPr lang="en-GB" sz="1200" kern="1200" dirty="0">
                <a:solidFill>
                  <a:schemeClr val="tx1"/>
                </a:solidFill>
                <a:effectLst/>
                <a:latin typeface="+mn-lt"/>
                <a:ea typeface="+mn-ea"/>
                <a:cs typeface="+mn-cs"/>
              </a:rPr>
              <a:t> di un deal </a:t>
            </a:r>
            <a:r>
              <a:rPr lang="en-GB" sz="1200" kern="1200" dirty="0" err="1">
                <a:solidFill>
                  <a:schemeClr val="tx1"/>
                </a:solidFill>
                <a:effectLst/>
                <a:latin typeface="+mn-lt"/>
                <a:ea typeface="+mn-ea"/>
                <a:cs typeface="+mn-cs"/>
              </a:rPr>
              <a:t>perchè</a:t>
            </a:r>
            <a:r>
              <a:rPr lang="en-GB" sz="1200" kern="1200" dirty="0">
                <a:solidFill>
                  <a:schemeClr val="tx1"/>
                </a:solidFill>
                <a:effectLst/>
                <a:latin typeface="+mn-lt"/>
                <a:ea typeface="+mn-ea"/>
                <a:cs typeface="+mn-cs"/>
              </a:rPr>
              <a:t> Avaya non è </a:t>
            </a:r>
            <a:r>
              <a:rPr lang="en-GB" sz="1200" kern="1200" dirty="0" err="1">
                <a:solidFill>
                  <a:schemeClr val="tx1"/>
                </a:solidFill>
                <a:effectLst/>
                <a:latin typeface="+mn-lt"/>
                <a:ea typeface="+mn-ea"/>
                <a:cs typeface="+mn-cs"/>
              </a:rPr>
              <a:t>nata</a:t>
            </a:r>
            <a:r>
              <a:rPr lang="en-GB" sz="1200" kern="1200" dirty="0">
                <a:solidFill>
                  <a:schemeClr val="tx1"/>
                </a:solidFill>
                <a:effectLst/>
                <a:latin typeface="+mn-lt"/>
                <a:ea typeface="+mn-ea"/>
                <a:cs typeface="+mn-cs"/>
              </a:rPr>
              <a:t> dal cloud ma è </a:t>
            </a:r>
            <a:r>
              <a:rPr lang="en-GB" sz="1200" kern="1200" dirty="0" err="1">
                <a:solidFill>
                  <a:schemeClr val="tx1"/>
                </a:solidFill>
                <a:effectLst/>
                <a:latin typeface="+mn-lt"/>
                <a:ea typeface="+mn-ea"/>
                <a:cs typeface="+mn-cs"/>
              </a:rPr>
              <a:t>nata</a:t>
            </a:r>
            <a:r>
              <a:rPr lang="en-GB" sz="1200" kern="1200" dirty="0">
                <a:solidFill>
                  <a:schemeClr val="tx1"/>
                </a:solidFill>
                <a:effectLst/>
                <a:latin typeface="+mn-lt"/>
                <a:ea typeface="+mn-ea"/>
                <a:cs typeface="+mn-cs"/>
              </a:rPr>
              <a:t> dal </a:t>
            </a:r>
            <a:r>
              <a:rPr lang="en-GB" sz="1200" kern="1200" dirty="0" err="1">
                <a:solidFill>
                  <a:schemeClr val="tx1"/>
                </a:solidFill>
                <a:effectLst/>
                <a:latin typeface="+mn-lt"/>
                <a:ea typeface="+mn-ea"/>
                <a:cs typeface="+mn-cs"/>
              </a:rPr>
              <a:t>Canale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Per </a:t>
            </a:r>
            <a:r>
              <a:rPr lang="en-GB" sz="1200" kern="1200" dirty="0" err="1">
                <a:solidFill>
                  <a:schemeClr val="tx1"/>
                </a:solidFill>
                <a:effectLst/>
                <a:latin typeface="+mn-lt"/>
                <a:ea typeface="+mn-ea"/>
                <a:cs typeface="+mn-cs"/>
              </a:rPr>
              <a:t>questa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ragione</a:t>
            </a:r>
            <a:r>
              <a:rPr lang="en-GB" sz="1200" kern="1200" dirty="0">
                <a:solidFill>
                  <a:schemeClr val="tx1"/>
                </a:solidFill>
                <a:effectLst/>
                <a:latin typeface="+mn-lt"/>
                <a:ea typeface="+mn-ea"/>
                <a:cs typeface="+mn-cs"/>
              </a:rPr>
              <a:t> Avaya </a:t>
            </a:r>
            <a:r>
              <a:rPr lang="en-GB" sz="1200" kern="1200" dirty="0" err="1">
                <a:solidFill>
                  <a:schemeClr val="tx1"/>
                </a:solidFill>
                <a:effectLst/>
                <a:latin typeface="+mn-lt"/>
                <a:ea typeface="+mn-ea"/>
                <a:cs typeface="+mn-cs"/>
              </a:rPr>
              <a:t>capisce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partner e, </a:t>
            </a:r>
            <a:r>
              <a:rPr lang="en-GB" sz="1200" kern="1200" dirty="0" err="1">
                <a:solidFill>
                  <a:schemeClr val="tx1"/>
                </a:solidFill>
                <a:effectLst/>
                <a:latin typeface="+mn-lt"/>
                <a:ea typeface="+mn-ea"/>
                <a:cs typeface="+mn-cs"/>
              </a:rPr>
              <a:t>soprattutto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capiamo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di un Partner è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di un partner.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Non ci </a:t>
            </a:r>
            <a:r>
              <a:rPr lang="en-GB" sz="1200" kern="1200" dirty="0" err="1">
                <a:solidFill>
                  <a:schemeClr val="tx1"/>
                </a:solidFill>
                <a:effectLst/>
                <a:latin typeface="+mn-lt"/>
                <a:ea typeface="+mn-ea"/>
                <a:cs typeface="+mn-cs"/>
              </a:rPr>
              <a:t>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conflitti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quali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opportunità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vogliamo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gestire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direttamente</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tue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opportunità</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tuoi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sono</a:t>
            </a:r>
            <a:r>
              <a:rPr lang="en-GB" sz="1200" kern="1200" dirty="0">
                <a:solidFill>
                  <a:schemeClr val="tx1"/>
                </a:solidFill>
                <a:effectLst/>
                <a:latin typeface="+mn-lt"/>
                <a:ea typeface="+mn-ea"/>
                <a:cs typeface="+mn-cs"/>
              </a:rPr>
              <a:t> al </a:t>
            </a:r>
            <a:r>
              <a:rPr lang="en-GB" sz="1200" kern="1200" dirty="0" err="1">
                <a:solidFill>
                  <a:schemeClr val="tx1"/>
                </a:solidFill>
                <a:effectLst/>
                <a:latin typeface="+mn-lt"/>
                <a:ea typeface="+mn-ea"/>
                <a:cs typeface="+mn-cs"/>
              </a:rPr>
              <a:t>sicuro</a:t>
            </a:r>
            <a:r>
              <a:rPr lang="en-GB" sz="1200" kern="1200" dirty="0">
                <a:solidFill>
                  <a:schemeClr val="tx1"/>
                </a:solidFill>
                <a:effectLst/>
                <a:latin typeface="+mn-lt"/>
                <a:ea typeface="+mn-ea"/>
                <a:cs typeface="+mn-cs"/>
              </a:rPr>
              <a:t> con Avaya.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Infatti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100% del business cloud </a:t>
            </a:r>
            <a:r>
              <a:rPr lang="en-GB" sz="1200" kern="1200" dirty="0" err="1">
                <a:solidFill>
                  <a:schemeClr val="tx1"/>
                </a:solidFill>
                <a:effectLst/>
                <a:latin typeface="+mn-lt"/>
                <a:ea typeface="+mn-ea"/>
                <a:cs typeface="+mn-cs"/>
              </a:rPr>
              <a:t>sul</a:t>
            </a:r>
            <a:r>
              <a:rPr lang="en-GB" sz="1200" kern="1200" dirty="0">
                <a:solidFill>
                  <a:schemeClr val="tx1"/>
                </a:solidFill>
                <a:effectLst/>
                <a:latin typeface="+mn-lt"/>
                <a:ea typeface="+mn-ea"/>
                <a:cs typeface="+mn-cs"/>
              </a:rPr>
              <a:t> mid market è </a:t>
            </a:r>
            <a:r>
              <a:rPr lang="en-GB" sz="1200" kern="1200" dirty="0" err="1">
                <a:solidFill>
                  <a:schemeClr val="tx1"/>
                </a:solidFill>
                <a:effectLst/>
                <a:latin typeface="+mn-lt"/>
                <a:ea typeface="+mn-ea"/>
                <a:cs typeface="+mn-cs"/>
              </a:rPr>
              <a:t>guidato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dai</a:t>
            </a:r>
            <a:r>
              <a:rPr lang="en-GB" sz="1200" kern="1200" dirty="0">
                <a:solidFill>
                  <a:schemeClr val="tx1"/>
                </a:solidFill>
                <a:effectLst/>
                <a:latin typeface="+mn-lt"/>
                <a:ea typeface="+mn-ea"/>
                <a:cs typeface="+mn-cs"/>
              </a:rPr>
              <a:t> partner.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Essere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nati</a:t>
            </a:r>
            <a:r>
              <a:rPr lang="en-GB" sz="1200" kern="1200" dirty="0">
                <a:solidFill>
                  <a:schemeClr val="tx1"/>
                </a:solidFill>
                <a:effectLst/>
                <a:latin typeface="+mn-lt"/>
                <a:ea typeface="+mn-ea"/>
                <a:cs typeface="+mn-cs"/>
              </a:rPr>
              <a:t> dal </a:t>
            </a:r>
            <a:r>
              <a:rPr lang="en-GB" sz="1200" kern="1200" dirty="0" err="1">
                <a:solidFill>
                  <a:schemeClr val="tx1"/>
                </a:solidFill>
                <a:effectLst/>
                <a:latin typeface="+mn-lt"/>
                <a:ea typeface="+mn-ea"/>
                <a:cs typeface="+mn-cs"/>
              </a:rPr>
              <a:t>canale</a:t>
            </a:r>
            <a:r>
              <a:rPr lang="en-GB" sz="1200" kern="1200" dirty="0">
                <a:solidFill>
                  <a:schemeClr val="tx1"/>
                </a:solidFill>
                <a:effectLst/>
                <a:latin typeface="+mn-lt"/>
                <a:ea typeface="+mn-ea"/>
                <a:cs typeface="+mn-cs"/>
              </a:rPr>
              <a:t> ci </a:t>
            </a:r>
            <a:r>
              <a:rPr lang="en-GB" sz="1200" kern="1200" dirty="0" err="1">
                <a:solidFill>
                  <a:schemeClr val="tx1"/>
                </a:solidFill>
                <a:effectLst/>
                <a:latin typeface="+mn-lt"/>
                <a:ea typeface="+mn-ea"/>
                <a:cs typeface="+mn-cs"/>
              </a:rPr>
              <a:t>permette</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capire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partner ha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controllo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Noi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siamo</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disposizione</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aiutare</a:t>
            </a:r>
            <a:r>
              <a:rPr lang="en-GB" sz="1200" kern="1200" dirty="0">
                <a:solidFill>
                  <a:schemeClr val="tx1"/>
                </a:solidFill>
                <a:effectLst/>
                <a:latin typeface="+mn-lt"/>
                <a:ea typeface="+mn-ea"/>
                <a:cs typeface="+mn-cs"/>
              </a:rPr>
              <a:t> in </a:t>
            </a:r>
            <a:r>
              <a:rPr lang="en-GB" sz="1200" kern="1200" dirty="0" err="1">
                <a:solidFill>
                  <a:schemeClr val="tx1"/>
                </a:solidFill>
                <a:effectLst/>
                <a:latin typeface="+mn-lt"/>
                <a:ea typeface="+mn-ea"/>
                <a:cs typeface="+mn-cs"/>
              </a:rPr>
              <a:t>qualsiasi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cosa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serva</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chiudere</a:t>
            </a:r>
            <a:r>
              <a:rPr lang="en-GB" sz="1200" kern="1200" dirty="0">
                <a:solidFill>
                  <a:schemeClr val="tx1"/>
                </a:solidFill>
                <a:effectLst/>
                <a:latin typeface="+mn-lt"/>
                <a:ea typeface="+mn-ea"/>
                <a:cs typeface="+mn-cs"/>
              </a:rPr>
              <a:t> un deal: quote, demo, proof of concepts e </a:t>
            </a:r>
            <a:r>
              <a:rPr lang="en-GB" sz="1200" kern="1200" dirty="0" err="1">
                <a:solidFill>
                  <a:schemeClr val="tx1"/>
                </a:solidFill>
                <a:effectLst/>
                <a:latin typeface="+mn-lt"/>
                <a:ea typeface="+mn-ea"/>
                <a:cs typeface="+mn-cs"/>
              </a:rPr>
              <a:t>altro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Faremo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quello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serve per </a:t>
            </a:r>
            <a:r>
              <a:rPr lang="en-GB" sz="1200" kern="1200" dirty="0" err="1">
                <a:solidFill>
                  <a:schemeClr val="tx1"/>
                </a:solidFill>
                <a:effectLst/>
                <a:latin typeface="+mn-lt"/>
                <a:ea typeface="+mn-ea"/>
                <a:cs typeface="+mn-cs"/>
              </a:rPr>
              <a:t>aiutarvi</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vincere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partner </a:t>
            </a:r>
            <a:r>
              <a:rPr lang="en-GB" sz="1200" kern="1200" dirty="0" err="1">
                <a:solidFill>
                  <a:schemeClr val="tx1"/>
                </a:solidFill>
                <a:effectLst/>
                <a:latin typeface="+mn-lt"/>
                <a:ea typeface="+mn-ea"/>
                <a:cs typeface="+mn-cs"/>
              </a:rPr>
              <a:t>vorrà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gestire</a:t>
            </a:r>
            <a:r>
              <a:rPr lang="en-GB" sz="1200" kern="1200" dirty="0">
                <a:solidFill>
                  <a:schemeClr val="tx1"/>
                </a:solidFill>
                <a:effectLst/>
                <a:latin typeface="+mn-lt"/>
                <a:ea typeface="+mn-ea"/>
                <a:cs typeface="+mn-cs"/>
              </a:rPr>
              <a:t> da solo </a:t>
            </a:r>
            <a:r>
              <a:rPr lang="en-GB" sz="1200" kern="1200" dirty="0" err="1">
                <a:solidFill>
                  <a:schemeClr val="tx1"/>
                </a:solidFill>
                <a:effectLst/>
                <a:latin typeface="+mn-lt"/>
                <a:ea typeface="+mn-ea"/>
                <a:cs typeface="+mn-cs"/>
              </a:rPr>
              <a:t>anche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questi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aspetti</a:t>
            </a:r>
            <a:r>
              <a:rPr lang="en-GB" sz="1200" kern="1200" dirty="0">
                <a:solidFill>
                  <a:schemeClr val="tx1"/>
                </a:solidFill>
                <a:effectLst/>
                <a:latin typeface="+mn-lt"/>
                <a:ea typeface="+mn-ea"/>
                <a:cs typeface="+mn-cs"/>
              </a:rPr>
              <a:t>, non ci </a:t>
            </a:r>
            <a:r>
              <a:rPr lang="en-GB" sz="1200" kern="1200" dirty="0" err="1">
                <a:solidFill>
                  <a:schemeClr val="tx1"/>
                </a:solidFill>
                <a:effectLst/>
                <a:latin typeface="+mn-lt"/>
                <a:ea typeface="+mn-ea"/>
                <a:cs typeface="+mn-cs"/>
              </a:rPr>
              <a:t>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problemi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saremo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comunque</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disposizione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quando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servirà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qualcosa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Abbiamo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creato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toolkit e </a:t>
            </a:r>
            <a:r>
              <a:rPr lang="en-GB" sz="1200" kern="1200" dirty="0" err="1">
                <a:solidFill>
                  <a:schemeClr val="tx1"/>
                </a:solidFill>
                <a:effectLst/>
                <a:latin typeface="+mn-lt"/>
                <a:ea typeface="+mn-ea"/>
                <a:cs typeface="+mn-cs"/>
              </a:rPr>
              <a:t>messo</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disposizione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delle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risorse</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aiutarvi</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cominciare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dai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venditori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aiutarvi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a:t>
            </a:r>
            <a:r>
              <a:rPr lang="en-GB" sz="1200" kern="1200" dirty="0">
                <a:solidFill>
                  <a:schemeClr val="tx1"/>
                </a:solidFill>
                <a:effectLst/>
                <a:latin typeface="+mn-lt"/>
                <a:ea typeface="+mn-ea"/>
                <a:cs typeface="+mn-cs"/>
              </a:rPr>
              <a:t> customer facing.</a:t>
            </a:r>
          </a:p>
          <a:p>
            <a:r>
              <a:rPr lang="en-US" sz="1200" kern="1200" dirty="0">
                <a:solidFill>
                  <a:schemeClr val="tx1"/>
                </a:solidFill>
                <a:effectLst/>
                <a:latin typeface="+mn-lt"/>
                <a:ea typeface="+mn-ea"/>
                <a:cs typeface="+mn-cs"/>
              </a:rPr>
              <a:t>Non </a:t>
            </a:r>
            <a:r>
              <a:rPr lang="en-US" sz="1200" kern="1200" dirty="0" err="1">
                <a:solidFill>
                  <a:schemeClr val="tx1"/>
                </a:solidFill>
                <a:effectLst/>
                <a:latin typeface="+mn-lt"/>
                <a:ea typeface="+mn-ea"/>
                <a:cs typeface="+mn-cs"/>
              </a:rPr>
              <a:t>stiamo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mettendo</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disposizione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qualcuno</a:t>
            </a:r>
            <a:r>
              <a:rPr lang="en-US" sz="1200" kern="1200" dirty="0">
                <a:solidFill>
                  <a:schemeClr val="tx1"/>
                </a:solidFill>
                <a:effectLst/>
                <a:latin typeface="+mn-lt"/>
                <a:ea typeface="+mn-ea"/>
                <a:cs typeface="+mn-cs"/>
              </a:rPr>
              <a:t> in un call center </a:t>
            </a:r>
            <a:r>
              <a:rPr lang="en-US" sz="1200" kern="1200" dirty="0" err="1">
                <a:solidFill>
                  <a:schemeClr val="tx1"/>
                </a:solidFill>
                <a:effectLst/>
                <a:latin typeface="+mn-lt"/>
                <a:ea typeface="+mn-ea"/>
                <a:cs typeface="+mn-cs"/>
              </a:rPr>
              <a:t>chissà</a:t>
            </a:r>
            <a:r>
              <a:rPr lang="en-US" sz="1200" kern="1200" dirty="0">
                <a:solidFill>
                  <a:schemeClr val="tx1"/>
                </a:solidFill>
                <a:effectLst/>
                <a:latin typeface="+mn-lt"/>
                <a:ea typeface="+mn-ea"/>
                <a:cs typeface="+mn-cs"/>
              </a:rPr>
              <a:t> dove </a:t>
            </a:r>
            <a:r>
              <a:rPr lang="en-US" sz="1200" kern="1200" dirty="0" err="1">
                <a:solidFill>
                  <a:schemeClr val="tx1"/>
                </a:solidFill>
                <a:effectLst/>
                <a:latin typeface="+mn-lt"/>
                <a:ea typeface="+mn-ea"/>
                <a:cs typeface="+mn-cs"/>
              </a:rPr>
              <a:t>quando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bisogno</a:t>
            </a:r>
            <a:r>
              <a:rPr lang="en-US" sz="1200" kern="1200" dirty="0">
                <a:solidFill>
                  <a:schemeClr val="tx1"/>
                </a:solidFill>
                <a:effectLst/>
                <a:latin typeface="+mn-lt"/>
                <a:ea typeface="+mn-ea"/>
                <a:cs typeface="+mn-cs"/>
              </a:rPr>
              <a:t> di </a:t>
            </a:r>
            <a:r>
              <a:rPr lang="en-US" sz="1200" kern="1200" dirty="0" err="1">
                <a:solidFill>
                  <a:schemeClr val="tx1"/>
                </a:solidFill>
                <a:effectLst/>
                <a:latin typeface="+mn-lt"/>
                <a:ea typeface="+mn-ea"/>
                <a:cs typeface="+mn-cs"/>
              </a:rPr>
              <a:t>supporto</a:t>
            </a:r>
            <a:r>
              <a:rPr lang="en-US" sz="1200" kern="1200" dirty="0">
                <a:solidFill>
                  <a:schemeClr val="tx1"/>
                </a:solidFill>
                <a:effectLst/>
                <a:latin typeface="+mn-lt"/>
                <a:ea typeface="+mn-ea"/>
                <a:cs typeface="+mn-cs"/>
              </a:rPr>
              <a:t> per un deal.</a:t>
            </a:r>
          </a:p>
          <a:p>
            <a:r>
              <a:rPr lang="en-US" sz="1200" kern="1200" dirty="0">
                <a:solidFill>
                  <a:schemeClr val="tx1"/>
                </a:solidFill>
                <a:effectLst/>
                <a:latin typeface="+mn-lt"/>
                <a:ea typeface="+mn-ea"/>
                <a:cs typeface="+mn-cs"/>
              </a:rPr>
              <a:t>Ci </a:t>
            </a:r>
            <a:r>
              <a:rPr lang="en-US" sz="1200" kern="1200" dirty="0" err="1">
                <a:solidFill>
                  <a:schemeClr val="tx1"/>
                </a:solidFill>
                <a:effectLst/>
                <a:latin typeface="+mn-lt"/>
                <a:ea typeface="+mn-ea"/>
                <a:cs typeface="+mn-cs"/>
              </a:rPr>
              <a:t>sarà</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riferimento</a:t>
            </a:r>
            <a:r>
              <a:rPr lang="en-US" sz="1200" kern="1200" dirty="0">
                <a:solidFill>
                  <a:schemeClr val="tx1"/>
                </a:solidFill>
                <a:effectLst/>
                <a:latin typeface="+mn-lt"/>
                <a:ea typeface="+mn-ea"/>
                <a:cs typeface="+mn-cs"/>
              </a:rPr>
              <a:t> locale </a:t>
            </a:r>
            <a:r>
              <a:rPr lang="en-US" sz="1200" kern="1200" dirty="0" err="1">
                <a:solidFill>
                  <a:schemeClr val="tx1"/>
                </a:solidFill>
                <a:effectLst/>
                <a:latin typeface="+mn-lt"/>
                <a:ea typeface="+mn-ea"/>
                <a:cs typeface="+mn-cs"/>
              </a:rPr>
              <a:t>che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verrà</a:t>
            </a:r>
            <a:r>
              <a:rPr lang="en-US" sz="1200" kern="1200" dirty="0">
                <a:solidFill>
                  <a:schemeClr val="tx1"/>
                </a:solidFill>
                <a:effectLst/>
                <a:latin typeface="+mn-lt"/>
                <a:ea typeface="+mn-ea"/>
                <a:cs typeface="+mn-cs"/>
              </a:rPr>
              <a:t> con </a:t>
            </a:r>
            <a:r>
              <a:rPr lang="en-US" sz="1200" kern="1200" dirty="0" err="1">
                <a:solidFill>
                  <a:schemeClr val="tx1"/>
                </a:solidFill>
                <a:effectLst/>
                <a:latin typeface="+mn-lt"/>
                <a:ea typeface="+mn-ea"/>
                <a:cs typeface="+mn-cs"/>
              </a:rPr>
              <a:t>voi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clienti</a:t>
            </a:r>
            <a:r>
              <a:rPr lang="en-US" sz="1200" kern="1200" dirty="0">
                <a:solidFill>
                  <a:schemeClr val="tx1"/>
                </a:solidFill>
                <a:effectLst/>
                <a:latin typeface="+mn-lt"/>
                <a:ea typeface="+mn-ea"/>
                <a:cs typeface="+mn-cs"/>
              </a:rPr>
              <a:t> e </a:t>
            </a:r>
            <a:r>
              <a:rPr lang="en-US" sz="1200" kern="1200" dirty="0" err="1">
                <a:solidFill>
                  <a:schemeClr val="tx1"/>
                </a:solidFill>
                <a:effectLst/>
                <a:latin typeface="+mn-lt"/>
                <a:ea typeface="+mn-ea"/>
                <a:cs typeface="+mn-cs"/>
              </a:rPr>
              <a:t>lavorerà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insieme</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voi</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Abbiamo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realizzato</a:t>
            </a:r>
            <a:r>
              <a:rPr lang="en-US" sz="1200" kern="1200" dirty="0">
                <a:solidFill>
                  <a:schemeClr val="tx1"/>
                </a:solidFill>
                <a:effectLst/>
                <a:latin typeface="+mn-lt"/>
                <a:ea typeface="+mn-ea"/>
                <a:cs typeface="+mn-cs"/>
              </a:rPr>
              <a:t> un marketing kit </a:t>
            </a:r>
            <a:r>
              <a:rPr lang="en-US" sz="1200" kern="1200" dirty="0" err="1">
                <a:solidFill>
                  <a:schemeClr val="tx1"/>
                </a:solidFill>
                <a:effectLst/>
                <a:latin typeface="+mn-lt"/>
                <a:ea typeface="+mn-ea"/>
                <a:cs typeface="+mn-cs"/>
              </a:rPr>
              <a:t>completo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che</a:t>
            </a:r>
            <a:r>
              <a:rPr lang="en-US" sz="1200" kern="1200" dirty="0">
                <a:solidFill>
                  <a:schemeClr val="tx1"/>
                </a:solidFill>
                <a:effectLst/>
                <a:latin typeface="+mn-lt"/>
                <a:ea typeface="+mn-ea"/>
                <a:cs typeface="+mn-cs"/>
              </a:rPr>
              <a:t> vi </a:t>
            </a:r>
            <a:r>
              <a:rPr lang="en-US" sz="1200" kern="1200" dirty="0" err="1">
                <a:solidFill>
                  <a:schemeClr val="tx1"/>
                </a:solidFill>
                <a:effectLst/>
                <a:latin typeface="+mn-lt"/>
                <a:ea typeface="+mn-ea"/>
                <a:cs typeface="+mn-cs"/>
              </a:rPr>
              <a:t>aiuterà</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costruire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il</a:t>
            </a:r>
            <a:r>
              <a:rPr lang="en-US" sz="1200" kern="1200" dirty="0">
                <a:solidFill>
                  <a:schemeClr val="tx1"/>
                </a:solidFill>
                <a:effectLst/>
                <a:latin typeface="+mn-lt"/>
                <a:ea typeface="+mn-ea"/>
                <a:cs typeface="+mn-cs"/>
              </a:rPr>
              <a:t> vostro funnel.</a:t>
            </a:r>
          </a:p>
          <a:p>
            <a:r>
              <a:rPr lang="en-US" sz="1200" kern="1200" dirty="0" err="1">
                <a:solidFill>
                  <a:schemeClr val="tx1"/>
                </a:solidFill>
                <a:effectLst/>
                <a:latin typeface="+mn-lt"/>
                <a:ea typeface="+mn-ea"/>
                <a:cs typeface="+mn-cs"/>
              </a:rPr>
              <a:t>Avremo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seminari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settimanali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potrete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offrire</a:t>
            </a:r>
            <a:r>
              <a:rPr lang="en-US" sz="1200" kern="1200" dirty="0">
                <a:solidFill>
                  <a:schemeClr val="tx1"/>
                </a:solidFill>
                <a:effectLst/>
                <a:latin typeface="+mn-lt"/>
                <a:ea typeface="+mn-ea"/>
                <a:cs typeface="+mn-cs"/>
              </a:rPr>
              <a:t> ai </a:t>
            </a:r>
            <a:r>
              <a:rPr lang="en-US" sz="1200" kern="1200" dirty="0" err="1">
                <a:solidFill>
                  <a:schemeClr val="tx1"/>
                </a:solidFill>
                <a:effectLst/>
                <a:latin typeface="+mn-lt"/>
                <a:ea typeface="+mn-ea"/>
                <a:cs typeface="+mn-cs"/>
              </a:rPr>
              <a:t>vostri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clienti</a:t>
            </a:r>
            <a:r>
              <a:rPr lang="en-US" sz="1200" kern="1200" dirty="0">
                <a:solidFill>
                  <a:schemeClr val="tx1"/>
                </a:solidFill>
                <a:effectLst/>
                <a:latin typeface="+mn-lt"/>
                <a:ea typeface="+mn-ea"/>
                <a:cs typeface="+mn-cs"/>
              </a:rPr>
              <a:t> per </a:t>
            </a:r>
            <a:r>
              <a:rPr lang="en-US" sz="1200" kern="1200" dirty="0" err="1">
                <a:solidFill>
                  <a:schemeClr val="tx1"/>
                </a:solidFill>
                <a:effectLst/>
                <a:latin typeface="+mn-lt"/>
                <a:ea typeface="+mn-ea"/>
                <a:cs typeface="+mn-cs"/>
              </a:rPr>
              <a:t>comprendere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meglio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l’offerta</a:t>
            </a:r>
            <a:r>
              <a:rPr lang="en-US" sz="1200" kern="1200" dirty="0">
                <a:solidFill>
                  <a:schemeClr val="tx1"/>
                </a:solidFill>
                <a:effectLst/>
                <a:latin typeface="+mn-lt"/>
                <a:ea typeface="+mn-ea"/>
                <a:cs typeface="+mn-cs"/>
              </a:rPr>
              <a:t> Avaya Cloud Office, </a:t>
            </a:r>
            <a:r>
              <a:rPr lang="en-US" sz="1200" kern="1200" dirty="0" err="1">
                <a:solidFill>
                  <a:schemeClr val="tx1"/>
                </a:solidFill>
                <a:effectLst/>
                <a:latin typeface="+mn-lt"/>
                <a:ea typeface="+mn-ea"/>
                <a:cs typeface="+mn-cs"/>
              </a:rPr>
              <a:t>vederlo</a:t>
            </a:r>
            <a:r>
              <a:rPr lang="en-US" sz="1200" kern="1200" dirty="0">
                <a:solidFill>
                  <a:schemeClr val="tx1"/>
                </a:solidFill>
                <a:effectLst/>
                <a:latin typeface="+mn-lt"/>
                <a:ea typeface="+mn-ea"/>
                <a:cs typeface="+mn-cs"/>
              </a:rPr>
              <a:t> in </a:t>
            </a:r>
            <a:r>
              <a:rPr lang="en-US" sz="1200" kern="1200" dirty="0" err="1">
                <a:solidFill>
                  <a:schemeClr val="tx1"/>
                </a:solidFill>
                <a:effectLst/>
                <a:latin typeface="+mn-lt"/>
                <a:ea typeface="+mn-ea"/>
                <a:cs typeface="+mn-cs"/>
              </a:rPr>
              <a:t>azione</a:t>
            </a:r>
            <a:r>
              <a:rPr lang="en-US" sz="1200" kern="1200" dirty="0">
                <a:solidFill>
                  <a:schemeClr val="tx1"/>
                </a:solidFill>
                <a:effectLst/>
                <a:latin typeface="+mn-lt"/>
                <a:ea typeface="+mn-ea"/>
                <a:cs typeface="+mn-cs"/>
              </a:rPr>
              <a:t> e dove </a:t>
            </a:r>
            <a:r>
              <a:rPr lang="en-US" sz="1200" kern="1200" dirty="0" err="1">
                <a:solidFill>
                  <a:schemeClr val="tx1"/>
                </a:solidFill>
                <a:effectLst/>
                <a:latin typeface="+mn-lt"/>
                <a:ea typeface="+mn-ea"/>
                <a:cs typeface="+mn-cs"/>
              </a:rPr>
              <a:t>avranno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risposte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alle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loro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domande</a:t>
            </a:r>
            <a:r>
              <a:rPr lang="en-US"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Saremo</a:t>
            </a:r>
            <a:r>
              <a:rPr lang="en-GB" sz="1200" kern="1200" dirty="0">
                <a:solidFill>
                  <a:schemeClr val="tx1"/>
                </a:solidFill>
                <a:effectLst/>
                <a:latin typeface="+mn-lt"/>
                <a:ea typeface="+mn-ea"/>
                <a:cs typeface="+mn-cs"/>
              </a:rPr>
              <a:t> con </a:t>
            </a:r>
            <a:r>
              <a:rPr lang="en-GB" sz="1200" kern="1200" dirty="0" err="1">
                <a:solidFill>
                  <a:schemeClr val="tx1"/>
                </a:solidFill>
                <a:effectLst/>
                <a:latin typeface="+mn-lt"/>
                <a:ea typeface="+mn-ea"/>
                <a:cs typeface="+mn-cs"/>
              </a:rPr>
              <a:t>voi</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aiutarvi</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vincere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Ma una </a:t>
            </a:r>
            <a:r>
              <a:rPr lang="en-GB" sz="1200" kern="1200" dirty="0" err="1">
                <a:solidFill>
                  <a:schemeClr val="tx1"/>
                </a:solidFill>
                <a:effectLst/>
                <a:latin typeface="+mn-lt"/>
                <a:ea typeface="+mn-ea"/>
                <a:cs typeface="+mn-cs"/>
              </a:rPr>
              <a:t>volta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vinto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deal </a:t>
            </a:r>
            <a:r>
              <a:rPr lang="en-GB" sz="1200" kern="1200" dirty="0" err="1">
                <a:solidFill>
                  <a:schemeClr val="tx1"/>
                </a:solidFill>
                <a:effectLst/>
                <a:latin typeface="+mn-lt"/>
                <a:ea typeface="+mn-ea"/>
                <a:cs typeface="+mn-cs"/>
              </a:rPr>
              <a:t>capiamo</a:t>
            </a:r>
            <a:r>
              <a:rPr lang="en-GB" sz="1200" kern="1200" dirty="0">
                <a:solidFill>
                  <a:schemeClr val="tx1"/>
                </a:solidFill>
                <a:effectLst/>
                <a:latin typeface="+mn-lt"/>
                <a:ea typeface="+mn-ea"/>
                <a:cs typeface="+mn-cs"/>
              </a:rPr>
              <a:t> bene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partner </a:t>
            </a:r>
            <a:r>
              <a:rPr lang="en-GB" sz="1200" kern="1200" dirty="0" err="1">
                <a:solidFill>
                  <a:schemeClr val="tx1"/>
                </a:solidFill>
                <a:effectLst/>
                <a:latin typeface="+mn-lt"/>
                <a:ea typeface="+mn-ea"/>
                <a:cs typeface="+mn-cs"/>
              </a:rPr>
              <a:t>cammina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sul</a:t>
            </a:r>
            <a:r>
              <a:rPr lang="en-GB" sz="1200" kern="1200" dirty="0">
                <a:solidFill>
                  <a:schemeClr val="tx1"/>
                </a:solidFill>
                <a:effectLst/>
                <a:latin typeface="+mn-lt"/>
                <a:ea typeface="+mn-ea"/>
                <a:cs typeface="+mn-cs"/>
              </a:rPr>
              <a:t> filo del </a:t>
            </a:r>
            <a:r>
              <a:rPr lang="en-GB" sz="1200" kern="1200" dirty="0" err="1">
                <a:solidFill>
                  <a:schemeClr val="tx1"/>
                </a:solidFill>
                <a:effectLst/>
                <a:latin typeface="+mn-lt"/>
                <a:ea typeface="+mn-ea"/>
                <a:cs typeface="+mn-cs"/>
              </a:rPr>
              <a:t>rasoio</a:t>
            </a:r>
            <a:r>
              <a:rPr lang="en-GB" sz="1200" kern="1200" dirty="0">
                <a:solidFill>
                  <a:schemeClr val="tx1"/>
                </a:solidFill>
                <a:effectLst/>
                <a:latin typeface="+mn-lt"/>
                <a:ea typeface="+mn-ea"/>
                <a:cs typeface="+mn-cs"/>
              </a:rPr>
              <a:t> senza rete di </a:t>
            </a:r>
            <a:r>
              <a:rPr lang="en-GB" sz="1200" kern="1200" dirty="0" err="1">
                <a:solidFill>
                  <a:schemeClr val="tx1"/>
                </a:solidFill>
                <a:effectLst/>
                <a:latin typeface="+mn-lt"/>
                <a:ea typeface="+mn-ea"/>
                <a:cs typeface="+mn-cs"/>
              </a:rPr>
              <a:t>protezione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And this is really what makes Avaya a unique partner for you.</a:t>
            </a:r>
          </a:p>
          <a:p>
            <a:r>
              <a:rPr lang="en-GB" sz="1200" kern="1200" dirty="0">
                <a:solidFill>
                  <a:schemeClr val="tx1"/>
                </a:solidFill>
                <a:effectLst/>
                <a:latin typeface="+mn-lt"/>
                <a:ea typeface="+mn-ea"/>
                <a:cs typeface="+mn-cs"/>
              </a:rPr>
              <a:t>While  a lot of the other suppliers talk about how they're born from the cloud.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Avaya </a:t>
            </a:r>
            <a:r>
              <a:rPr lang="en-GB" sz="1200" b="1" kern="1200" dirty="0">
                <a:solidFill>
                  <a:schemeClr val="tx1"/>
                </a:solidFill>
                <a:effectLst/>
                <a:latin typeface="+mn-lt"/>
                <a:ea typeface="+mn-ea"/>
                <a:cs typeface="+mn-cs"/>
              </a:rPr>
              <a:t>understands</a:t>
            </a:r>
            <a:r>
              <a:rPr lang="en-GB" sz="1200" kern="1200" dirty="0">
                <a:solidFill>
                  <a:schemeClr val="tx1"/>
                </a:solidFill>
                <a:effectLst/>
                <a:latin typeface="+mn-lt"/>
                <a:ea typeface="+mn-ea"/>
                <a:cs typeface="+mn-cs"/>
              </a:rPr>
              <a:t> the value that </a:t>
            </a:r>
            <a:r>
              <a:rPr lang="en-GB" sz="1200" b="1" kern="1200" dirty="0">
                <a:solidFill>
                  <a:schemeClr val="tx1"/>
                </a:solidFill>
                <a:effectLst/>
                <a:latin typeface="+mn-lt"/>
                <a:ea typeface="+mn-ea"/>
                <a:cs typeface="+mn-cs"/>
              </a:rPr>
              <a:t>you</a:t>
            </a:r>
            <a:r>
              <a:rPr lang="en-GB" sz="1200" kern="1200" dirty="0">
                <a:solidFill>
                  <a:schemeClr val="tx1"/>
                </a:solidFill>
                <a:effectLst/>
                <a:latin typeface="+mn-lt"/>
                <a:ea typeface="+mn-ea"/>
                <a:cs typeface="+mn-cs"/>
              </a:rPr>
              <a:t> as a partner bring to deals, because we were not born from the cloud, we were born from the channel.</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Being born from the channel means we understand partners. It also means we understand that your customer is your customer.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We're not conflicted on which deals we want to take direct. Your leads and your customers are safe with Avaya.</a:t>
            </a:r>
          </a:p>
          <a:p>
            <a:r>
              <a:rPr lang="en-GB" sz="1200" kern="1200" dirty="0">
                <a:solidFill>
                  <a:schemeClr val="tx1"/>
                </a:solidFill>
                <a:effectLst/>
                <a:latin typeface="+mn-lt"/>
                <a:ea typeface="+mn-ea"/>
                <a:cs typeface="+mn-cs"/>
              </a:rPr>
              <a:t>In fact, 100% of our business in the mid-market cloud space is driven through partners.</a:t>
            </a:r>
          </a:p>
          <a:p>
            <a:r>
              <a:rPr lang="en-GB" sz="1200" kern="1200" dirty="0">
                <a:solidFill>
                  <a:schemeClr val="tx1"/>
                </a:solidFill>
                <a:effectLst/>
                <a:latin typeface="+mn-lt"/>
                <a:ea typeface="+mn-ea"/>
                <a:cs typeface="+mn-cs"/>
              </a:rPr>
              <a:t>Being born from the channel means we also understand that </a:t>
            </a:r>
            <a:r>
              <a:rPr lang="en-GB" sz="1200" b="1" kern="1200" dirty="0">
                <a:solidFill>
                  <a:schemeClr val="tx1"/>
                </a:solidFill>
                <a:effectLst/>
                <a:latin typeface="+mn-lt"/>
                <a:ea typeface="+mn-ea"/>
                <a:cs typeface="+mn-cs"/>
              </a:rPr>
              <a:t>you're</a:t>
            </a:r>
            <a:r>
              <a:rPr lang="en-GB" sz="1200" kern="1200" dirty="0">
                <a:solidFill>
                  <a:schemeClr val="tx1"/>
                </a:solidFill>
                <a:effectLst/>
                <a:latin typeface="+mn-lt"/>
                <a:ea typeface="+mn-ea"/>
                <a:cs typeface="+mn-cs"/>
              </a:rPr>
              <a:t> in control.</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If you need us to do everything for this deal, we're happy to do the quotes, the demos, the proof</a:t>
            </a:r>
            <a:r>
              <a:rPr lang="en-US"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of concepts and beyond.</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We'll do everything with you to help you win.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But if you're the type that wants to do all that yourself and just let us know when you need something, well, we're happy to do that for you, too.</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We've created a tool kit of resources that help you win, starting with our army of customer facing sellers.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You're not talking to somebody in a call-</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lord knows where when you need help with a deal.</a:t>
            </a:r>
          </a:p>
          <a:p>
            <a:r>
              <a:rPr lang="en-GB" sz="1200" kern="1200" dirty="0">
                <a:solidFill>
                  <a:schemeClr val="tx1"/>
                </a:solidFill>
                <a:effectLst/>
                <a:latin typeface="+mn-lt"/>
                <a:ea typeface="+mn-ea"/>
                <a:cs typeface="+mn-cs"/>
              </a:rPr>
              <a:t>You’ve got a local representative who will go with you to customers and work with you hand in hand.</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We've got a whole marketing campaign kit that helps you build your funnel.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And we have a weekly webinar that you could bring your customers to learn about Avaya Cloud Office, see it in action, and get their questions answered.</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Ultimately, we're going to do everything to help you win.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But once you win those deals, we realize this is where you as a partner start to walk that tightrope and you don't have a net underneath you.</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90000"/>
              </a:lnSpc>
              <a:spcBef>
                <a:spcPts val="0"/>
              </a:spcBef>
              <a:spcAft>
                <a:spcPts val="0"/>
              </a:spcAft>
              <a:buClr>
                <a:schemeClr val="dk1"/>
              </a:buClr>
              <a:buSzPts val="1200"/>
              <a:buFontTx/>
              <a:buNone/>
              <a:tabLst/>
              <a:defRPr/>
            </a:pPr>
            <a:endParaRPr lang="en-GB" sz="1200" b="1" u="sng"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434326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Infatti</a:t>
            </a:r>
            <a:r>
              <a:rPr lang="en-GB" sz="1200" kern="1200" dirty="0">
                <a:solidFill>
                  <a:schemeClr val="tx1"/>
                </a:solidFill>
                <a:effectLst/>
                <a:latin typeface="+mn-lt"/>
                <a:ea typeface="+mn-ea"/>
                <a:cs typeface="+mn-cs"/>
              </a:rPr>
              <a:t>, se un </a:t>
            </a:r>
            <a:r>
              <a:rPr lang="en-GB" sz="1200" kern="1200" dirty="0" err="1">
                <a:solidFill>
                  <a:schemeClr val="tx1"/>
                </a:solidFill>
                <a:effectLst/>
                <a:latin typeface="+mn-lt"/>
                <a:ea typeface="+mn-ea"/>
                <a:cs typeface="+mn-cs"/>
              </a:rPr>
              <a:t>fornitore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sbaglia</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migrazione</a:t>
            </a:r>
            <a:r>
              <a:rPr lang="en-GB" sz="1200" kern="1200" dirty="0">
                <a:solidFill>
                  <a:schemeClr val="tx1"/>
                </a:solidFill>
                <a:effectLst/>
                <a:latin typeface="+mn-lt"/>
                <a:ea typeface="+mn-ea"/>
                <a:cs typeface="+mn-cs"/>
              </a:rPr>
              <a:t> da on premise a cloud,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problema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sarà</a:t>
            </a:r>
            <a:r>
              <a:rPr lang="en-GB" sz="1200" kern="1200" dirty="0">
                <a:solidFill>
                  <a:schemeClr val="tx1"/>
                </a:solidFill>
                <a:effectLst/>
                <a:latin typeface="+mn-lt"/>
                <a:ea typeface="+mn-ea"/>
                <a:cs typeface="+mn-cs"/>
              </a:rPr>
              <a:t> del partner </a:t>
            </a:r>
            <a:r>
              <a:rPr lang="en-GB" sz="1200" kern="1200" dirty="0" err="1">
                <a:solidFill>
                  <a:schemeClr val="tx1"/>
                </a:solidFill>
                <a:effectLst/>
                <a:latin typeface="+mn-lt"/>
                <a:ea typeface="+mn-ea"/>
                <a:cs typeface="+mn-cs"/>
              </a:rPr>
              <a:t>perchè</a:t>
            </a:r>
            <a:r>
              <a:rPr lang="en-GB" sz="1200" kern="1200" dirty="0">
                <a:solidFill>
                  <a:schemeClr val="tx1"/>
                </a:solidFill>
                <a:effectLst/>
                <a:latin typeface="+mn-lt"/>
                <a:ea typeface="+mn-ea"/>
                <a:cs typeface="+mn-cs"/>
              </a:rPr>
              <a:t> è </a:t>
            </a:r>
            <a:r>
              <a:rPr lang="en-GB" sz="1200" kern="1200" dirty="0" err="1">
                <a:solidFill>
                  <a:schemeClr val="tx1"/>
                </a:solidFill>
                <a:effectLst/>
                <a:latin typeface="+mn-lt"/>
                <a:ea typeface="+mn-ea"/>
                <a:cs typeface="+mn-cs"/>
              </a:rPr>
              <a:t>lui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ha </a:t>
            </a:r>
            <a:r>
              <a:rPr lang="en-GB" sz="1200" kern="1200" dirty="0" err="1">
                <a:solidFill>
                  <a:schemeClr val="tx1"/>
                </a:solidFill>
                <a:effectLst/>
                <a:latin typeface="+mn-lt"/>
                <a:ea typeface="+mn-ea"/>
                <a:cs typeface="+mn-cs"/>
              </a:rPr>
              <a:t>portato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fornitore</a:t>
            </a:r>
            <a:r>
              <a:rPr lang="en-GB" sz="1200" kern="1200" dirty="0">
                <a:solidFill>
                  <a:schemeClr val="tx1"/>
                </a:solidFill>
                <a:effectLst/>
                <a:latin typeface="+mn-lt"/>
                <a:ea typeface="+mn-ea"/>
                <a:cs typeface="+mn-cs"/>
              </a:rPr>
              <a:t> dal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ed è per </a:t>
            </a:r>
            <a:r>
              <a:rPr lang="en-GB" sz="1200" kern="1200" dirty="0" err="1">
                <a:solidFill>
                  <a:schemeClr val="tx1"/>
                </a:solidFill>
                <a:effectLst/>
                <a:latin typeface="+mn-lt"/>
                <a:ea typeface="+mn-ea"/>
                <a:cs typeface="+mn-cs"/>
              </a:rPr>
              <a:t>questo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consideriamo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questo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aspetto</a:t>
            </a:r>
            <a:r>
              <a:rPr lang="en-GB" sz="1200" kern="1200" dirty="0">
                <a:solidFill>
                  <a:schemeClr val="tx1"/>
                </a:solidFill>
                <a:effectLst/>
                <a:latin typeface="+mn-lt"/>
                <a:ea typeface="+mn-ea"/>
                <a:cs typeface="+mn-cs"/>
              </a:rPr>
              <a:t> con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massimo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riguardo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Ecco </a:t>
            </a:r>
            <a:r>
              <a:rPr lang="en-GB" sz="1200" kern="1200" dirty="0" err="1">
                <a:solidFill>
                  <a:schemeClr val="tx1"/>
                </a:solidFill>
                <a:effectLst/>
                <a:latin typeface="+mn-lt"/>
                <a:ea typeface="+mn-ea"/>
                <a:cs typeface="+mn-cs"/>
              </a:rPr>
              <a:t>perchè</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abbiamo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investito</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rendere</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migrazioni</a:t>
            </a:r>
            <a:r>
              <a:rPr lang="en-GB" sz="1200" kern="1200" dirty="0">
                <a:solidFill>
                  <a:schemeClr val="tx1"/>
                </a:solidFill>
                <a:effectLst/>
                <a:latin typeface="+mn-lt"/>
                <a:ea typeface="+mn-ea"/>
                <a:cs typeface="+mn-cs"/>
              </a:rPr>
              <a:t> al cloud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lisce</a:t>
            </a:r>
            <a:r>
              <a:rPr lang="en-GB" sz="1200" kern="1200" dirty="0">
                <a:solidFill>
                  <a:schemeClr val="tx1"/>
                </a:solidFill>
                <a:effectLst/>
                <a:latin typeface="+mn-lt"/>
                <a:ea typeface="+mn-ea"/>
                <a:cs typeface="+mn-cs"/>
              </a:rPr>
              <a:t> come </a:t>
            </a:r>
            <a:r>
              <a:rPr lang="en-GB" sz="1200" kern="1200" dirty="0" err="1">
                <a:solidFill>
                  <a:schemeClr val="tx1"/>
                </a:solidFill>
                <a:effectLst/>
                <a:latin typeface="+mn-lt"/>
                <a:ea typeface="+mn-ea"/>
                <a:cs typeface="+mn-cs"/>
              </a:rPr>
              <a:t>l’olio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Il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Client Success Team </a:t>
            </a:r>
            <a:r>
              <a:rPr lang="en-GB" sz="1200" kern="1200" dirty="0" err="1">
                <a:solidFill>
                  <a:schemeClr val="tx1"/>
                </a:solidFill>
                <a:effectLst/>
                <a:latin typeface="+mn-lt"/>
                <a:ea typeface="+mn-ea"/>
                <a:cs typeface="+mn-cs"/>
              </a:rPr>
              <a:t>può</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sfruttare</a:t>
            </a:r>
            <a:r>
              <a:rPr lang="en-GB" sz="1200" kern="1200" dirty="0">
                <a:solidFill>
                  <a:schemeClr val="tx1"/>
                </a:solidFill>
                <a:effectLst/>
                <a:latin typeface="+mn-lt"/>
                <a:ea typeface="+mn-ea"/>
                <a:cs typeface="+mn-cs"/>
              </a:rPr>
              <a:t> tool </a:t>
            </a:r>
            <a:r>
              <a:rPr lang="en-GB" sz="1200" kern="1200" dirty="0" err="1">
                <a:solidFill>
                  <a:schemeClr val="tx1"/>
                </a:solidFill>
                <a:effectLst/>
                <a:latin typeface="+mn-lt"/>
                <a:ea typeface="+mn-ea"/>
                <a:cs typeface="+mn-cs"/>
              </a:rPr>
              <a:t>automatizzati</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estrarre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dai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sistemi</a:t>
            </a:r>
            <a:r>
              <a:rPr lang="en-GB" sz="1200" kern="1200" dirty="0">
                <a:solidFill>
                  <a:schemeClr val="tx1"/>
                </a:solidFill>
                <a:effectLst/>
                <a:latin typeface="+mn-lt"/>
                <a:ea typeface="+mn-ea"/>
                <a:cs typeface="+mn-cs"/>
              </a:rPr>
              <a:t> on premise del </a:t>
            </a:r>
            <a:r>
              <a:rPr lang="en-GB" sz="1200" kern="1200" dirty="0" err="1">
                <a:solidFill>
                  <a:schemeClr val="tx1"/>
                </a:solidFill>
                <a:effectLst/>
                <a:latin typeface="+mn-lt"/>
                <a:ea typeface="+mn-ea"/>
                <a:cs typeface="+mn-cs"/>
              </a:rPr>
              <a:t>cliente</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caricarli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a:t>
            </a:r>
            <a:r>
              <a:rPr lang="en-GB" sz="1200" kern="1200" dirty="0">
                <a:solidFill>
                  <a:schemeClr val="tx1"/>
                </a:solidFill>
                <a:effectLst/>
                <a:latin typeface="+mn-lt"/>
                <a:ea typeface="+mn-ea"/>
                <a:cs typeface="+mn-cs"/>
              </a:rPr>
              <a:t> cloud come punto di </a:t>
            </a:r>
            <a:r>
              <a:rPr lang="en-GB" sz="1200" kern="1200" dirty="0" err="1">
                <a:solidFill>
                  <a:schemeClr val="tx1"/>
                </a:solidFill>
                <a:effectLst/>
                <a:latin typeface="+mn-lt"/>
                <a:ea typeface="+mn-ea"/>
                <a:cs typeface="+mn-cs"/>
              </a:rPr>
              <a:t>partenza</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costruire</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loro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soluzione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a:t>
            </a:r>
            <a:r>
              <a:rPr lang="en-GB" sz="1200" kern="1200" dirty="0" err="1">
                <a:solidFill>
                  <a:schemeClr val="tx1"/>
                </a:solidFill>
                <a:effectLst/>
                <a:latin typeface="+mn-lt"/>
                <a:ea typeface="+mn-ea"/>
                <a:cs typeface="+mn-cs"/>
              </a:rPr>
              <a:t>aggiunta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Client Success team reduce, se non </a:t>
            </a:r>
            <a:r>
              <a:rPr lang="en-GB" sz="1200" kern="1200" dirty="0" err="1">
                <a:solidFill>
                  <a:schemeClr val="tx1"/>
                </a:solidFill>
                <a:effectLst/>
                <a:latin typeface="+mn-lt"/>
                <a:ea typeface="+mn-ea"/>
                <a:cs typeface="+mn-cs"/>
              </a:rPr>
              <a:t>elimina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rischi</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business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grazie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loro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esperienza</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 </a:t>
            </a:r>
            <a:r>
              <a:rPr lang="en-GB" sz="1200" kern="1200" dirty="0" err="1">
                <a:solidFill>
                  <a:schemeClr val="tx1"/>
                </a:solidFill>
                <a:effectLst/>
                <a:latin typeface="+mn-lt"/>
                <a:ea typeface="+mn-ea"/>
                <a:cs typeface="+mn-cs"/>
              </a:rPr>
              <a:t>differenza</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altri</a:t>
            </a:r>
            <a:r>
              <a:rPr lang="en-GB" sz="1200" kern="1200" dirty="0">
                <a:solidFill>
                  <a:schemeClr val="tx1"/>
                </a:solidFill>
                <a:effectLst/>
                <a:latin typeface="+mn-lt"/>
                <a:ea typeface="+mn-ea"/>
                <a:cs typeface="+mn-cs"/>
              </a:rPr>
              <a:t> competitor ai </a:t>
            </a:r>
            <a:r>
              <a:rPr lang="en-GB" sz="1200" kern="1200" dirty="0" err="1">
                <a:solidFill>
                  <a:schemeClr val="tx1"/>
                </a:solidFill>
                <a:effectLst/>
                <a:latin typeface="+mn-lt"/>
                <a:ea typeface="+mn-ea"/>
                <a:cs typeface="+mn-cs"/>
              </a:rPr>
              <a:t>quali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vostri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devono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spiegare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cosa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succede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quando</a:t>
            </a:r>
            <a:r>
              <a:rPr lang="en-GB" sz="1200" kern="1200" dirty="0">
                <a:solidFill>
                  <a:schemeClr val="tx1"/>
                </a:solidFill>
                <a:effectLst/>
                <a:latin typeface="+mn-lt"/>
                <a:ea typeface="+mn-ea"/>
                <a:cs typeface="+mn-cs"/>
              </a:rPr>
              <a:t> un </a:t>
            </a:r>
            <a:r>
              <a:rPr lang="en-GB" sz="1200" kern="1200" dirty="0" err="1">
                <a:solidFill>
                  <a:schemeClr val="tx1"/>
                </a:solidFill>
                <a:effectLst/>
                <a:latin typeface="+mn-lt"/>
                <a:ea typeface="+mn-ea"/>
                <a:cs typeface="+mn-cs"/>
              </a:rPr>
              <a:t>utente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preme</a:t>
            </a:r>
            <a:r>
              <a:rPr lang="en-GB" sz="1200" kern="1200" dirty="0">
                <a:solidFill>
                  <a:schemeClr val="tx1"/>
                </a:solidFill>
                <a:effectLst/>
                <a:latin typeface="+mn-lt"/>
                <a:ea typeface="+mn-ea"/>
                <a:cs typeface="+mn-cs"/>
              </a:rPr>
              <a:t> un </a:t>
            </a:r>
            <a:r>
              <a:rPr lang="en-GB" sz="1200" kern="1200" dirty="0" err="1">
                <a:solidFill>
                  <a:schemeClr val="tx1"/>
                </a:solidFill>
                <a:effectLst/>
                <a:latin typeface="+mn-lt"/>
                <a:ea typeface="+mn-ea"/>
                <a:cs typeface="+mn-cs"/>
              </a:rPr>
              <a:t>buttone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utilizza</a:t>
            </a:r>
            <a:r>
              <a:rPr lang="en-GB" sz="1200" kern="1200" dirty="0">
                <a:solidFill>
                  <a:schemeClr val="tx1"/>
                </a:solidFill>
                <a:effectLst/>
                <a:latin typeface="+mn-lt"/>
                <a:ea typeface="+mn-ea"/>
                <a:cs typeface="+mn-cs"/>
              </a:rPr>
              <a:t> una </a:t>
            </a:r>
            <a:r>
              <a:rPr lang="en-GB" sz="1200" kern="1200" dirty="0" err="1">
                <a:solidFill>
                  <a:schemeClr val="tx1"/>
                </a:solidFill>
                <a:effectLst/>
                <a:latin typeface="+mn-lt"/>
                <a:ea typeface="+mn-ea"/>
                <a:cs typeface="+mn-cs"/>
              </a:rPr>
              <a:t>funzione</a:t>
            </a:r>
            <a:r>
              <a:rPr lang="en-GB" sz="1200" kern="1200" dirty="0">
                <a:solidFill>
                  <a:schemeClr val="tx1"/>
                </a:solidFill>
                <a:effectLst/>
                <a:latin typeface="+mn-lt"/>
                <a:ea typeface="+mn-ea"/>
                <a:cs typeface="+mn-cs"/>
              </a:rPr>
              <a:t> o </a:t>
            </a:r>
            <a:r>
              <a:rPr lang="en-GB" sz="1200" kern="1200" dirty="0" err="1">
                <a:solidFill>
                  <a:schemeClr val="tx1"/>
                </a:solidFill>
                <a:effectLst/>
                <a:latin typeface="+mn-lt"/>
                <a:ea typeface="+mn-ea"/>
                <a:cs typeface="+mn-cs"/>
              </a:rPr>
              <a:t>compone</a:t>
            </a:r>
            <a:r>
              <a:rPr lang="en-GB" sz="1200" kern="1200" dirty="0">
                <a:solidFill>
                  <a:schemeClr val="tx1"/>
                </a:solidFill>
                <a:effectLst/>
                <a:latin typeface="+mn-lt"/>
                <a:ea typeface="+mn-ea"/>
                <a:cs typeface="+mn-cs"/>
              </a:rPr>
              <a:t> un </a:t>
            </a:r>
            <a:r>
              <a:rPr lang="en-GB" sz="1200" kern="1200" dirty="0" err="1">
                <a:solidFill>
                  <a:schemeClr val="tx1"/>
                </a:solidFill>
                <a:effectLst/>
                <a:latin typeface="+mn-lt"/>
                <a:ea typeface="+mn-ea"/>
                <a:cs typeface="+mn-cs"/>
              </a:rPr>
              <a:t>numero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sappiamo</a:t>
            </a:r>
            <a:r>
              <a:rPr lang="en-GB" sz="1200" kern="1200" dirty="0">
                <a:solidFill>
                  <a:schemeClr val="tx1"/>
                </a:solidFill>
                <a:effectLst/>
                <a:latin typeface="+mn-lt"/>
                <a:ea typeface="+mn-ea"/>
                <a:cs typeface="+mn-cs"/>
              </a:rPr>
              <a:t> come </a:t>
            </a:r>
            <a:r>
              <a:rPr lang="en-GB" sz="1200" kern="1200" dirty="0" err="1">
                <a:solidFill>
                  <a:schemeClr val="tx1"/>
                </a:solidFill>
                <a:effectLst/>
                <a:latin typeface="+mn-lt"/>
                <a:ea typeface="+mn-ea"/>
                <a:cs typeface="+mn-cs"/>
              </a:rPr>
              <a:t>funziona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vostrobusiness</a:t>
            </a:r>
            <a:r>
              <a:rPr lang="en-GB"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non </a:t>
            </a:r>
            <a:r>
              <a:rPr lang="en-GB" sz="1200" kern="1200" dirty="0" err="1">
                <a:solidFill>
                  <a:schemeClr val="tx1"/>
                </a:solidFill>
                <a:effectLst/>
                <a:latin typeface="+mn-lt"/>
                <a:ea typeface="+mn-ea"/>
                <a:cs typeface="+mn-cs"/>
              </a:rPr>
              <a:t>devono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spiegarci</a:t>
            </a:r>
            <a:r>
              <a:rPr lang="en-GB" sz="1200" kern="1200" dirty="0">
                <a:solidFill>
                  <a:schemeClr val="tx1"/>
                </a:solidFill>
                <a:effectLst/>
                <a:latin typeface="+mn-lt"/>
                <a:ea typeface="+mn-ea"/>
                <a:cs typeface="+mn-cs"/>
              </a:rPr>
              <a:t> come è </a:t>
            </a:r>
            <a:r>
              <a:rPr lang="en-GB" sz="1200" kern="1200" dirty="0" err="1">
                <a:solidFill>
                  <a:schemeClr val="tx1"/>
                </a:solidFill>
                <a:effectLst/>
                <a:latin typeface="+mn-lt"/>
                <a:ea typeface="+mn-ea"/>
                <a:cs typeface="+mn-cs"/>
              </a:rPr>
              <a:t>costruito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loro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sistema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vederlo</a:t>
            </a:r>
            <a:r>
              <a:rPr lang="en-GB" sz="1200" kern="1200" dirty="0">
                <a:solidFill>
                  <a:schemeClr val="tx1"/>
                </a:solidFill>
                <a:effectLst/>
                <a:latin typeface="+mn-lt"/>
                <a:ea typeface="+mn-ea"/>
                <a:cs typeface="+mn-cs"/>
              </a:rPr>
              <a:t> ed </a:t>
            </a:r>
            <a:r>
              <a:rPr lang="en-GB" sz="1200" kern="1200" dirty="0" err="1">
                <a:solidFill>
                  <a:schemeClr val="tx1"/>
                </a:solidFill>
                <a:effectLst/>
                <a:latin typeface="+mn-lt"/>
                <a:ea typeface="+mn-ea"/>
                <a:cs typeface="+mn-cs"/>
              </a:rPr>
              <a:t>essere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sicura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nulla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perda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nel</a:t>
            </a:r>
            <a:r>
              <a:rPr lang="en-GB" sz="1200" kern="1200" dirty="0">
                <a:solidFill>
                  <a:schemeClr val="tx1"/>
                </a:solidFill>
                <a:effectLst/>
                <a:latin typeface="+mn-lt"/>
                <a:ea typeface="+mn-ea"/>
                <a:cs typeface="+mn-cs"/>
              </a:rPr>
              <a:t> passaggio al cloud.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Noi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rendiamo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“go-live” un </a:t>
            </a:r>
            <a:r>
              <a:rPr lang="en-GB" sz="1200" kern="1200" dirty="0" err="1">
                <a:solidFill>
                  <a:schemeClr val="tx1"/>
                </a:solidFill>
                <a:effectLst/>
                <a:latin typeface="+mn-lt"/>
                <a:ea typeface="+mn-ea"/>
                <a:cs typeface="+mn-cs"/>
              </a:rPr>
              <a:t>sogno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Dopo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“go live” I </a:t>
            </a:r>
            <a:r>
              <a:rPr lang="en-GB" sz="1200" kern="1200" dirty="0" err="1">
                <a:solidFill>
                  <a:schemeClr val="tx1"/>
                </a:solidFill>
                <a:effectLst/>
                <a:latin typeface="+mn-lt"/>
                <a:ea typeface="+mn-ea"/>
                <a:cs typeface="+mn-cs"/>
              </a:rPr>
              <a:t>tuoi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realizzano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l’enorme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beneficio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della</a:t>
            </a:r>
            <a:r>
              <a:rPr lang="en-GB" sz="1200" kern="1200" dirty="0">
                <a:solidFill>
                  <a:schemeClr val="tx1"/>
                </a:solidFill>
                <a:effectLst/>
                <a:latin typeface="+mn-lt"/>
                <a:ea typeface="+mn-ea"/>
                <a:cs typeface="+mn-cs"/>
              </a:rPr>
              <a:t> nostra partnership con Ring Central.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Loro</a:t>
            </a:r>
            <a:r>
              <a:rPr lang="en-GB" sz="1200" kern="1200" dirty="0">
                <a:solidFill>
                  <a:schemeClr val="tx1"/>
                </a:solidFill>
                <a:effectLst/>
                <a:latin typeface="+mn-lt"/>
                <a:ea typeface="+mn-ea"/>
                <a:cs typeface="+mn-cs"/>
              </a:rPr>
              <a:t> non </a:t>
            </a:r>
            <a:r>
              <a:rPr lang="en-GB" sz="1200" kern="1200" dirty="0" err="1">
                <a:solidFill>
                  <a:schemeClr val="tx1"/>
                </a:solidFill>
                <a:effectLst/>
                <a:latin typeface="+mn-lt"/>
                <a:ea typeface="+mn-ea"/>
                <a:cs typeface="+mn-cs"/>
              </a:rPr>
              <a:t>sono</a:t>
            </a:r>
            <a:r>
              <a:rPr lang="en-GB" sz="1200" kern="1200" dirty="0">
                <a:solidFill>
                  <a:schemeClr val="tx1"/>
                </a:solidFill>
                <a:effectLst/>
                <a:latin typeface="+mn-lt"/>
                <a:ea typeface="+mn-ea"/>
                <a:cs typeface="+mn-cs"/>
              </a:rPr>
              <a:t> uno </a:t>
            </a:r>
            <a:r>
              <a:rPr lang="en-GB" sz="1200" kern="1200" dirty="0" err="1">
                <a:solidFill>
                  <a:schemeClr val="tx1"/>
                </a:solidFill>
                <a:effectLst/>
                <a:latin typeface="+mn-lt"/>
                <a:ea typeface="+mn-ea"/>
                <a:cs typeface="+mn-cs"/>
              </a:rPr>
              <a:t>dei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tanti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in coda in </a:t>
            </a:r>
            <a:r>
              <a:rPr lang="en-GB" sz="1200" kern="1200" dirty="0" err="1">
                <a:solidFill>
                  <a:schemeClr val="tx1"/>
                </a:solidFill>
                <a:effectLst/>
                <a:latin typeface="+mn-lt"/>
                <a:ea typeface="+mn-ea"/>
                <a:cs typeface="+mn-cs"/>
              </a:rPr>
              <a:t>attesa</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qualcuno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gestisca</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loro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richieste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contattare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pluripremiato</a:t>
            </a:r>
            <a:r>
              <a:rPr lang="en-GB" sz="1200" kern="1200" dirty="0">
                <a:solidFill>
                  <a:schemeClr val="tx1"/>
                </a:solidFill>
                <a:effectLst/>
                <a:latin typeface="+mn-lt"/>
                <a:ea typeface="+mn-ea"/>
                <a:cs typeface="+mn-cs"/>
              </a:rPr>
              <a:t> Customer Service di Avaya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analizzerà</a:t>
            </a:r>
            <a:r>
              <a:rPr lang="en-GB" sz="1200" kern="1200" dirty="0">
                <a:solidFill>
                  <a:schemeClr val="tx1"/>
                </a:solidFill>
                <a:effectLst/>
                <a:latin typeface="+mn-lt"/>
                <a:ea typeface="+mn-ea"/>
                <a:cs typeface="+mn-cs"/>
              </a:rPr>
              <a:t> e </a:t>
            </a:r>
            <a:r>
              <a:rPr lang="en-GB" sz="1200" kern="1200" dirty="0" err="1">
                <a:solidFill>
                  <a:schemeClr val="tx1"/>
                </a:solidFill>
                <a:effectLst/>
                <a:latin typeface="+mn-lt"/>
                <a:ea typeface="+mn-ea"/>
                <a:cs typeface="+mn-cs"/>
              </a:rPr>
              <a:t>risolverà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quel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problema</a:t>
            </a:r>
            <a:r>
              <a:rPr lang="en-GB" sz="1200" kern="1200" dirty="0">
                <a:solidFill>
                  <a:schemeClr val="tx1"/>
                </a:solidFill>
                <a:effectLst/>
                <a:latin typeface="+mn-lt"/>
                <a:ea typeface="+mn-ea"/>
                <a:cs typeface="+mn-cs"/>
              </a:rPr>
              <a:t> per </a:t>
            </a:r>
            <a:r>
              <a:rPr lang="en-GB" sz="1200" kern="1200" dirty="0" err="1">
                <a:solidFill>
                  <a:schemeClr val="tx1"/>
                </a:solidFill>
                <a:effectLst/>
                <a:latin typeface="+mn-lt"/>
                <a:ea typeface="+mn-ea"/>
                <a:cs typeface="+mn-cs"/>
              </a:rPr>
              <a:t>loro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 è </a:t>
            </a:r>
            <a:r>
              <a:rPr lang="en-GB" sz="1200" kern="1200" dirty="0" err="1">
                <a:solidFill>
                  <a:schemeClr val="tx1"/>
                </a:solidFill>
                <a:effectLst/>
                <a:latin typeface="+mn-lt"/>
                <a:ea typeface="+mn-ea"/>
                <a:cs typeface="+mn-cs"/>
              </a:rPr>
              <a:t>necessaria</a:t>
            </a:r>
            <a:r>
              <a:rPr lang="en-GB" sz="1200" kern="1200" dirty="0">
                <a:solidFill>
                  <a:schemeClr val="tx1"/>
                </a:solidFill>
                <a:effectLst/>
                <a:latin typeface="+mn-lt"/>
                <a:ea typeface="+mn-ea"/>
                <a:cs typeface="+mn-cs"/>
              </a:rPr>
              <a:t> una escalation al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partner Ring Central, non ci </a:t>
            </a:r>
            <a:r>
              <a:rPr lang="en-GB" sz="1200" kern="1200" dirty="0" err="1">
                <a:solidFill>
                  <a:schemeClr val="tx1"/>
                </a:solidFill>
                <a:effectLst/>
                <a:latin typeface="+mn-lt"/>
                <a:ea typeface="+mn-ea"/>
                <a:cs typeface="+mn-cs"/>
              </a:rPr>
              <a:t>saranno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problemi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perchè</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tuoi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possono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contare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a:t>
            </a:r>
            <a:r>
              <a:rPr lang="en-GB" sz="1200" kern="1200" dirty="0">
                <a:solidFill>
                  <a:schemeClr val="tx1"/>
                </a:solidFill>
                <a:effectLst/>
                <a:latin typeface="+mn-lt"/>
                <a:ea typeface="+mn-ea"/>
                <a:cs typeface="+mn-cs"/>
              </a:rPr>
              <a:t> una partnership da mezzo </a:t>
            </a:r>
            <a:r>
              <a:rPr lang="en-GB" sz="1200" kern="1200" dirty="0" err="1">
                <a:solidFill>
                  <a:schemeClr val="tx1"/>
                </a:solidFill>
                <a:effectLst/>
                <a:latin typeface="+mn-lt"/>
                <a:ea typeface="+mn-ea"/>
                <a:cs typeface="+mn-cs"/>
              </a:rPr>
              <a:t>miliardo</a:t>
            </a:r>
            <a:r>
              <a:rPr lang="en-GB" sz="1200" kern="1200" dirty="0">
                <a:solidFill>
                  <a:schemeClr val="tx1"/>
                </a:solidFill>
                <a:effectLst/>
                <a:latin typeface="+mn-lt"/>
                <a:ea typeface="+mn-ea"/>
                <a:cs typeface="+mn-cs"/>
              </a:rPr>
              <a:t> di </a:t>
            </a:r>
            <a:r>
              <a:rPr lang="en-GB" sz="1200" kern="1200" dirty="0" err="1">
                <a:solidFill>
                  <a:schemeClr val="tx1"/>
                </a:solidFill>
                <a:effectLst/>
                <a:latin typeface="+mn-lt"/>
                <a:ea typeface="+mn-ea"/>
                <a:cs typeface="+mn-cs"/>
              </a:rPr>
              <a:t>dollari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tra</a:t>
            </a:r>
            <a:r>
              <a:rPr lang="en-GB" sz="1200" kern="1200" dirty="0">
                <a:solidFill>
                  <a:schemeClr val="tx1"/>
                </a:solidFill>
                <a:effectLst/>
                <a:latin typeface="+mn-lt"/>
                <a:ea typeface="+mn-ea"/>
                <a:cs typeface="+mn-cs"/>
              </a:rPr>
              <a:t> due leader di </a:t>
            </a:r>
            <a:r>
              <a:rPr lang="en-GB" sz="1200" kern="1200" dirty="0" err="1">
                <a:solidFill>
                  <a:schemeClr val="tx1"/>
                </a:solidFill>
                <a:effectLst/>
                <a:latin typeface="+mn-lt"/>
                <a:ea typeface="+mn-ea"/>
                <a:cs typeface="+mn-cs"/>
              </a:rPr>
              <a:t>mercato</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 </a:t>
            </a:r>
            <a:r>
              <a:rPr lang="en-GB" sz="1200" kern="1200" dirty="0" err="1">
                <a:solidFill>
                  <a:schemeClr val="tx1"/>
                </a:solidFill>
                <a:effectLst/>
                <a:latin typeface="+mn-lt"/>
                <a:ea typeface="+mn-ea"/>
                <a:cs typeface="+mn-cs"/>
              </a:rPr>
              <a:t>abbiamo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bisogno</a:t>
            </a:r>
            <a:r>
              <a:rPr lang="en-GB" sz="1200" kern="1200" dirty="0">
                <a:solidFill>
                  <a:schemeClr val="tx1"/>
                </a:solidFill>
                <a:effectLst/>
                <a:latin typeface="+mn-lt"/>
                <a:ea typeface="+mn-ea"/>
                <a:cs typeface="+mn-cs"/>
              </a:rPr>
              <a:t> del </a:t>
            </a:r>
            <a:r>
              <a:rPr lang="en-GB" sz="1200" kern="1200" dirty="0" err="1">
                <a:solidFill>
                  <a:schemeClr val="tx1"/>
                </a:solidFill>
                <a:effectLst/>
                <a:latin typeface="+mn-lt"/>
                <a:ea typeface="+mn-ea"/>
                <a:cs typeface="+mn-cs"/>
              </a:rPr>
              <a:t>supporto</a:t>
            </a:r>
            <a:r>
              <a:rPr lang="en-GB" sz="1200" kern="1200" dirty="0">
                <a:solidFill>
                  <a:schemeClr val="tx1"/>
                </a:solidFill>
                <a:effectLst/>
                <a:latin typeface="+mn-lt"/>
                <a:ea typeface="+mn-ea"/>
                <a:cs typeface="+mn-cs"/>
              </a:rPr>
              <a:t> di Ring Central, non </a:t>
            </a:r>
            <a:r>
              <a:rPr lang="en-GB" sz="1200" kern="1200" dirty="0" err="1">
                <a:solidFill>
                  <a:schemeClr val="tx1"/>
                </a:solidFill>
                <a:effectLst/>
                <a:latin typeface="+mn-lt"/>
                <a:ea typeface="+mn-ea"/>
                <a:cs typeface="+mn-cs"/>
              </a:rPr>
              <a:t>dobbiamo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aspettare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a:solidFill>
                  <a:schemeClr val="tx1"/>
                </a:solidFill>
                <a:effectLst/>
                <a:latin typeface="+mn-lt"/>
                <a:ea typeface="+mn-ea"/>
                <a:cs typeface="+mn-cs"/>
              </a:rPr>
              <a:t>Abbiamo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nostro</a:t>
            </a:r>
            <a:r>
              <a:rPr lang="en-GB" sz="1200" kern="1200" dirty="0">
                <a:solidFill>
                  <a:schemeClr val="tx1"/>
                </a:solidFill>
                <a:effectLst/>
                <a:latin typeface="+mn-lt"/>
                <a:ea typeface="+mn-ea"/>
                <a:cs typeface="+mn-cs"/>
              </a:rPr>
              <a:t> team di </a:t>
            </a:r>
            <a:r>
              <a:rPr lang="en-GB" sz="1200" kern="1200" dirty="0" err="1">
                <a:solidFill>
                  <a:schemeClr val="tx1"/>
                </a:solidFill>
                <a:effectLst/>
                <a:latin typeface="+mn-lt"/>
                <a:ea typeface="+mn-ea"/>
                <a:cs typeface="+mn-cs"/>
              </a:rPr>
              <a:t>accoglienza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dedicato</a:t>
            </a:r>
            <a:r>
              <a:rPr lang="en-GB" sz="1200" kern="1200" dirty="0">
                <a:solidFill>
                  <a:schemeClr val="tx1"/>
                </a:solidFill>
                <a:effectLst/>
                <a:latin typeface="+mn-lt"/>
                <a:ea typeface="+mn-ea"/>
                <a:cs typeface="+mn-cs"/>
              </a:rPr>
              <a:t> a Ring Central </a:t>
            </a:r>
            <a:r>
              <a:rPr lang="en-GB" sz="1200" kern="1200" dirty="0" err="1">
                <a:solidFill>
                  <a:schemeClr val="tx1"/>
                </a:solidFill>
                <a:effectLst/>
                <a:latin typeface="+mn-lt"/>
                <a:ea typeface="+mn-ea"/>
                <a:cs typeface="+mn-cs"/>
              </a:rPr>
              <a:t>così</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siamo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sicuri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che</a:t>
            </a:r>
            <a:r>
              <a:rPr lang="en-GB" sz="1200" kern="1200" dirty="0">
                <a:solidFill>
                  <a:schemeClr val="tx1"/>
                </a:solidFill>
                <a:effectLst/>
                <a:latin typeface="+mn-lt"/>
                <a:ea typeface="+mn-ea"/>
                <a:cs typeface="+mn-cs"/>
              </a:rPr>
              <a:t> le </a:t>
            </a:r>
            <a:r>
              <a:rPr lang="en-GB" sz="1200" kern="1200" dirty="0" err="1">
                <a:solidFill>
                  <a:schemeClr val="tx1"/>
                </a:solidFill>
                <a:effectLst/>
                <a:latin typeface="+mn-lt"/>
                <a:ea typeface="+mn-ea"/>
                <a:cs typeface="+mn-cs"/>
              </a:rPr>
              <a:t>richieste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dei</a:t>
            </a:r>
            <a:r>
              <a:rPr lang="en-GB" sz="1200" kern="1200">
                <a:solidFill>
                  <a:schemeClr val="tx1"/>
                </a:solidFill>
                <a:effectLst/>
                <a:latin typeface="+mn-lt"/>
                <a:ea typeface="+mn-ea"/>
                <a:cs typeface="+mn-cs"/>
              </a:rPr>
              <a:t> nostril clienti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hanno</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priorità</a:t>
            </a:r>
            <a:r>
              <a:rPr lang="en-GB" sz="1200" kern="1200" dirty="0">
                <a:solidFill>
                  <a:schemeClr val="tx1"/>
                </a:solidFill>
                <a:effectLst/>
                <a:latin typeface="+mn-lt"/>
                <a:ea typeface="+mn-ea"/>
                <a:cs typeface="+mn-cs"/>
              </a:rPr>
              <a:t> e la </a:t>
            </a:r>
            <a:r>
              <a:rPr lang="en-GB" sz="1200" kern="1200" dirty="0" err="1">
                <a:solidFill>
                  <a:schemeClr val="tx1"/>
                </a:solidFill>
                <a:effectLst/>
                <a:latin typeface="+mn-lt"/>
                <a:ea typeface="+mn-ea"/>
                <a:cs typeface="+mn-cs"/>
              </a:rPr>
              <a:t>visibilità</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necessarie</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If a supplier screws up a migration from on-premise to cloud, that's on you, because you introduced that supplier to the customer, and we take that with the highest regard.</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is why we've invested to make your customers migrations to the cloud smooth as silk.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Our clients Success Team can leverage automated tool kits to extract data from your customers on premise systems and upload</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that into the cloud as the starting point for building their system.</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But second, our Client Success team further depresses, if not, </a:t>
            </a:r>
            <a:r>
              <a:rPr lang="en-GB" sz="1200" b="1" kern="1200" dirty="0">
                <a:solidFill>
                  <a:schemeClr val="tx1"/>
                </a:solidFill>
                <a:effectLst/>
                <a:latin typeface="+mn-lt"/>
                <a:ea typeface="+mn-ea"/>
                <a:cs typeface="+mn-cs"/>
              </a:rPr>
              <a:t>eliminates</a:t>
            </a:r>
            <a:r>
              <a:rPr lang="en-GB" sz="1200" kern="1200" dirty="0">
                <a:solidFill>
                  <a:schemeClr val="tx1"/>
                </a:solidFill>
                <a:effectLst/>
                <a:latin typeface="+mn-lt"/>
                <a:ea typeface="+mn-ea"/>
                <a:cs typeface="+mn-cs"/>
              </a:rPr>
              <a:t> the business risk of this transition because of their </a:t>
            </a:r>
            <a:r>
              <a:rPr lang="en-GB" sz="1200" b="1" kern="1200" dirty="0">
                <a:solidFill>
                  <a:schemeClr val="tx1"/>
                </a:solidFill>
                <a:effectLst/>
                <a:latin typeface="+mn-lt"/>
                <a:ea typeface="+mn-ea"/>
                <a:cs typeface="+mn-cs"/>
              </a:rPr>
              <a:t>experience</a:t>
            </a:r>
            <a:r>
              <a:rPr lang="en-GB"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Unlike the other guys, where your customer has to explain what happens when a user presses a button, uses a feature or dials a phone number, we understand how your business works.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Your customers aren't explaining to us how their system is built. We can actually see it, and we make sure nothing is lost in translation when they move to the cloud.</a:t>
            </a:r>
          </a:p>
          <a:p>
            <a:r>
              <a:rPr lang="en-GB" sz="1200" kern="1200" dirty="0">
                <a:solidFill>
                  <a:schemeClr val="tx1"/>
                </a:solidFill>
                <a:effectLst/>
                <a:latin typeface="+mn-lt"/>
                <a:ea typeface="+mn-ea"/>
                <a:cs typeface="+mn-cs"/>
              </a:rPr>
              <a:t>We make go-lives a dream.  </a:t>
            </a:r>
            <a:r>
              <a:rPr lang="en-GB" sz="1200" b="1" kern="1200" dirty="0">
                <a:solidFill>
                  <a:schemeClr val="tx1"/>
                </a:solidFill>
                <a:effectLst/>
                <a:latin typeface="+mn-lt"/>
                <a:ea typeface="+mn-ea"/>
                <a:cs typeface="+mn-cs"/>
              </a:rPr>
              <a:t>After</a:t>
            </a:r>
            <a:r>
              <a:rPr lang="en-GB" sz="1200" kern="1200" dirty="0">
                <a:solidFill>
                  <a:schemeClr val="tx1"/>
                </a:solidFill>
                <a:effectLst/>
                <a:latin typeface="+mn-lt"/>
                <a:ea typeface="+mn-ea"/>
                <a:cs typeface="+mn-cs"/>
              </a:rPr>
              <a:t> go-live this is where your customer realizes the full benefits of our partnership with RingCentral.</a:t>
            </a:r>
          </a:p>
          <a:p>
            <a:r>
              <a:rPr lang="en-GB" sz="1200" kern="1200" dirty="0">
                <a:solidFill>
                  <a:schemeClr val="tx1"/>
                </a:solidFill>
                <a:effectLst/>
                <a:latin typeface="+mn-lt"/>
                <a:ea typeface="+mn-ea"/>
                <a:cs typeface="+mn-cs"/>
              </a:rPr>
              <a:t>They're not a customer of</a:t>
            </a:r>
            <a:r>
              <a:rPr lang="en-US"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one waiting out in queue for somebody to service their tickets.</a:t>
            </a:r>
            <a:r>
              <a:rPr lang="en-US"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They contact Avaya’s Award-winning customer service department, and we will troubleshoot that issue for them.</a:t>
            </a:r>
          </a:p>
          <a:p>
            <a:r>
              <a:rPr lang="en-GB" sz="1200" kern="1200" dirty="0">
                <a:solidFill>
                  <a:schemeClr val="tx1"/>
                </a:solidFill>
                <a:effectLst/>
                <a:latin typeface="+mn-lt"/>
                <a:ea typeface="+mn-ea"/>
                <a:cs typeface="+mn-cs"/>
              </a:rPr>
              <a:t>If it needs escalation to our partners at RingCentral, your customers are tapping into a half a billion-dollar partnership between two</a:t>
            </a:r>
            <a:r>
              <a:rPr lang="en-US"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industry leaders.</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don't wait out front for service, either.</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have our own dedicated concierge team at RingCentral so we can make sure your customers tickets get the</a:t>
            </a:r>
            <a:r>
              <a:rPr lang="en-US"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priority escalation and visibility that they need.</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B3909C5-7C6C-5743-804B-CCA00F3024F1}" type="slidenum">
              <a:rPr lang="en-US" smtClean="0"/>
              <a:t>6</a:t>
            </a:fld>
            <a:endParaRPr lang="en-US"/>
          </a:p>
        </p:txBody>
      </p:sp>
    </p:spTree>
    <p:extLst>
      <p:ext uri="{BB962C8B-B14F-4D97-AF65-F5344CB8AC3E}">
        <p14:creationId xmlns:p14="http://schemas.microsoft.com/office/powerpoint/2010/main" val="114184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7</a:t>
            </a:fld>
            <a:endParaRPr lang="en-US"/>
          </a:p>
        </p:txBody>
      </p:sp>
    </p:spTree>
    <p:extLst>
      <p:ext uri="{BB962C8B-B14F-4D97-AF65-F5344CB8AC3E}">
        <p14:creationId xmlns:p14="http://schemas.microsoft.com/office/powerpoint/2010/main" val="934215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tif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image" Target="../media/image40.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48.emf"/><Relationship Id="rId13" Type="http://schemas.openxmlformats.org/officeDocument/2006/relationships/image" Target="../media/image53.emf"/><Relationship Id="rId3" Type="http://schemas.openxmlformats.org/officeDocument/2006/relationships/image" Target="../media/image43.emf"/><Relationship Id="rId7" Type="http://schemas.openxmlformats.org/officeDocument/2006/relationships/image" Target="../media/image47.emf"/><Relationship Id="rId12" Type="http://schemas.openxmlformats.org/officeDocument/2006/relationships/image" Target="../media/image52.emf"/><Relationship Id="rId2" Type="http://schemas.openxmlformats.org/officeDocument/2006/relationships/image" Target="../media/image42.emf"/><Relationship Id="rId1" Type="http://schemas.openxmlformats.org/officeDocument/2006/relationships/slideMaster" Target="../slideMasters/slideMaster1.xml"/><Relationship Id="rId6" Type="http://schemas.openxmlformats.org/officeDocument/2006/relationships/image" Target="../media/image46.emf"/><Relationship Id="rId11" Type="http://schemas.openxmlformats.org/officeDocument/2006/relationships/image" Target="../media/image51.emf"/><Relationship Id="rId5" Type="http://schemas.openxmlformats.org/officeDocument/2006/relationships/image" Target="../media/image45.emf"/><Relationship Id="rId10" Type="http://schemas.openxmlformats.org/officeDocument/2006/relationships/image" Target="../media/image50.emf"/><Relationship Id="rId4" Type="http://schemas.openxmlformats.org/officeDocument/2006/relationships/image" Target="../media/image44.emf"/><Relationship Id="rId9" Type="http://schemas.openxmlformats.org/officeDocument/2006/relationships/image" Target="../media/image49.emf"/><Relationship Id="rId14" Type="http://schemas.openxmlformats.org/officeDocument/2006/relationships/image" Target="../media/image54.emf"/></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681C395-5241-7340-9C94-F1FEEEF11539}"/>
              </a:ext>
            </a:extLst>
          </p:cNvPr>
          <p:cNvSpPr>
            <a:spLocks noGrp="1"/>
          </p:cNvSpPr>
          <p:nvPr>
            <p:ph type="title" hasCustomPrompt="1"/>
          </p:nvPr>
        </p:nvSpPr>
        <p:spPr>
          <a:xfrm>
            <a:off x="831850" y="2265645"/>
            <a:ext cx="10515600" cy="2852737"/>
          </a:xfrm>
        </p:spPr>
        <p:txBody>
          <a:bodyPr anchor="b">
            <a:normAutofit/>
          </a:bodyPr>
          <a:lstStyle>
            <a:lvl1pPr>
              <a:defRPr sz="4400"/>
            </a:lvl1pPr>
          </a:lstStyle>
          <a:p>
            <a:r>
              <a:rPr lang="en-US" dirty="0"/>
              <a:t>Click to edit TITLE SLIDE</a:t>
            </a:r>
          </a:p>
        </p:txBody>
      </p:sp>
      <p:pic>
        <p:nvPicPr>
          <p:cNvPr id="20" name="Picture 19">
            <a:extLst>
              <a:ext uri="{FF2B5EF4-FFF2-40B4-BE49-F238E27FC236}">
                <a16:creationId xmlns:a16="http://schemas.microsoft.com/office/drawing/2014/main" id="{2E71D5D7-C41E-814D-856E-C703B01D0C6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0153" t="43659" r="13651" b="36555"/>
          <a:stretch/>
        </p:blipFill>
        <p:spPr>
          <a:xfrm>
            <a:off x="0" y="0"/>
            <a:ext cx="12192000" cy="3165987"/>
          </a:xfrm>
          <a:prstGeom prst="rect">
            <a:avLst/>
          </a:prstGeom>
        </p:spPr>
      </p:pic>
    </p:spTree>
    <p:extLst>
      <p:ext uri="{BB962C8B-B14F-4D97-AF65-F5344CB8AC3E}">
        <p14:creationId xmlns:p14="http://schemas.microsoft.com/office/powerpoint/2010/main" val="1371683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Pattern 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14357"/>
          <a:stretch/>
        </p:blipFill>
        <p:spPr>
          <a:xfrm>
            <a:off x="7085939" y="0"/>
            <a:ext cx="5106062" cy="6420676"/>
          </a:xfrm>
          <a:prstGeom prst="rect">
            <a:avLst/>
          </a:prstGeom>
        </p:spPr>
      </p:pic>
      <p:pic>
        <p:nvPicPr>
          <p:cNvPr id="12" name="Picture 11">
            <a:extLst>
              <a:ext uri="{FF2B5EF4-FFF2-40B4-BE49-F238E27FC236}">
                <a16:creationId xmlns:a16="http://schemas.microsoft.com/office/drawing/2014/main" id="{03106F33-7718-764F-9040-17E8FAB3B63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3" name="Picture 12">
            <a:extLst>
              <a:ext uri="{FF2B5EF4-FFF2-40B4-BE49-F238E27FC236}">
                <a16:creationId xmlns:a16="http://schemas.microsoft.com/office/drawing/2014/main" id="{3F8BC111-C370-A84B-85FE-81B01A1900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8792" y="1453329"/>
            <a:ext cx="558831" cy="718497"/>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text lorem ipsum dolor sit </a:t>
            </a:r>
            <a:r>
              <a:rPr lang="en-US" dirty="0" err="1"/>
              <a:t>amit</a:t>
            </a:r>
            <a:r>
              <a:rPr lang="en-US" dirty="0"/>
              <a:t> </a:t>
            </a:r>
            <a:r>
              <a:rPr lang="en-US" dirty="0" err="1"/>
              <a:t>ut</a:t>
            </a:r>
            <a:r>
              <a:rPr lang="en-US" dirty="0"/>
              <a:t> Maecenas </a:t>
            </a:r>
            <a:r>
              <a:rPr lang="en-US" dirty="0" err="1"/>
              <a:t>ullamcorper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278769990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Photo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BC63C4-3D79-864A-B6B4-469542EC900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400800"/>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102105"/>
            <a:ext cx="5567510" cy="2852737"/>
          </a:xfrm>
        </p:spPr>
        <p:txBody>
          <a:bodyPr anchor="b">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4" name="TextBox 3">
            <a:extLst>
              <a:ext uri="{FF2B5EF4-FFF2-40B4-BE49-F238E27FC236}">
                <a16:creationId xmlns:a16="http://schemas.microsoft.com/office/drawing/2014/main" id="{1EAD7677-CAEA-5B4F-BB00-2264D7501B3E}"/>
              </a:ext>
            </a:extLst>
          </p:cNvPr>
          <p:cNvSpPr txBox="1"/>
          <p:nvPr userDrawn="1"/>
        </p:nvSpPr>
        <p:spPr>
          <a:xfrm>
            <a:off x="-1320800" y="11345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B0B17967-AFB4-AE43-95E5-82B3B41E5B2B}"/>
              </a:ext>
            </a:extLst>
          </p:cNvPr>
          <p:cNvSpPr txBox="1"/>
          <p:nvPr userDrawn="1"/>
        </p:nvSpPr>
        <p:spPr>
          <a:xfrm>
            <a:off x="14134011"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435BF83-F1B9-CC47-B040-E56EF4AD5CB3}"/>
              </a:ext>
            </a:extLst>
          </p:cNvPr>
          <p:cNvSpPr txBox="1"/>
          <p:nvPr userDrawn="1"/>
        </p:nvSpPr>
        <p:spPr>
          <a:xfrm>
            <a:off x="6088566" y="-1438507"/>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43115EF8-A45B-5A49-ADD3-E87757373492}"/>
              </a:ext>
            </a:extLst>
          </p:cNvPr>
          <p:cNvSpPr txBox="1"/>
          <p:nvPr userDrawn="1"/>
        </p:nvSpPr>
        <p:spPr>
          <a:xfrm>
            <a:off x="12221737" y="-2419815"/>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1417300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Slide Photo_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EA7101-D3F2-534D-A87E-C61FE39BC12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0"/>
            <a:ext cx="12188952" cy="6400800"/>
          </a:xfrm>
          <a:prstGeom prst="rect">
            <a:avLst/>
          </a:prstGeom>
        </p:spPr>
      </p:pic>
      <p:grpSp>
        <p:nvGrpSpPr>
          <p:cNvPr id="4" name="Group 3">
            <a:extLst>
              <a:ext uri="{FF2B5EF4-FFF2-40B4-BE49-F238E27FC236}">
                <a16:creationId xmlns:a16="http://schemas.microsoft.com/office/drawing/2014/main" id="{75C2AFF7-2D65-3D4A-BAFE-BE634662557F}"/>
              </a:ext>
            </a:extLst>
          </p:cNvPr>
          <p:cNvGrpSpPr/>
          <p:nvPr userDrawn="1"/>
        </p:nvGrpSpPr>
        <p:grpSpPr>
          <a:xfrm>
            <a:off x="0" y="0"/>
            <a:ext cx="12192000" cy="3027840"/>
            <a:chOff x="649288" y="2151063"/>
            <a:chExt cx="10080625" cy="2503487"/>
          </a:xfrm>
          <a:solidFill>
            <a:schemeClr val="bg1"/>
          </a:solidFill>
        </p:grpSpPr>
        <p:sp>
          <p:nvSpPr>
            <p:cNvPr id="5" name="Freeform 1">
              <a:extLst>
                <a:ext uri="{FF2B5EF4-FFF2-40B4-BE49-F238E27FC236}">
                  <a16:creationId xmlns:a16="http://schemas.microsoft.com/office/drawing/2014/main" id="{A71B9010-1626-1343-8E39-07E004511419}"/>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 name="Freeform 2">
              <a:extLst>
                <a:ext uri="{FF2B5EF4-FFF2-40B4-BE49-F238E27FC236}">
                  <a16:creationId xmlns:a16="http://schemas.microsoft.com/office/drawing/2014/main" id="{0FCB2F52-A727-7B4E-B87F-C35BF931331D}"/>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 name="Freeform 3">
              <a:extLst>
                <a:ext uri="{FF2B5EF4-FFF2-40B4-BE49-F238E27FC236}">
                  <a16:creationId xmlns:a16="http://schemas.microsoft.com/office/drawing/2014/main" id="{5424AD44-2BED-1642-9F53-20CB7D8641FE}"/>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Freeform 4">
              <a:extLst>
                <a:ext uri="{FF2B5EF4-FFF2-40B4-BE49-F238E27FC236}">
                  <a16:creationId xmlns:a16="http://schemas.microsoft.com/office/drawing/2014/main" id="{58371905-AAAC-FB42-B696-4D65684F44F7}"/>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5">
              <a:extLst>
                <a:ext uri="{FF2B5EF4-FFF2-40B4-BE49-F238E27FC236}">
                  <a16:creationId xmlns:a16="http://schemas.microsoft.com/office/drawing/2014/main" id="{6BCB1779-B8C6-AD4C-8865-365C74C58905}"/>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6">
              <a:extLst>
                <a:ext uri="{FF2B5EF4-FFF2-40B4-BE49-F238E27FC236}">
                  <a16:creationId xmlns:a16="http://schemas.microsoft.com/office/drawing/2014/main" id="{8704276F-99AC-AF48-BEED-293D0A0E5A00}"/>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7">
              <a:extLst>
                <a:ext uri="{FF2B5EF4-FFF2-40B4-BE49-F238E27FC236}">
                  <a16:creationId xmlns:a16="http://schemas.microsoft.com/office/drawing/2014/main" id="{524D2F02-D3AA-4140-9186-717FE77EC320}"/>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8">
              <a:extLst>
                <a:ext uri="{FF2B5EF4-FFF2-40B4-BE49-F238E27FC236}">
                  <a16:creationId xmlns:a16="http://schemas.microsoft.com/office/drawing/2014/main" id="{FFD3BE36-6FB5-9E47-B5BA-BF9736C87D3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03213FD-61B6-F44E-91D1-974209A75A8A}"/>
              </a:ext>
            </a:extLst>
          </p:cNvPr>
          <p:cNvSpPr txBox="1"/>
          <p:nvPr userDrawn="1"/>
        </p:nvSpPr>
        <p:spPr>
          <a:xfrm>
            <a:off x="3404937" y="841007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itle 5">
            <a:extLst>
              <a:ext uri="{FF2B5EF4-FFF2-40B4-BE49-F238E27FC236}">
                <a16:creationId xmlns:a16="http://schemas.microsoft.com/office/drawing/2014/main" id="{4729E3AB-D8FE-0247-845F-DFCA01CBF1CA}"/>
              </a:ext>
            </a:extLst>
          </p:cNvPr>
          <p:cNvSpPr>
            <a:spLocks noGrp="1"/>
          </p:cNvSpPr>
          <p:nvPr>
            <p:ph type="title" hasCustomPrompt="1"/>
          </p:nvPr>
        </p:nvSpPr>
        <p:spPr>
          <a:xfrm>
            <a:off x="5971010" y="3027840"/>
            <a:ext cx="5719420" cy="2467869"/>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spTree>
    <p:extLst>
      <p:ext uri="{BB962C8B-B14F-4D97-AF65-F5344CB8AC3E}">
        <p14:creationId xmlns:p14="http://schemas.microsoft.com/office/powerpoint/2010/main" val="33561749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Slide Photo_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8A9A2C-1808-7A43-BFE2-B69945A98FD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442" y="0"/>
            <a:ext cx="12179116" cy="6407624"/>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F3F9DAD-B49C-3948-9CDC-B50990B5E2E1}"/>
              </a:ext>
            </a:extLst>
          </p:cNvPr>
          <p:cNvSpPr txBox="1"/>
          <p:nvPr userDrawn="1"/>
        </p:nvSpPr>
        <p:spPr>
          <a:xfrm>
            <a:off x="414867" y="49953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AE41A383-3A2C-1040-BA1A-17C31EC90137}"/>
              </a:ext>
            </a:extLst>
          </p:cNvPr>
          <p:cNvSpPr txBox="1"/>
          <p:nvPr userDrawn="1"/>
        </p:nvSpPr>
        <p:spPr>
          <a:xfrm>
            <a:off x="5885793" y="-315310"/>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3908614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Photo_4">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EA7101-D3F2-534D-A87E-C61FE39BC12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0"/>
            <a:ext cx="12188952" cy="6400800"/>
          </a:xfrm>
          <a:prstGeom prst="rect">
            <a:avLst/>
          </a:prstGeom>
        </p:spPr>
      </p:pic>
      <p:sp>
        <p:nvSpPr>
          <p:cNvPr id="4" name="Title 5">
            <a:extLst>
              <a:ext uri="{FF2B5EF4-FFF2-40B4-BE49-F238E27FC236}">
                <a16:creationId xmlns:a16="http://schemas.microsoft.com/office/drawing/2014/main" id="{20AB421A-790E-A84B-8CC6-45B816E4A462}"/>
              </a:ext>
            </a:extLst>
          </p:cNvPr>
          <p:cNvSpPr>
            <a:spLocks noGrp="1"/>
          </p:cNvSpPr>
          <p:nvPr>
            <p:ph type="title" hasCustomPrompt="1"/>
          </p:nvPr>
        </p:nvSpPr>
        <p:spPr>
          <a:xfrm>
            <a:off x="5971010" y="3027840"/>
            <a:ext cx="5719420" cy="2467869"/>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5" name="Group 4">
            <a:extLst>
              <a:ext uri="{FF2B5EF4-FFF2-40B4-BE49-F238E27FC236}">
                <a16:creationId xmlns:a16="http://schemas.microsoft.com/office/drawing/2014/main" id="{56D57B3D-A49B-A84D-B723-DC582E9AE463}"/>
              </a:ext>
            </a:extLst>
          </p:cNvPr>
          <p:cNvGrpSpPr/>
          <p:nvPr userDrawn="1"/>
        </p:nvGrpSpPr>
        <p:grpSpPr>
          <a:xfrm>
            <a:off x="0" y="0"/>
            <a:ext cx="12192000" cy="3027840"/>
            <a:chOff x="649288" y="2151063"/>
            <a:chExt cx="10080625" cy="2503487"/>
          </a:xfrm>
          <a:solidFill>
            <a:schemeClr val="bg1"/>
          </a:solidFill>
        </p:grpSpPr>
        <p:sp>
          <p:nvSpPr>
            <p:cNvPr id="6" name="Freeform 1">
              <a:extLst>
                <a:ext uri="{FF2B5EF4-FFF2-40B4-BE49-F238E27FC236}">
                  <a16:creationId xmlns:a16="http://schemas.microsoft.com/office/drawing/2014/main" id="{F4ACB768-17DA-2E43-80DA-8D640699BBF3}"/>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 name="Freeform 2">
              <a:extLst>
                <a:ext uri="{FF2B5EF4-FFF2-40B4-BE49-F238E27FC236}">
                  <a16:creationId xmlns:a16="http://schemas.microsoft.com/office/drawing/2014/main" id="{9B1A2F23-8CCC-6C4A-AF6A-B50560E4FD2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Freeform 3">
              <a:extLst>
                <a:ext uri="{FF2B5EF4-FFF2-40B4-BE49-F238E27FC236}">
                  <a16:creationId xmlns:a16="http://schemas.microsoft.com/office/drawing/2014/main" id="{277C4342-66FA-A944-A346-8C8726FBECDE}"/>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4">
              <a:extLst>
                <a:ext uri="{FF2B5EF4-FFF2-40B4-BE49-F238E27FC236}">
                  <a16:creationId xmlns:a16="http://schemas.microsoft.com/office/drawing/2014/main" id="{62E3D311-6224-EF48-A6CC-FC67FB6D1ED6}"/>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5">
              <a:extLst>
                <a:ext uri="{FF2B5EF4-FFF2-40B4-BE49-F238E27FC236}">
                  <a16:creationId xmlns:a16="http://schemas.microsoft.com/office/drawing/2014/main" id="{DE6C7C2C-1F3A-FD4C-8440-559FEB999D49}"/>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6">
              <a:extLst>
                <a:ext uri="{FF2B5EF4-FFF2-40B4-BE49-F238E27FC236}">
                  <a16:creationId xmlns:a16="http://schemas.microsoft.com/office/drawing/2014/main" id="{F6BAADC5-15C1-504A-9D55-85A6E7205511}"/>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7">
              <a:extLst>
                <a:ext uri="{FF2B5EF4-FFF2-40B4-BE49-F238E27FC236}">
                  <a16:creationId xmlns:a16="http://schemas.microsoft.com/office/drawing/2014/main" id="{95026A88-E620-7D41-BF72-D069A2D8676B}"/>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8">
              <a:extLst>
                <a:ext uri="{FF2B5EF4-FFF2-40B4-BE49-F238E27FC236}">
                  <a16:creationId xmlns:a16="http://schemas.microsoft.com/office/drawing/2014/main" id="{3DDE6BDA-94C1-F04E-95EF-86D0027E3D69}"/>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954B0FD9-573C-394B-BEEB-4EF19B7876CA}"/>
              </a:ext>
            </a:extLst>
          </p:cNvPr>
          <p:cNvSpPr txBox="1"/>
          <p:nvPr userDrawn="1"/>
        </p:nvSpPr>
        <p:spPr>
          <a:xfrm>
            <a:off x="4018547" y="7760368"/>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35993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Photo_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755D35-13A4-9F4A-ADD9-D89F4785D4D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1999" cy="6412832"/>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F3F9DAD-B49C-3948-9CDC-B50990B5E2E1}"/>
              </a:ext>
            </a:extLst>
          </p:cNvPr>
          <p:cNvSpPr txBox="1"/>
          <p:nvPr userDrawn="1"/>
        </p:nvSpPr>
        <p:spPr>
          <a:xfrm>
            <a:off x="414867" y="49953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AE41A383-3A2C-1040-BA1A-17C31EC90137}"/>
              </a:ext>
            </a:extLst>
          </p:cNvPr>
          <p:cNvSpPr txBox="1"/>
          <p:nvPr userDrawn="1"/>
        </p:nvSpPr>
        <p:spPr>
          <a:xfrm>
            <a:off x="5885793" y="-315310"/>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extBox 2">
            <a:extLst>
              <a:ext uri="{FF2B5EF4-FFF2-40B4-BE49-F238E27FC236}">
                <a16:creationId xmlns:a16="http://schemas.microsoft.com/office/drawing/2014/main" id="{B8910C08-395F-EB4E-8CEA-C8142722841C}"/>
              </a:ext>
            </a:extLst>
          </p:cNvPr>
          <p:cNvSpPr txBox="1"/>
          <p:nvPr userDrawn="1"/>
        </p:nvSpPr>
        <p:spPr>
          <a:xfrm>
            <a:off x="11405937" y="818147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r>
              <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rPr>
              <a:t>a</a:t>
            </a:r>
          </a:p>
        </p:txBody>
      </p:sp>
      <p:sp>
        <p:nvSpPr>
          <p:cNvPr id="6" name="TextBox 5">
            <a:extLst>
              <a:ext uri="{FF2B5EF4-FFF2-40B4-BE49-F238E27FC236}">
                <a16:creationId xmlns:a16="http://schemas.microsoft.com/office/drawing/2014/main" id="{A8404DEF-DDBE-F641-AB67-BADF61928C9F}"/>
              </a:ext>
            </a:extLst>
          </p:cNvPr>
          <p:cNvSpPr txBox="1"/>
          <p:nvPr userDrawn="1"/>
        </p:nvSpPr>
        <p:spPr>
          <a:xfrm>
            <a:off x="12260179" y="745957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5972207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Slide 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65E3A0-D5B2-CC41-8CDA-1CA3305FA520}"/>
              </a:ext>
            </a:extLst>
          </p:cNvPr>
          <p:cNvSpPr/>
          <p:nvPr userDrawn="1"/>
        </p:nvSpPr>
        <p:spPr>
          <a:xfrm>
            <a:off x="0" y="-125834"/>
            <a:ext cx="12192000" cy="64110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2E71D5D7-C41E-814D-856E-C703B01D0C6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0153" t="43659" r="13651" b="36555"/>
          <a:stretch/>
        </p:blipFill>
        <p:spPr>
          <a:xfrm>
            <a:off x="0" y="0"/>
            <a:ext cx="12192000" cy="3165987"/>
          </a:xfrm>
          <a:prstGeom prst="rect">
            <a:avLst/>
          </a:prstGeom>
        </p:spPr>
      </p:pic>
      <p:sp>
        <p:nvSpPr>
          <p:cNvPr id="5" name="Title 5">
            <a:extLst>
              <a:ext uri="{FF2B5EF4-FFF2-40B4-BE49-F238E27FC236}">
                <a16:creationId xmlns:a16="http://schemas.microsoft.com/office/drawing/2014/main" id="{8CF73B0C-8211-404E-B3E9-D809A729A580}"/>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spTree>
    <p:extLst>
      <p:ext uri="{BB962C8B-B14F-4D97-AF65-F5344CB8AC3E}">
        <p14:creationId xmlns:p14="http://schemas.microsoft.com/office/powerpoint/2010/main" val="59870150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Slide Re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A6331E3-299C-054E-8955-8503A76704CA}"/>
              </a:ext>
            </a:extLst>
          </p:cNvPr>
          <p:cNvSpPr/>
          <p:nvPr userDrawn="1"/>
        </p:nvSpPr>
        <p:spPr>
          <a:xfrm>
            <a:off x="0" y="0"/>
            <a:ext cx="12192000" cy="6411074"/>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F3F9DAD-B49C-3948-9CDC-B50990B5E2E1}"/>
              </a:ext>
            </a:extLst>
          </p:cNvPr>
          <p:cNvSpPr txBox="1"/>
          <p:nvPr userDrawn="1"/>
        </p:nvSpPr>
        <p:spPr>
          <a:xfrm>
            <a:off x="414867" y="49953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8928794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Quote Slide Yellow Orang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DC7C81C-87FE-C84C-A86F-0BAACB51AE96}"/>
              </a:ext>
            </a:extLst>
          </p:cNvPr>
          <p:cNvSpPr/>
          <p:nvPr userDrawn="1"/>
        </p:nvSpPr>
        <p:spPr>
          <a:xfrm>
            <a:off x="0" y="-1"/>
            <a:ext cx="12192000" cy="64098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C7231C5-FB35-9549-B412-AA6A8BCEB3BC}"/>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8DA484BC-1FB1-B049-8A8A-7F7D279D45EF}"/>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617ED7D-33C0-C548-AAF1-AAAAAFC5B9DC}"/>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3">
              <a:extLst>
                <a:ext uri="{FF2B5EF4-FFF2-40B4-BE49-F238E27FC236}">
                  <a16:creationId xmlns:a16="http://schemas.microsoft.com/office/drawing/2014/main" id="{EEB68777-6783-D646-8529-F233B947893E}"/>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4">
              <a:extLst>
                <a:ext uri="{FF2B5EF4-FFF2-40B4-BE49-F238E27FC236}">
                  <a16:creationId xmlns:a16="http://schemas.microsoft.com/office/drawing/2014/main" id="{0FF04480-8D41-A740-B64B-ED7A01134EB1}"/>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5">
              <a:extLst>
                <a:ext uri="{FF2B5EF4-FFF2-40B4-BE49-F238E27FC236}">
                  <a16:creationId xmlns:a16="http://schemas.microsoft.com/office/drawing/2014/main" id="{A7376E7E-8A73-4B4F-BC52-F9E2A763B9B6}"/>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6">
              <a:extLst>
                <a:ext uri="{FF2B5EF4-FFF2-40B4-BE49-F238E27FC236}">
                  <a16:creationId xmlns:a16="http://schemas.microsoft.com/office/drawing/2014/main" id="{5791A7DE-858C-A04F-910C-7EF16AEB0A9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7">
              <a:extLst>
                <a:ext uri="{FF2B5EF4-FFF2-40B4-BE49-F238E27FC236}">
                  <a16:creationId xmlns:a16="http://schemas.microsoft.com/office/drawing/2014/main" id="{1676EED0-05A7-D147-A146-BB00CB0A2B41}"/>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8">
              <a:extLst>
                <a:ext uri="{FF2B5EF4-FFF2-40B4-BE49-F238E27FC236}">
                  <a16:creationId xmlns:a16="http://schemas.microsoft.com/office/drawing/2014/main" id="{3DE589A8-E224-6E49-BFBE-2E9C402E6126}"/>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1" name="Title 5">
            <a:extLst>
              <a:ext uri="{FF2B5EF4-FFF2-40B4-BE49-F238E27FC236}">
                <a16:creationId xmlns:a16="http://schemas.microsoft.com/office/drawing/2014/main" id="{1F0AB177-7763-CE46-94FA-624318213C45}"/>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spTree>
    <p:extLst>
      <p:ext uri="{BB962C8B-B14F-4D97-AF65-F5344CB8AC3E}">
        <p14:creationId xmlns:p14="http://schemas.microsoft.com/office/powerpoint/2010/main" val="118261824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Quote Slide Orang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FDC2C53-2527-2A42-84B1-41F17A6181FC}"/>
              </a:ext>
            </a:extLst>
          </p:cNvPr>
          <p:cNvSpPr/>
          <p:nvPr userDrawn="1"/>
        </p:nvSpPr>
        <p:spPr>
          <a:xfrm>
            <a:off x="0" y="-1"/>
            <a:ext cx="12192000" cy="64098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5">
            <a:extLst>
              <a:ext uri="{FF2B5EF4-FFF2-40B4-BE49-F238E27FC236}">
                <a16:creationId xmlns:a16="http://schemas.microsoft.com/office/drawing/2014/main" id="{A8794EE6-FD37-634E-A6E0-174751B58B9F}"/>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10" name="Group 9">
            <a:extLst>
              <a:ext uri="{FF2B5EF4-FFF2-40B4-BE49-F238E27FC236}">
                <a16:creationId xmlns:a16="http://schemas.microsoft.com/office/drawing/2014/main" id="{33458CBE-620C-0B48-A51D-C667B234206E}"/>
              </a:ext>
            </a:extLst>
          </p:cNvPr>
          <p:cNvGrpSpPr/>
          <p:nvPr userDrawn="1"/>
        </p:nvGrpSpPr>
        <p:grpSpPr>
          <a:xfrm>
            <a:off x="0" y="0"/>
            <a:ext cx="12192000" cy="3027840"/>
            <a:chOff x="649288" y="2151063"/>
            <a:chExt cx="10080625" cy="2503487"/>
          </a:xfrm>
          <a:solidFill>
            <a:schemeClr val="bg1"/>
          </a:solidFill>
        </p:grpSpPr>
        <p:sp>
          <p:nvSpPr>
            <p:cNvPr id="11" name="Freeform 1">
              <a:extLst>
                <a:ext uri="{FF2B5EF4-FFF2-40B4-BE49-F238E27FC236}">
                  <a16:creationId xmlns:a16="http://schemas.microsoft.com/office/drawing/2014/main" id="{E814CDC3-ECA3-D143-A47E-6B30FDB954D2}"/>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2">
              <a:extLst>
                <a:ext uri="{FF2B5EF4-FFF2-40B4-BE49-F238E27FC236}">
                  <a16:creationId xmlns:a16="http://schemas.microsoft.com/office/drawing/2014/main" id="{B00922F7-26A9-8541-9A64-23A4D09F52F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3">
              <a:extLst>
                <a:ext uri="{FF2B5EF4-FFF2-40B4-BE49-F238E27FC236}">
                  <a16:creationId xmlns:a16="http://schemas.microsoft.com/office/drawing/2014/main" id="{B9F65D06-AEF4-4B40-99E6-2176BB78BFE6}"/>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4">
              <a:extLst>
                <a:ext uri="{FF2B5EF4-FFF2-40B4-BE49-F238E27FC236}">
                  <a16:creationId xmlns:a16="http://schemas.microsoft.com/office/drawing/2014/main" id="{4A5E639F-A586-2848-A230-A0D9F5FE543F}"/>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5">
              <a:extLst>
                <a:ext uri="{FF2B5EF4-FFF2-40B4-BE49-F238E27FC236}">
                  <a16:creationId xmlns:a16="http://schemas.microsoft.com/office/drawing/2014/main" id="{28BF931C-A855-1D46-946E-0797270AE1F3}"/>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6">
              <a:extLst>
                <a:ext uri="{FF2B5EF4-FFF2-40B4-BE49-F238E27FC236}">
                  <a16:creationId xmlns:a16="http://schemas.microsoft.com/office/drawing/2014/main" id="{B9195456-7624-C849-A993-9A764D0E3DDF}"/>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7">
              <a:extLst>
                <a:ext uri="{FF2B5EF4-FFF2-40B4-BE49-F238E27FC236}">
                  <a16:creationId xmlns:a16="http://schemas.microsoft.com/office/drawing/2014/main" id="{21C99208-1C3E-5A4E-8E16-8C8E948E3A18}"/>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8">
              <a:extLst>
                <a:ext uri="{FF2B5EF4-FFF2-40B4-BE49-F238E27FC236}">
                  <a16:creationId xmlns:a16="http://schemas.microsoft.com/office/drawing/2014/main" id="{F49EFBE6-3E39-3A4F-8589-71B67B224903}"/>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43494684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Quote Slide Dark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29E74E-6192-3E44-97D3-ADD578B4A405}"/>
              </a:ext>
            </a:extLst>
          </p:cNvPr>
          <p:cNvSpPr/>
          <p:nvPr userDrawn="1"/>
        </p:nvSpPr>
        <p:spPr>
          <a:xfrm>
            <a:off x="0" y="0"/>
            <a:ext cx="12192000" cy="6411951"/>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5">
            <a:extLst>
              <a:ext uri="{FF2B5EF4-FFF2-40B4-BE49-F238E27FC236}">
                <a16:creationId xmlns:a16="http://schemas.microsoft.com/office/drawing/2014/main" id="{06E569FB-A78F-AC42-A0EC-AC5EC5244007}"/>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grpSp>
        <p:nvGrpSpPr>
          <p:cNvPr id="11" name="Group 10">
            <a:extLst>
              <a:ext uri="{FF2B5EF4-FFF2-40B4-BE49-F238E27FC236}">
                <a16:creationId xmlns:a16="http://schemas.microsoft.com/office/drawing/2014/main" id="{1CB3AD43-3677-1B41-8FFB-399ABAF1133E}"/>
              </a:ext>
            </a:extLst>
          </p:cNvPr>
          <p:cNvGrpSpPr/>
          <p:nvPr userDrawn="1"/>
        </p:nvGrpSpPr>
        <p:grpSpPr>
          <a:xfrm>
            <a:off x="0" y="0"/>
            <a:ext cx="12192000" cy="3027840"/>
            <a:chOff x="649288" y="2151063"/>
            <a:chExt cx="10080625" cy="2503487"/>
          </a:xfrm>
          <a:solidFill>
            <a:schemeClr val="bg1"/>
          </a:solidFill>
        </p:grpSpPr>
        <p:sp>
          <p:nvSpPr>
            <p:cNvPr id="14" name="Freeform 1">
              <a:extLst>
                <a:ext uri="{FF2B5EF4-FFF2-40B4-BE49-F238E27FC236}">
                  <a16:creationId xmlns:a16="http://schemas.microsoft.com/office/drawing/2014/main" id="{A4CE73FB-1499-724C-8217-79A7AD3D03E5}"/>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2">
              <a:extLst>
                <a:ext uri="{FF2B5EF4-FFF2-40B4-BE49-F238E27FC236}">
                  <a16:creationId xmlns:a16="http://schemas.microsoft.com/office/drawing/2014/main" id="{2951BA81-96B9-214F-9451-201DBA2EFA43}"/>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3">
              <a:extLst>
                <a:ext uri="{FF2B5EF4-FFF2-40B4-BE49-F238E27FC236}">
                  <a16:creationId xmlns:a16="http://schemas.microsoft.com/office/drawing/2014/main" id="{C6B76F69-4B12-9440-92AC-093DBB57BE8C}"/>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4">
              <a:extLst>
                <a:ext uri="{FF2B5EF4-FFF2-40B4-BE49-F238E27FC236}">
                  <a16:creationId xmlns:a16="http://schemas.microsoft.com/office/drawing/2014/main" id="{6BA6654B-E00F-5D4E-9023-7113F0F87F62}"/>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5">
              <a:extLst>
                <a:ext uri="{FF2B5EF4-FFF2-40B4-BE49-F238E27FC236}">
                  <a16:creationId xmlns:a16="http://schemas.microsoft.com/office/drawing/2014/main" id="{9507B980-9F2D-9F40-8B22-D6E4AABEA862}"/>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6">
              <a:extLst>
                <a:ext uri="{FF2B5EF4-FFF2-40B4-BE49-F238E27FC236}">
                  <a16:creationId xmlns:a16="http://schemas.microsoft.com/office/drawing/2014/main" id="{F48515EB-632D-324B-8AF2-072C96EC8069}"/>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7">
              <a:extLst>
                <a:ext uri="{FF2B5EF4-FFF2-40B4-BE49-F238E27FC236}">
                  <a16:creationId xmlns:a16="http://schemas.microsoft.com/office/drawing/2014/main" id="{70DC9E0B-DB84-6E49-9DC4-491ECEE13E56}"/>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8">
              <a:extLst>
                <a:ext uri="{FF2B5EF4-FFF2-40B4-BE49-F238E27FC236}">
                  <a16:creationId xmlns:a16="http://schemas.microsoft.com/office/drawing/2014/main" id="{B3625CF2-9428-CD4D-B344-EA0917C914CE}"/>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17425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Pattern Teal">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99BCF1-96F5-884C-B362-83E4D43B1C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0" name="Picture 9">
            <a:extLst>
              <a:ext uri="{FF2B5EF4-FFF2-40B4-BE49-F238E27FC236}">
                <a16:creationId xmlns:a16="http://schemas.microsoft.com/office/drawing/2014/main" id="{9BB4054F-0567-984F-88FC-F15E4712FD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8791" y="1453329"/>
            <a:ext cx="558831" cy="718497"/>
          </a:xfrm>
          <a:prstGeom prst="rect">
            <a:avLst/>
          </a:prstGeom>
        </p:spPr>
      </p:pic>
      <p:pic>
        <p:nvPicPr>
          <p:cNvPr id="3" name="Picture 2">
            <a:extLst>
              <a:ext uri="{FF2B5EF4-FFF2-40B4-BE49-F238E27FC236}">
                <a16:creationId xmlns:a16="http://schemas.microsoft.com/office/drawing/2014/main" id="{D86C97C6-6A51-094C-8CAD-820D24577C6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301" t="4001" r="36911" b="2666"/>
          <a:stretch/>
        </p:blipFill>
        <p:spPr>
          <a:xfrm>
            <a:off x="7040880" y="0"/>
            <a:ext cx="5151120" cy="6400800"/>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text lorem ipsum dolor sit </a:t>
            </a:r>
            <a:r>
              <a:rPr lang="en-US" dirty="0" err="1"/>
              <a:t>amit</a:t>
            </a:r>
            <a:r>
              <a:rPr lang="en-US" dirty="0"/>
              <a:t> </a:t>
            </a:r>
            <a:r>
              <a:rPr lang="en-US" dirty="0" err="1"/>
              <a:t>ut</a:t>
            </a:r>
            <a:r>
              <a:rPr lang="en-US" dirty="0"/>
              <a:t> Maecenas </a:t>
            </a:r>
            <a:r>
              <a:rPr lang="en-US" dirty="0" err="1"/>
              <a:t>ullamcorper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266291068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Quote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29E74E-6192-3E44-97D3-ADD578B4A405}"/>
              </a:ext>
            </a:extLst>
          </p:cNvPr>
          <p:cNvSpPr/>
          <p:nvPr userDrawn="1"/>
        </p:nvSpPr>
        <p:spPr>
          <a:xfrm>
            <a:off x="0" y="-1"/>
            <a:ext cx="12192000" cy="6409853"/>
          </a:xfrm>
          <a:prstGeom prst="rect">
            <a:avLst/>
          </a:prstGeom>
          <a:solidFill>
            <a:srgbClr val="19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FEBAB45E-A6CA-F941-88C1-1DC1B06FB563}"/>
              </a:ext>
            </a:extLst>
          </p:cNvPr>
          <p:cNvGrpSpPr/>
          <p:nvPr userDrawn="1"/>
        </p:nvGrpSpPr>
        <p:grpSpPr>
          <a:xfrm>
            <a:off x="0" y="0"/>
            <a:ext cx="12192000" cy="3027840"/>
            <a:chOff x="649288" y="2151063"/>
            <a:chExt cx="10080625" cy="2503487"/>
          </a:xfrm>
          <a:solidFill>
            <a:schemeClr val="bg1"/>
          </a:solidFill>
        </p:grpSpPr>
        <p:sp>
          <p:nvSpPr>
            <p:cNvPr id="14" name="Freeform 1">
              <a:extLst>
                <a:ext uri="{FF2B5EF4-FFF2-40B4-BE49-F238E27FC236}">
                  <a16:creationId xmlns:a16="http://schemas.microsoft.com/office/drawing/2014/main" id="{15FB9BE5-F405-5448-AB2D-627BE8470170}"/>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2">
              <a:extLst>
                <a:ext uri="{FF2B5EF4-FFF2-40B4-BE49-F238E27FC236}">
                  <a16:creationId xmlns:a16="http://schemas.microsoft.com/office/drawing/2014/main" id="{5AC93AEA-3805-0E42-AEA4-05C09E35C94A}"/>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3">
              <a:extLst>
                <a:ext uri="{FF2B5EF4-FFF2-40B4-BE49-F238E27FC236}">
                  <a16:creationId xmlns:a16="http://schemas.microsoft.com/office/drawing/2014/main" id="{05211151-2247-9D40-9425-3A34BE1D0C05}"/>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4">
              <a:extLst>
                <a:ext uri="{FF2B5EF4-FFF2-40B4-BE49-F238E27FC236}">
                  <a16:creationId xmlns:a16="http://schemas.microsoft.com/office/drawing/2014/main" id="{65AF482A-D950-374A-9E7E-4B3912251434}"/>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5">
              <a:extLst>
                <a:ext uri="{FF2B5EF4-FFF2-40B4-BE49-F238E27FC236}">
                  <a16:creationId xmlns:a16="http://schemas.microsoft.com/office/drawing/2014/main" id="{BBF9F161-66D7-2740-BFD5-8B5F27A1EDFC}"/>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6">
              <a:extLst>
                <a:ext uri="{FF2B5EF4-FFF2-40B4-BE49-F238E27FC236}">
                  <a16:creationId xmlns:a16="http://schemas.microsoft.com/office/drawing/2014/main" id="{B8836692-E863-4F42-9281-5C355DB7131A}"/>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7">
              <a:extLst>
                <a:ext uri="{FF2B5EF4-FFF2-40B4-BE49-F238E27FC236}">
                  <a16:creationId xmlns:a16="http://schemas.microsoft.com/office/drawing/2014/main" id="{91449029-BA12-0542-9E2A-C09692E7BB19}"/>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8">
              <a:extLst>
                <a:ext uri="{FF2B5EF4-FFF2-40B4-BE49-F238E27FC236}">
                  <a16:creationId xmlns:a16="http://schemas.microsoft.com/office/drawing/2014/main" id="{CD9DDFDF-C35E-8042-844A-0A9AA3F66F2B}"/>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3" name="Title 5">
            <a:extLst>
              <a:ext uri="{FF2B5EF4-FFF2-40B4-BE49-F238E27FC236}">
                <a16:creationId xmlns:a16="http://schemas.microsoft.com/office/drawing/2014/main" id="{B49B19F9-FE0C-9D4B-BB64-DF9444F053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spTree>
    <p:extLst>
      <p:ext uri="{BB962C8B-B14F-4D97-AF65-F5344CB8AC3E}">
        <p14:creationId xmlns:p14="http://schemas.microsoft.com/office/powerpoint/2010/main" val="22151511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Quote Slide Teal">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E9F8B15-BC2E-9D47-9291-38EEFE0EAB4E}"/>
              </a:ext>
            </a:extLst>
          </p:cNvPr>
          <p:cNvSpPr/>
          <p:nvPr userDrawn="1"/>
        </p:nvSpPr>
        <p:spPr>
          <a:xfrm>
            <a:off x="0" y="-1"/>
            <a:ext cx="12192000" cy="64098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771504EA-A9AB-A549-B352-3245AD7FAA48}"/>
              </a:ext>
            </a:extLst>
          </p:cNvPr>
          <p:cNvGrpSpPr/>
          <p:nvPr userDrawn="1"/>
        </p:nvGrpSpPr>
        <p:grpSpPr>
          <a:xfrm>
            <a:off x="0" y="0"/>
            <a:ext cx="12192000" cy="3027840"/>
            <a:chOff x="649288" y="2151063"/>
            <a:chExt cx="10080625" cy="2503487"/>
          </a:xfrm>
          <a:solidFill>
            <a:schemeClr val="bg1"/>
          </a:solidFill>
        </p:grpSpPr>
        <p:sp>
          <p:nvSpPr>
            <p:cNvPr id="11" name="Freeform 1">
              <a:extLst>
                <a:ext uri="{FF2B5EF4-FFF2-40B4-BE49-F238E27FC236}">
                  <a16:creationId xmlns:a16="http://schemas.microsoft.com/office/drawing/2014/main" id="{8B589D9E-E42E-B549-8D87-157208A3707C}"/>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2">
              <a:extLst>
                <a:ext uri="{FF2B5EF4-FFF2-40B4-BE49-F238E27FC236}">
                  <a16:creationId xmlns:a16="http://schemas.microsoft.com/office/drawing/2014/main" id="{E648CEFB-FC6A-5246-8156-83113F56189C}"/>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3">
              <a:extLst>
                <a:ext uri="{FF2B5EF4-FFF2-40B4-BE49-F238E27FC236}">
                  <a16:creationId xmlns:a16="http://schemas.microsoft.com/office/drawing/2014/main" id="{D04C46DA-2378-704F-BBC5-118E28DB3C21}"/>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4">
              <a:extLst>
                <a:ext uri="{FF2B5EF4-FFF2-40B4-BE49-F238E27FC236}">
                  <a16:creationId xmlns:a16="http://schemas.microsoft.com/office/drawing/2014/main" id="{B7782306-3333-0F4D-B625-50D888FC8226}"/>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5">
              <a:extLst>
                <a:ext uri="{FF2B5EF4-FFF2-40B4-BE49-F238E27FC236}">
                  <a16:creationId xmlns:a16="http://schemas.microsoft.com/office/drawing/2014/main" id="{4C51C045-CD04-4D40-AB6F-23A05FD9337E}"/>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6">
              <a:extLst>
                <a:ext uri="{FF2B5EF4-FFF2-40B4-BE49-F238E27FC236}">
                  <a16:creationId xmlns:a16="http://schemas.microsoft.com/office/drawing/2014/main" id="{CF4A50D5-DEFA-754B-9565-41C13B374D4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7">
              <a:extLst>
                <a:ext uri="{FF2B5EF4-FFF2-40B4-BE49-F238E27FC236}">
                  <a16:creationId xmlns:a16="http://schemas.microsoft.com/office/drawing/2014/main" id="{75120BBC-5C3A-A14A-9331-D310B99F7C2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8">
              <a:extLst>
                <a:ext uri="{FF2B5EF4-FFF2-40B4-BE49-F238E27FC236}">
                  <a16:creationId xmlns:a16="http://schemas.microsoft.com/office/drawing/2014/main" id="{6C61C01B-A587-BE49-80B1-C73C11CBFEEF}"/>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2" name="Title 5">
            <a:extLst>
              <a:ext uri="{FF2B5EF4-FFF2-40B4-BE49-F238E27FC236}">
                <a16:creationId xmlns:a16="http://schemas.microsoft.com/office/drawing/2014/main" id="{DE502D05-D77B-F64F-97B1-D16C9AE0CCA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spTree>
    <p:extLst>
      <p:ext uri="{BB962C8B-B14F-4D97-AF65-F5344CB8AC3E}">
        <p14:creationId xmlns:p14="http://schemas.microsoft.com/office/powerpoint/2010/main" val="95341409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Quote Slide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B3DC9AD-004B-E14C-A18A-3B1BF041290B}"/>
              </a:ext>
            </a:extLst>
          </p:cNvPr>
          <p:cNvSpPr/>
          <p:nvPr userDrawn="1"/>
        </p:nvSpPr>
        <p:spPr>
          <a:xfrm>
            <a:off x="0" y="-1"/>
            <a:ext cx="12192000" cy="6409853"/>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D82F6DA3-6A1A-AE4D-9437-8D79DFB34DA3}"/>
              </a:ext>
            </a:extLst>
          </p:cNvPr>
          <p:cNvGrpSpPr/>
          <p:nvPr userDrawn="1"/>
        </p:nvGrpSpPr>
        <p:grpSpPr>
          <a:xfrm>
            <a:off x="0" y="0"/>
            <a:ext cx="12192000" cy="3027840"/>
            <a:chOff x="649288" y="2151063"/>
            <a:chExt cx="10080625" cy="2503487"/>
          </a:xfrm>
          <a:solidFill>
            <a:schemeClr val="bg1"/>
          </a:solidFill>
        </p:grpSpPr>
        <p:sp>
          <p:nvSpPr>
            <p:cNvPr id="45" name="Freeform 1">
              <a:extLst>
                <a:ext uri="{FF2B5EF4-FFF2-40B4-BE49-F238E27FC236}">
                  <a16:creationId xmlns:a16="http://schemas.microsoft.com/office/drawing/2014/main" id="{50E4FA65-0285-0842-8A9E-4042555495EC}"/>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6" name="Freeform 2">
              <a:extLst>
                <a:ext uri="{FF2B5EF4-FFF2-40B4-BE49-F238E27FC236}">
                  <a16:creationId xmlns:a16="http://schemas.microsoft.com/office/drawing/2014/main" id="{AB059618-EE5B-1745-B833-6800B53DCA9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7" name="Freeform 3">
              <a:extLst>
                <a:ext uri="{FF2B5EF4-FFF2-40B4-BE49-F238E27FC236}">
                  <a16:creationId xmlns:a16="http://schemas.microsoft.com/office/drawing/2014/main" id="{7B8374FD-815F-AD42-8D3A-C66F3DE96AF2}"/>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8" name="Freeform 4">
              <a:extLst>
                <a:ext uri="{FF2B5EF4-FFF2-40B4-BE49-F238E27FC236}">
                  <a16:creationId xmlns:a16="http://schemas.microsoft.com/office/drawing/2014/main" id="{DE9804C4-EBA6-9F49-92C8-B2DC153FC78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9" name="Freeform 5">
              <a:extLst>
                <a:ext uri="{FF2B5EF4-FFF2-40B4-BE49-F238E27FC236}">
                  <a16:creationId xmlns:a16="http://schemas.microsoft.com/office/drawing/2014/main" id="{E9616990-0295-7648-A4AD-1CE17E93B0F4}"/>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0" name="Freeform 6">
              <a:extLst>
                <a:ext uri="{FF2B5EF4-FFF2-40B4-BE49-F238E27FC236}">
                  <a16:creationId xmlns:a16="http://schemas.microsoft.com/office/drawing/2014/main" id="{1834D6B9-A6B3-4A49-BC8A-BB76ABC4AC7E}"/>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 name="Freeform 7">
              <a:extLst>
                <a:ext uri="{FF2B5EF4-FFF2-40B4-BE49-F238E27FC236}">
                  <a16:creationId xmlns:a16="http://schemas.microsoft.com/office/drawing/2014/main" id="{B2365683-6775-0C4F-BC0F-0065E023D871}"/>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2" name="Freeform 8">
              <a:extLst>
                <a:ext uri="{FF2B5EF4-FFF2-40B4-BE49-F238E27FC236}">
                  <a16:creationId xmlns:a16="http://schemas.microsoft.com/office/drawing/2014/main" id="{4BE4736F-37F1-2E41-A9AA-B417806F149E}"/>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3" name="Title 5">
            <a:extLst>
              <a:ext uri="{FF2B5EF4-FFF2-40B4-BE49-F238E27FC236}">
                <a16:creationId xmlns:a16="http://schemas.microsoft.com/office/drawing/2014/main" id="{51F4B41C-92AD-2947-B595-BDA6FB4A22F9}"/>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dirty="0">
                <a:solidFill>
                  <a:schemeClr val="bg1"/>
                </a:solidFill>
              </a:rPr>
              <a:t>Click to edit TITLE SLIDE</a:t>
            </a:r>
            <a:endParaRPr lang="en-US" sz="5400" dirty="0">
              <a:solidFill>
                <a:schemeClr val="bg1"/>
              </a:solidFill>
            </a:endParaRPr>
          </a:p>
        </p:txBody>
      </p:sp>
    </p:spTree>
    <p:extLst>
      <p:ext uri="{BB962C8B-B14F-4D97-AF65-F5344CB8AC3E}">
        <p14:creationId xmlns:p14="http://schemas.microsoft.com/office/powerpoint/2010/main" val="360229394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Divider_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C3360A-C2BE-6E4E-8AAD-37D8A0662D74}"/>
              </a:ext>
            </a:extLst>
          </p:cNvPr>
          <p:cNvSpPr/>
          <p:nvPr userDrawn="1"/>
        </p:nvSpPr>
        <p:spPr>
          <a:xfrm>
            <a:off x="0" y="0"/>
            <a:ext cx="12192000" cy="6411074"/>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35925ED-400A-1448-B89F-6FA857F45CAF}"/>
              </a:ext>
            </a:extLst>
          </p:cNvPr>
          <p:cNvSpPr>
            <a:spLocks noGrp="1"/>
          </p:cNvSpPr>
          <p:nvPr>
            <p:ph type="ctrTitle" hasCustomPrompt="1"/>
          </p:nvPr>
        </p:nvSpPr>
        <p:spPr>
          <a:xfrm>
            <a:off x="815532" y="1359341"/>
            <a:ext cx="6566575" cy="3416273"/>
          </a:xfrm>
        </p:spPr>
        <p:txBody>
          <a:bodyPr anchor="ctr" anchorCtr="0">
            <a:normAutofit/>
          </a:bodyPr>
          <a:lstStyle>
            <a:lvl1pPr algn="l">
              <a:defRPr sz="4800" baseline="0">
                <a:solidFill>
                  <a:schemeClr val="bg1"/>
                </a:solidFill>
              </a:defRPr>
            </a:lvl1pPr>
          </a:lstStyle>
          <a:p>
            <a:r>
              <a:rPr lang="en-GB" sz="4800" dirty="0">
                <a:solidFill>
                  <a:schemeClr val="bg1"/>
                </a:solidFill>
              </a:rPr>
              <a:t>Click to edit DIVIDER SLIDE</a:t>
            </a:r>
            <a:endParaRPr lang="en-US" dirty="0"/>
          </a:p>
        </p:txBody>
      </p:sp>
      <p:pic>
        <p:nvPicPr>
          <p:cNvPr id="3" name="Picture 2">
            <a:extLst>
              <a:ext uri="{FF2B5EF4-FFF2-40B4-BE49-F238E27FC236}">
                <a16:creationId xmlns:a16="http://schemas.microsoft.com/office/drawing/2014/main" id="{11010567-1308-3B47-9FB5-0FA84B018C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90087" y="0"/>
            <a:ext cx="5201913" cy="6411074"/>
          </a:xfrm>
          <a:prstGeom prst="rect">
            <a:avLst/>
          </a:prstGeom>
        </p:spPr>
      </p:pic>
    </p:spTree>
    <p:extLst>
      <p:ext uri="{BB962C8B-B14F-4D97-AF65-F5344CB8AC3E}">
        <p14:creationId xmlns:p14="http://schemas.microsoft.com/office/powerpoint/2010/main" val="247836536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ivider_3">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C3360A-C2BE-6E4E-8AAD-37D8A0662D74}"/>
              </a:ext>
            </a:extLst>
          </p:cNvPr>
          <p:cNvSpPr/>
          <p:nvPr userDrawn="1"/>
        </p:nvSpPr>
        <p:spPr>
          <a:xfrm>
            <a:off x="0" y="0"/>
            <a:ext cx="12192000" cy="64110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1010567-1308-3B47-9FB5-0FA84B018C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90087" y="0"/>
            <a:ext cx="5201913" cy="6411074"/>
          </a:xfrm>
          <a:prstGeom prst="rect">
            <a:avLst/>
          </a:prstGeom>
        </p:spPr>
      </p:pic>
      <p:sp>
        <p:nvSpPr>
          <p:cNvPr id="5" name="Title 1">
            <a:extLst>
              <a:ext uri="{FF2B5EF4-FFF2-40B4-BE49-F238E27FC236}">
                <a16:creationId xmlns:a16="http://schemas.microsoft.com/office/drawing/2014/main" id="{C11DCF1D-D1BF-E241-B9BF-6E93D2C80940}"/>
              </a:ext>
            </a:extLst>
          </p:cNvPr>
          <p:cNvSpPr>
            <a:spLocks noGrp="1"/>
          </p:cNvSpPr>
          <p:nvPr>
            <p:ph type="ctrTitle" hasCustomPrompt="1"/>
          </p:nvPr>
        </p:nvSpPr>
        <p:spPr>
          <a:xfrm>
            <a:off x="815532" y="1359341"/>
            <a:ext cx="6566575" cy="3416273"/>
          </a:xfrm>
        </p:spPr>
        <p:txBody>
          <a:bodyPr anchor="ctr" anchorCtr="0">
            <a:normAutofit/>
          </a:bodyPr>
          <a:lstStyle>
            <a:lvl1pPr algn="l">
              <a:defRPr sz="4800" baseline="0">
                <a:solidFill>
                  <a:schemeClr val="bg1"/>
                </a:solidFill>
              </a:defRPr>
            </a:lvl1pPr>
          </a:lstStyle>
          <a:p>
            <a:r>
              <a:rPr lang="en-GB" sz="4800" dirty="0">
                <a:solidFill>
                  <a:schemeClr val="bg1"/>
                </a:solidFill>
              </a:rPr>
              <a:t>Click to edit DIVIDER SLIDE</a:t>
            </a:r>
            <a:endParaRPr lang="en-US" dirty="0"/>
          </a:p>
        </p:txBody>
      </p:sp>
    </p:spTree>
    <p:extLst>
      <p:ext uri="{BB962C8B-B14F-4D97-AF65-F5344CB8AC3E}">
        <p14:creationId xmlns:p14="http://schemas.microsoft.com/office/powerpoint/2010/main" val="12378406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Divider_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E353C8-3B6F-2645-AE3D-7ABFF6BEEE1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444343"/>
          </a:xfrm>
          <a:prstGeom prst="rect">
            <a:avLst/>
          </a:prstGeom>
        </p:spPr>
      </p:pic>
      <p:sp>
        <p:nvSpPr>
          <p:cNvPr id="6" name="Title 1">
            <a:extLst>
              <a:ext uri="{FF2B5EF4-FFF2-40B4-BE49-F238E27FC236}">
                <a16:creationId xmlns:a16="http://schemas.microsoft.com/office/drawing/2014/main" id="{C3278AF7-1D60-1D48-B347-9EBD441A8FD6}"/>
              </a:ext>
            </a:extLst>
          </p:cNvPr>
          <p:cNvSpPr>
            <a:spLocks noGrp="1"/>
          </p:cNvSpPr>
          <p:nvPr>
            <p:ph type="title" hasCustomPrompt="1"/>
          </p:nvPr>
        </p:nvSpPr>
        <p:spPr>
          <a:xfrm>
            <a:off x="6738497" y="1702092"/>
            <a:ext cx="5029434" cy="3358209"/>
          </a:xfrm>
        </p:spPr>
        <p:txBody>
          <a:bodyPr>
            <a:noAutofit/>
          </a:bodyPr>
          <a:lstStyle>
            <a:lvl1pPr>
              <a:defRPr/>
            </a:lvl1pPr>
          </a:lstStyle>
          <a:p>
            <a:r>
              <a:rPr lang="en-US" sz="4000" dirty="0">
                <a:solidFill>
                  <a:schemeClr val="bg1"/>
                </a:solidFill>
              </a:rPr>
              <a:t>Click to edit DIVIDER SLIDE</a:t>
            </a:r>
          </a:p>
        </p:txBody>
      </p:sp>
    </p:spTree>
    <p:extLst>
      <p:ext uri="{BB962C8B-B14F-4D97-AF65-F5344CB8AC3E}">
        <p14:creationId xmlns:p14="http://schemas.microsoft.com/office/powerpoint/2010/main" val="427181749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Quote Slide Yellow Oran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29E74E-6192-3E44-97D3-ADD578B4A405}"/>
              </a:ext>
            </a:extLst>
          </p:cNvPr>
          <p:cNvSpPr/>
          <p:nvPr userDrawn="1"/>
        </p:nvSpPr>
        <p:spPr>
          <a:xfrm>
            <a:off x="0" y="0"/>
            <a:ext cx="12192000" cy="6408615"/>
          </a:xfrm>
          <a:prstGeom prst="rect">
            <a:avLst/>
          </a:prstGeom>
          <a:solidFill>
            <a:srgbClr val="EA8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25210988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Slide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16E120-FDD4-3947-8D58-E218E15C0645}"/>
              </a:ext>
            </a:extLst>
          </p:cNvPr>
          <p:cNvSpPr/>
          <p:nvPr userDrawn="1"/>
        </p:nvSpPr>
        <p:spPr>
          <a:xfrm>
            <a:off x="0" y="0"/>
            <a:ext cx="12192000" cy="64086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16636527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Quote Slide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E9DFC89-186A-7A4A-8486-6FE960EC1750}"/>
              </a:ext>
            </a:extLst>
          </p:cNvPr>
          <p:cNvSpPr/>
          <p:nvPr userDrawn="1"/>
        </p:nvSpPr>
        <p:spPr>
          <a:xfrm>
            <a:off x="0" y="0"/>
            <a:ext cx="12192000" cy="6408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125837458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uote Slide Dark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D7D0EF5-639C-BD4C-84A5-68D92A8363A8}"/>
              </a:ext>
            </a:extLst>
          </p:cNvPr>
          <p:cNvSpPr/>
          <p:nvPr userDrawn="1"/>
        </p:nvSpPr>
        <p:spPr>
          <a:xfrm>
            <a:off x="0" y="0"/>
            <a:ext cx="12192000" cy="64086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2697818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Pattern Orang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14357"/>
          <a:stretch/>
        </p:blipFill>
        <p:spPr>
          <a:xfrm>
            <a:off x="7085939" y="0"/>
            <a:ext cx="5106062" cy="6420677"/>
          </a:xfrm>
          <a:prstGeom prst="rect">
            <a:avLst/>
          </a:prstGeom>
        </p:spPr>
      </p:pic>
      <p:pic>
        <p:nvPicPr>
          <p:cNvPr id="12" name="Picture 11">
            <a:extLst>
              <a:ext uri="{FF2B5EF4-FFF2-40B4-BE49-F238E27FC236}">
                <a16:creationId xmlns:a16="http://schemas.microsoft.com/office/drawing/2014/main" id="{323A12CD-F1A8-DC4C-830B-3B784C07CC3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15204" y="1453329"/>
            <a:ext cx="558831" cy="718497"/>
          </a:xfrm>
          <a:prstGeom prst="rect">
            <a:avLst/>
          </a:prstGeom>
        </p:spPr>
      </p:pic>
      <p:pic>
        <p:nvPicPr>
          <p:cNvPr id="13" name="Picture 12">
            <a:extLst>
              <a:ext uri="{FF2B5EF4-FFF2-40B4-BE49-F238E27FC236}">
                <a16:creationId xmlns:a16="http://schemas.microsoft.com/office/drawing/2014/main" id="{A405E609-FA6C-6F40-BE8F-54E32CE1BE6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8113" y="1453329"/>
            <a:ext cx="558831" cy="718497"/>
          </a:xfrm>
          <a:prstGeom prst="rect">
            <a:avLst/>
          </a:prstGeom>
        </p:spPr>
      </p:pic>
      <p:sp>
        <p:nvSpPr>
          <p:cNvPr id="15" name="Content Placeholder 2">
            <a:extLst>
              <a:ext uri="{FF2B5EF4-FFF2-40B4-BE49-F238E27FC236}">
                <a16:creationId xmlns:a16="http://schemas.microsoft.com/office/drawing/2014/main" id="{9E831A97-61F9-EE4D-B2A9-D980CA4E39A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A99E4D38-53E3-0643-8795-2D38B2F5C147}"/>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text lorem ipsum dolor sit </a:t>
            </a:r>
            <a:r>
              <a:rPr lang="en-US" dirty="0" err="1"/>
              <a:t>amit</a:t>
            </a:r>
            <a:r>
              <a:rPr lang="en-US" dirty="0"/>
              <a:t> </a:t>
            </a:r>
            <a:r>
              <a:rPr lang="en-US" dirty="0" err="1"/>
              <a:t>ut</a:t>
            </a:r>
            <a:r>
              <a:rPr lang="en-US" dirty="0"/>
              <a:t> Maecenas </a:t>
            </a:r>
            <a:r>
              <a:rPr lang="en-US" dirty="0" err="1"/>
              <a:t>ullamcorper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42508539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Quote Slide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D807E55-9949-A341-80E0-977249F808E5}"/>
              </a:ext>
            </a:extLst>
          </p:cNvPr>
          <p:cNvSpPr/>
          <p:nvPr userDrawn="1"/>
        </p:nvSpPr>
        <p:spPr>
          <a:xfrm>
            <a:off x="0" y="0"/>
            <a:ext cx="12192000" cy="64086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52412869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Quote Slide Teal">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F1CF3D6-D660-3244-8355-B1891E317BFC}"/>
              </a:ext>
            </a:extLst>
          </p:cNvPr>
          <p:cNvSpPr/>
          <p:nvPr userDrawn="1"/>
        </p:nvSpPr>
        <p:spPr>
          <a:xfrm>
            <a:off x="0" y="0"/>
            <a:ext cx="12192000" cy="64086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327727778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Quote Slide 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A5303FD-F3D9-3141-B827-4E5418962B8F}"/>
              </a:ext>
            </a:extLst>
          </p:cNvPr>
          <p:cNvSpPr/>
          <p:nvPr userDrawn="1"/>
        </p:nvSpPr>
        <p:spPr>
          <a:xfrm>
            <a:off x="0" y="0"/>
            <a:ext cx="12192000" cy="6408615"/>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Slide lorem ipsum dolor sit </a:t>
            </a:r>
            <a:r>
              <a:rPr lang="en-US" dirty="0" err="1"/>
              <a:t>amit</a:t>
            </a:r>
            <a:r>
              <a:rPr lang="en-US" dirty="0"/>
              <a:t> </a:t>
            </a:r>
            <a:r>
              <a:rPr lang="en-US" dirty="0" err="1"/>
              <a:t>ut</a:t>
            </a:r>
            <a:r>
              <a:rPr lang="en-US" dirty="0"/>
              <a:t> Maecenas </a:t>
            </a:r>
            <a:r>
              <a:rPr lang="en-US" dirty="0" err="1"/>
              <a:t>ullam</a:t>
            </a:r>
            <a:r>
              <a:rPr lang="en-US" dirty="0"/>
              <a:t> </a:t>
            </a:r>
            <a:r>
              <a:rPr lang="en-US" dirty="0" err="1"/>
              <a:t>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265630036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09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Pattern Re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14357"/>
          <a:stretch/>
        </p:blipFill>
        <p:spPr>
          <a:xfrm>
            <a:off x="7085938" y="0"/>
            <a:ext cx="5106062" cy="6420676"/>
          </a:xfrm>
          <a:prstGeom prst="rect">
            <a:avLst/>
          </a:prstGeom>
        </p:spPr>
      </p:pic>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9" name="Title 1">
            <a:extLst>
              <a:ext uri="{FF2B5EF4-FFF2-40B4-BE49-F238E27FC236}">
                <a16:creationId xmlns:a16="http://schemas.microsoft.com/office/drawing/2014/main" id="{F28ADC80-49ED-CB4D-A7EA-50714A7DBA15}"/>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text lorem ipsum dolor sit </a:t>
            </a:r>
            <a:r>
              <a:rPr lang="en-US" dirty="0" err="1"/>
              <a:t>amit</a:t>
            </a:r>
            <a:r>
              <a:rPr lang="en-US" dirty="0"/>
              <a:t> </a:t>
            </a:r>
            <a:r>
              <a:rPr lang="en-US" dirty="0" err="1"/>
              <a:t>ut</a:t>
            </a:r>
            <a:r>
              <a:rPr lang="en-US" dirty="0"/>
              <a:t> Maecenas </a:t>
            </a:r>
            <a:r>
              <a:rPr lang="en-US" dirty="0" err="1"/>
              <a:t>ullamcorper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4032741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 copy block">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CA66A4A-98AD-F34D-AF05-F372617255A1}"/>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2444B6E6-F5A0-C54C-ACFF-E7C95C86F18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5C37585E-FA34-5E42-AC68-111864374EA9}"/>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Tree>
    <p:extLst>
      <p:ext uri="{BB962C8B-B14F-4D97-AF65-F5344CB8AC3E}">
        <p14:creationId xmlns:p14="http://schemas.microsoft.com/office/powerpoint/2010/main" val="14156504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A_Title Slide + copy bloc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859AF9C1-DD90-AF42-8EEF-18721A787A4F}"/>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B9A1A542-63DD-5745-B3B0-83C1C3697D7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242B85C-F071-804C-B36F-D3FBF5ED327E}"/>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Tree>
    <p:extLst>
      <p:ext uri="{BB962C8B-B14F-4D97-AF65-F5344CB8AC3E}">
        <p14:creationId xmlns:p14="http://schemas.microsoft.com/office/powerpoint/2010/main" val="27522061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2" name="Rectangle 1">
            <a:extLst>
              <a:ext uri="{FF2B5EF4-FFF2-40B4-BE49-F238E27FC236}">
                <a16:creationId xmlns:a16="http://schemas.microsoft.com/office/drawing/2014/main" id="{0E39FDF8-6904-8147-B0D9-E432EDEF313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4856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A_Blank + Tit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00B1DA-F23F-5B49-B0AB-2AAA4554E5CB}"/>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2" name="Rectangle 1">
            <a:extLst>
              <a:ext uri="{FF2B5EF4-FFF2-40B4-BE49-F238E27FC236}">
                <a16:creationId xmlns:a16="http://schemas.microsoft.com/office/drawing/2014/main" id="{0E39FDF8-6904-8147-B0D9-E432EDEF313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6290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ntent Two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086561C-C224-7446-A1CC-6F138085E691}"/>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B2B9CCE-ED0C-994C-ACE6-71646D1737CA}"/>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a:t>
            </a:r>
          </a:p>
        </p:txBody>
      </p:sp>
      <p:sp>
        <p:nvSpPr>
          <p:cNvPr id="8" name="Content Placeholder 2">
            <a:extLst>
              <a:ext uri="{FF2B5EF4-FFF2-40B4-BE49-F238E27FC236}">
                <a16:creationId xmlns:a16="http://schemas.microsoft.com/office/drawing/2014/main" id="{9127A64E-D03E-4A4A-9594-2E57D434070E}"/>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35305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_Content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0F1938AA-2D04-B942-821E-0C3EF773873A}"/>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D53F6139-2A31-DE42-8560-C0758D06ABBC}"/>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6393DD9-9764-CF4F-8CA3-4E78EC2611F1}"/>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a:t>
            </a:r>
          </a:p>
        </p:txBody>
      </p:sp>
      <p:sp>
        <p:nvSpPr>
          <p:cNvPr id="6" name="Content Placeholder 2">
            <a:extLst>
              <a:ext uri="{FF2B5EF4-FFF2-40B4-BE49-F238E27FC236}">
                <a16:creationId xmlns:a16="http://schemas.microsoft.com/office/drawing/2014/main" id="{1F1541C9-9D42-0949-9B5C-E472F57004CF}"/>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06826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_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0DB1C9-FEE3-114F-85BF-C266FD5464C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2001" cy="6420678"/>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8" name="Rectangle 7">
            <a:extLst>
              <a:ext uri="{FF2B5EF4-FFF2-40B4-BE49-F238E27FC236}">
                <a16:creationId xmlns:a16="http://schemas.microsoft.com/office/drawing/2014/main" id="{153869A8-DE95-174F-B91D-3D2B74058FC9}"/>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34291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t header two colum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B0FC4C4-A6EE-D948-8811-F4D4A1EFEE31}"/>
              </a:ext>
            </a:extLst>
          </p:cNvPr>
          <p:cNvSpPr>
            <a:spLocks noGrp="1"/>
          </p:cNvSpPr>
          <p:nvPr>
            <p:ph type="body" idx="1" hasCustomPrompt="1"/>
          </p:nvPr>
        </p:nvSpPr>
        <p:spPr>
          <a:xfrm>
            <a:off x="487018" y="1489279"/>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11" name="Rectangle 10">
            <a:extLst>
              <a:ext uri="{FF2B5EF4-FFF2-40B4-BE49-F238E27FC236}">
                <a16:creationId xmlns:a16="http://schemas.microsoft.com/office/drawing/2014/main" id="{E1285773-DB29-0C4B-81D7-2CDF15E7CEA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60DA79E-F054-384C-BABD-D4C2F6DEF99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8" name="Content Placeholder 2">
            <a:extLst>
              <a:ext uri="{FF2B5EF4-FFF2-40B4-BE49-F238E27FC236}">
                <a16:creationId xmlns:a16="http://schemas.microsoft.com/office/drawing/2014/main" id="{0431922D-1323-8E43-BB0F-95CA994EEBD4}"/>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AC1D101D-8AD9-8147-AE74-19E15C8D0570}"/>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75413444-E96A-CB42-9832-91D4674E272C}"/>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Tree>
    <p:extLst>
      <p:ext uri="{BB962C8B-B14F-4D97-AF65-F5344CB8AC3E}">
        <p14:creationId xmlns:p14="http://schemas.microsoft.com/office/powerpoint/2010/main" val="17253691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_Content header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Text Placeholder 2">
            <a:extLst>
              <a:ext uri="{FF2B5EF4-FFF2-40B4-BE49-F238E27FC236}">
                <a16:creationId xmlns:a16="http://schemas.microsoft.com/office/drawing/2014/main" id="{A0BA9FA0-407E-E048-8FF1-7713017DDE1F}"/>
              </a:ext>
            </a:extLst>
          </p:cNvPr>
          <p:cNvSpPr>
            <a:spLocks noGrp="1"/>
          </p:cNvSpPr>
          <p:nvPr>
            <p:ph type="body" idx="1" hasCustomPrompt="1"/>
          </p:nvPr>
        </p:nvSpPr>
        <p:spPr>
          <a:xfrm>
            <a:off x="48701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4" name="Rectangle 3">
            <a:extLst>
              <a:ext uri="{FF2B5EF4-FFF2-40B4-BE49-F238E27FC236}">
                <a16:creationId xmlns:a16="http://schemas.microsoft.com/office/drawing/2014/main" id="{4DB0C1B8-5838-DB4C-B65E-846103987B30}"/>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17F0545-8982-E740-843A-927EBB2396C3}"/>
              </a:ext>
            </a:extLst>
          </p:cNvPr>
          <p:cNvSpPr>
            <a:spLocks noGrp="1"/>
          </p:cNvSpPr>
          <p:nvPr>
            <p:ph type="title" hasCustomPrompt="1"/>
          </p:nvPr>
        </p:nvSpPr>
        <p:spPr>
          <a:xfrm>
            <a:off x="487018" y="208722"/>
            <a:ext cx="11704982" cy="974035"/>
          </a:xfrm>
        </p:spPr>
        <p:txBody>
          <a:bodyPr anchor="ctr">
            <a:normAutofit/>
          </a:bodyPr>
          <a:lstStyle>
            <a:lvl1pPr algn="l">
              <a:lnSpc>
                <a:spcPct val="100000"/>
              </a:lnSpc>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6" name="Content Placeholder 2">
            <a:extLst>
              <a:ext uri="{FF2B5EF4-FFF2-40B4-BE49-F238E27FC236}">
                <a16:creationId xmlns:a16="http://schemas.microsoft.com/office/drawing/2014/main" id="{34FE2B79-83DF-7D47-B786-1336B35B6AAA}"/>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BCE153EB-66F2-BF47-B66A-16CB944843CE}"/>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a:extLst>
              <a:ext uri="{FF2B5EF4-FFF2-40B4-BE49-F238E27FC236}">
                <a16:creationId xmlns:a16="http://schemas.microsoft.com/office/drawing/2014/main" id="{511E6D04-3EA1-FC4F-8B11-B1CC4DD621E7}"/>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Tree>
    <p:extLst>
      <p:ext uri="{BB962C8B-B14F-4D97-AF65-F5344CB8AC3E}">
        <p14:creationId xmlns:p14="http://schemas.microsoft.com/office/powerpoint/2010/main" val="2658780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ontent 3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3" name="Content Placeholder 2">
            <a:extLst>
              <a:ext uri="{FF2B5EF4-FFF2-40B4-BE49-F238E27FC236}">
                <a16:creationId xmlns:a16="http://schemas.microsoft.com/office/drawing/2014/main" id="{A2CA9816-C5D7-B94A-9C83-2DB58998C1F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1BBDF2C6-80F6-2041-972E-5C8D0DE56DD1}"/>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a:extLst>
              <a:ext uri="{FF2B5EF4-FFF2-40B4-BE49-F238E27FC236}">
                <a16:creationId xmlns:a16="http://schemas.microsoft.com/office/drawing/2014/main" id="{EA560AEE-C416-5641-A218-481F71236D62}"/>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350666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DCCD7D-C3E2-BF44-9D5C-A3F427E7B40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58F626E-7BC3-4D4E-B23A-04FADB77D287}"/>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5" name="Content Placeholder 2">
            <a:extLst>
              <a:ext uri="{FF2B5EF4-FFF2-40B4-BE49-F238E27FC236}">
                <a16:creationId xmlns:a16="http://schemas.microsoft.com/office/drawing/2014/main" id="{CAD4F4DE-FC66-8F44-824A-29296EB6419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9F720518-6DC0-7946-ABD0-C4CED87ADC6F}"/>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CF01E0A8-F476-3F42-B3D5-C85FE25AC5C8}"/>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20988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ontent 3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8" name="Text Placeholder 2">
            <a:extLst>
              <a:ext uri="{FF2B5EF4-FFF2-40B4-BE49-F238E27FC236}">
                <a16:creationId xmlns:a16="http://schemas.microsoft.com/office/drawing/2014/main" id="{F64F23C0-0A7A-B344-B8EB-0F57CE6167CC}"/>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10" name="Content Placeholder 2">
            <a:extLst>
              <a:ext uri="{FF2B5EF4-FFF2-40B4-BE49-F238E27FC236}">
                <a16:creationId xmlns:a16="http://schemas.microsoft.com/office/drawing/2014/main" id="{C6B3E638-03C3-AE4C-A664-3AF70979CAC1}"/>
              </a:ext>
            </a:extLst>
          </p:cNvPr>
          <p:cNvSpPr>
            <a:spLocks noGrp="1"/>
          </p:cNvSpPr>
          <p:nvPr>
            <p:ph sz="half" idx="13" hasCustomPrompt="1"/>
          </p:nvPr>
        </p:nvSpPr>
        <p:spPr>
          <a:xfrm>
            <a:off x="430698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0E3398C1-69B0-D141-B92F-0E5C2312E28D}"/>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14" name="Content Placeholder 2">
            <a:extLst>
              <a:ext uri="{FF2B5EF4-FFF2-40B4-BE49-F238E27FC236}">
                <a16:creationId xmlns:a16="http://schemas.microsoft.com/office/drawing/2014/main" id="{A7B7F466-FAA2-584C-B6F4-EE6AFA5C742D}"/>
              </a:ext>
            </a:extLst>
          </p:cNvPr>
          <p:cNvSpPr>
            <a:spLocks noGrp="1"/>
          </p:cNvSpPr>
          <p:nvPr>
            <p:ph sz="half" idx="15" hasCustomPrompt="1"/>
          </p:nvPr>
        </p:nvSpPr>
        <p:spPr>
          <a:xfrm>
            <a:off x="812695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2">
            <a:extLst>
              <a:ext uri="{FF2B5EF4-FFF2-40B4-BE49-F238E27FC236}">
                <a16:creationId xmlns:a16="http://schemas.microsoft.com/office/drawing/2014/main" id="{5CF47789-9178-B74E-8E59-579EE8C8AA2F}"/>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Tree>
    <p:extLst>
      <p:ext uri="{BB962C8B-B14F-4D97-AF65-F5344CB8AC3E}">
        <p14:creationId xmlns:p14="http://schemas.microsoft.com/office/powerpoint/2010/main" val="2418296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B671D019-F874-AB4C-820A-DA2AC121A4F0}"/>
              </a:ext>
            </a:extLst>
          </p:cNvPr>
          <p:cNvSpPr>
            <a:spLocks noGrp="1"/>
          </p:cNvSpPr>
          <p:nvPr>
            <p:ph sz="half" idx="1" hasCustomPrompt="1"/>
          </p:nvPr>
        </p:nvSpPr>
        <p:spPr>
          <a:xfrm>
            <a:off x="48701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9D173CBC-5A12-5E47-8215-D3FF3BEF378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4CE607E-E414-E540-9602-0315F1FB84EC}"/>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6" name="Text Placeholder 2">
            <a:extLst>
              <a:ext uri="{FF2B5EF4-FFF2-40B4-BE49-F238E27FC236}">
                <a16:creationId xmlns:a16="http://schemas.microsoft.com/office/drawing/2014/main" id="{F6175FFE-ED79-F74B-87F6-8AAE49D13C70}"/>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7" name="Content Placeholder 2">
            <a:extLst>
              <a:ext uri="{FF2B5EF4-FFF2-40B4-BE49-F238E27FC236}">
                <a16:creationId xmlns:a16="http://schemas.microsoft.com/office/drawing/2014/main" id="{5D5CB2ED-8562-EA4A-95F2-AEE32DAE019C}"/>
              </a:ext>
            </a:extLst>
          </p:cNvPr>
          <p:cNvSpPr>
            <a:spLocks noGrp="1"/>
          </p:cNvSpPr>
          <p:nvPr>
            <p:ph sz="half" idx="13" hasCustomPrompt="1"/>
          </p:nvPr>
        </p:nvSpPr>
        <p:spPr>
          <a:xfrm>
            <a:off x="430698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a:extLst>
              <a:ext uri="{FF2B5EF4-FFF2-40B4-BE49-F238E27FC236}">
                <a16:creationId xmlns:a16="http://schemas.microsoft.com/office/drawing/2014/main" id="{55C19225-44F8-8644-B030-74C999EE2000}"/>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9" name="Content Placeholder 2">
            <a:extLst>
              <a:ext uri="{FF2B5EF4-FFF2-40B4-BE49-F238E27FC236}">
                <a16:creationId xmlns:a16="http://schemas.microsoft.com/office/drawing/2014/main" id="{BC579434-84B3-B348-B7DA-29B7A21F1A50}"/>
              </a:ext>
            </a:extLst>
          </p:cNvPr>
          <p:cNvSpPr>
            <a:spLocks noGrp="1"/>
          </p:cNvSpPr>
          <p:nvPr>
            <p:ph sz="half" idx="15" hasCustomPrompt="1"/>
          </p:nvPr>
        </p:nvSpPr>
        <p:spPr>
          <a:xfrm>
            <a:off x="812695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
            <a:extLst>
              <a:ext uri="{FF2B5EF4-FFF2-40B4-BE49-F238E27FC236}">
                <a16:creationId xmlns:a16="http://schemas.microsoft.com/office/drawing/2014/main" id="{20228B32-9AC6-4545-9D65-51B7166356E3}"/>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Tree>
    <p:extLst>
      <p:ext uri="{BB962C8B-B14F-4D97-AF65-F5344CB8AC3E}">
        <p14:creationId xmlns:p14="http://schemas.microsoft.com/office/powerpoint/2010/main" val="42139291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CAE221-2706-6B47-A4B0-B8C5B0E8D70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2298FEE7-B5C5-0C41-84DC-A270592ABC3C}"/>
              </a:ext>
            </a:extLst>
          </p:cNvPr>
          <p:cNvSpPr>
            <a:spLocks noGrp="1"/>
          </p:cNvSpPr>
          <p:nvPr>
            <p:ph type="body" idx="1" hasCustomPrompt="1"/>
          </p:nvPr>
        </p:nvSpPr>
        <p:spPr>
          <a:xfrm>
            <a:off x="487018" y="1466741"/>
            <a:ext cx="4408398" cy="82391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title text</a:t>
            </a:r>
          </a:p>
        </p:txBody>
      </p:sp>
      <p:sp>
        <p:nvSpPr>
          <p:cNvPr id="9" name="Content Placeholder 3">
            <a:extLst>
              <a:ext uri="{FF2B5EF4-FFF2-40B4-BE49-F238E27FC236}">
                <a16:creationId xmlns:a16="http://schemas.microsoft.com/office/drawing/2014/main" id="{D0D85F29-B409-BE4D-9440-103AE9713F37}"/>
              </a:ext>
            </a:extLst>
          </p:cNvPr>
          <p:cNvSpPr>
            <a:spLocks noGrp="1"/>
          </p:cNvSpPr>
          <p:nvPr>
            <p:ph sz="half" idx="2" hasCustomPrompt="1"/>
          </p:nvPr>
        </p:nvSpPr>
        <p:spPr>
          <a:xfrm>
            <a:off x="487018" y="2389215"/>
            <a:ext cx="4408398" cy="368458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1">
            <a:extLst>
              <a:ext uri="{FF2B5EF4-FFF2-40B4-BE49-F238E27FC236}">
                <a16:creationId xmlns:a16="http://schemas.microsoft.com/office/drawing/2014/main" id="{2A3E919F-8869-BE43-9D86-63C0EF683B5E}"/>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1" name="Content Placeholder 4">
            <a:extLst>
              <a:ext uri="{FF2B5EF4-FFF2-40B4-BE49-F238E27FC236}">
                <a16:creationId xmlns:a16="http://schemas.microsoft.com/office/drawing/2014/main" id="{02E5D263-FF3A-5043-A93E-2B9188A4FBC2}"/>
              </a:ext>
            </a:extLst>
          </p:cNvPr>
          <p:cNvSpPr>
            <a:spLocks noGrp="1"/>
          </p:cNvSpPr>
          <p:nvPr>
            <p:ph sz="quarter" idx="12"/>
          </p:nvPr>
        </p:nvSpPr>
        <p:spPr>
          <a:xfrm>
            <a:off x="5301574" y="1466741"/>
            <a:ext cx="6423660" cy="4588012"/>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27676044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203267" cy="1600200"/>
          </a:xfrm>
          <a:prstGeom prst="rect">
            <a:avLst/>
          </a:prstGeom>
        </p:spPr>
        <p:txBody>
          <a:bodyPr anchor="b">
            <a:normAutofit/>
          </a:bodyPr>
          <a:lstStyle>
            <a:lvl1pPr>
              <a:lnSpc>
                <a:spcPct val="100000"/>
              </a:lnSpc>
              <a:defRPr sz="3000"/>
            </a:lvl1pPr>
          </a:lstStyle>
          <a:p>
            <a:r>
              <a:rPr lang="en-US" dirty="0"/>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4">
            <a:extLst>
              <a:ext uri="{FF2B5EF4-FFF2-40B4-BE49-F238E27FC236}">
                <a16:creationId xmlns:a16="http://schemas.microsoft.com/office/drawing/2014/main" id="{C7003DF8-D5CB-8B40-A107-4FD353486209}"/>
              </a:ext>
            </a:extLst>
          </p:cNvPr>
          <p:cNvSpPr>
            <a:spLocks noGrp="1"/>
          </p:cNvSpPr>
          <p:nvPr>
            <p:ph sz="quarter" idx="12"/>
          </p:nvPr>
        </p:nvSpPr>
        <p:spPr>
          <a:xfrm>
            <a:off x="5437126" y="0"/>
            <a:ext cx="6725983" cy="6410528"/>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795906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716932"/>
          </a:xfrm>
          <a:prstGeom prst="rect">
            <a:avLst/>
          </a:prstGeom>
        </p:spPr>
        <p:txBody>
          <a:bodyPr anchor="b">
            <a:normAutofit/>
          </a:bodyPr>
          <a:lstStyle>
            <a:lvl1pPr>
              <a:lnSpc>
                <a:spcPct val="100000"/>
              </a:lnSpc>
              <a:defRPr sz="3000"/>
            </a:lvl1pPr>
          </a:lstStyle>
          <a:p>
            <a:r>
              <a:rPr lang="en-US" dirty="0"/>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ext Placeholder 3">
            <a:extLst>
              <a:ext uri="{FF2B5EF4-FFF2-40B4-BE49-F238E27FC236}">
                <a16:creationId xmlns:a16="http://schemas.microsoft.com/office/drawing/2014/main" id="{5E7A025D-298B-AB4D-9011-EC99474441A4}"/>
              </a:ext>
            </a:extLst>
          </p:cNvPr>
          <p:cNvSpPr>
            <a:spLocks noGrp="1"/>
          </p:cNvSpPr>
          <p:nvPr>
            <p:ph type="body" sz="half" idx="2" hasCustomPrompt="1"/>
          </p:nvPr>
        </p:nvSpPr>
        <p:spPr>
          <a:xfrm>
            <a:off x="7498916" y="2275366"/>
            <a:ext cx="4325460"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Tree>
    <p:extLst>
      <p:ext uri="{BB962C8B-B14F-4D97-AF65-F5344CB8AC3E}">
        <p14:creationId xmlns:p14="http://schemas.microsoft.com/office/powerpoint/2010/main" val="10291193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367623" y="340468"/>
            <a:ext cx="4325461" cy="1716932"/>
          </a:xfrm>
          <a:prstGeom prst="rect">
            <a:avLst/>
          </a:prstGeom>
        </p:spPr>
        <p:txBody>
          <a:bodyPr anchor="b">
            <a:normAutofit/>
          </a:bodyPr>
          <a:lstStyle>
            <a:lvl1pPr>
              <a:lnSpc>
                <a:spcPct val="100000"/>
              </a:lnSpc>
              <a:defRPr sz="3000"/>
            </a:lvl1pPr>
          </a:lstStyle>
          <a:p>
            <a:r>
              <a:rPr lang="en-US" dirty="0"/>
              <a:t>Click to edit slide</a:t>
            </a:r>
          </a:p>
        </p:txBody>
      </p:sp>
      <p:sp>
        <p:nvSpPr>
          <p:cNvPr id="5" name="Text Placeholder 3">
            <a:extLst>
              <a:ext uri="{FF2B5EF4-FFF2-40B4-BE49-F238E27FC236}">
                <a16:creationId xmlns:a16="http://schemas.microsoft.com/office/drawing/2014/main" id="{4BCFDFF0-1762-4E41-96DF-06BF9E7E117D}"/>
              </a:ext>
            </a:extLst>
          </p:cNvPr>
          <p:cNvSpPr>
            <a:spLocks noGrp="1"/>
          </p:cNvSpPr>
          <p:nvPr>
            <p:ph type="body" sz="half" idx="13"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Tree>
    <p:extLst>
      <p:ext uri="{BB962C8B-B14F-4D97-AF65-F5344CB8AC3E}">
        <p14:creationId xmlns:p14="http://schemas.microsoft.com/office/powerpoint/2010/main" val="1364770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_6">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24C8BE-64ED-674C-A3D7-9616A2AA45A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8"/>
          <a:stretch/>
        </p:blipFill>
        <p:spPr>
          <a:xfrm>
            <a:off x="-2" y="0"/>
            <a:ext cx="12188952"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7" name="Rectangle 6">
            <a:extLst>
              <a:ext uri="{FF2B5EF4-FFF2-40B4-BE49-F238E27FC236}">
                <a16:creationId xmlns:a16="http://schemas.microsoft.com/office/drawing/2014/main" id="{1DD24672-6866-4B40-BD1A-D65BDC65C63D}"/>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5674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488332"/>
          </a:xfrm>
          <a:prstGeom prst="rect">
            <a:avLst/>
          </a:prstGeom>
        </p:spPr>
        <p:txBody>
          <a:bodyPr anchor="b">
            <a:normAutofit/>
          </a:bodyPr>
          <a:lstStyle>
            <a:lvl1pPr>
              <a:lnSpc>
                <a:spcPct val="100000"/>
              </a:lnSpc>
              <a:defRPr sz="3000"/>
            </a:lvl1pPr>
          </a:lstStyle>
          <a:p>
            <a:r>
              <a:rPr lang="en-US" dirty="0"/>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3" name="Rectangle 2">
            <a:extLst>
              <a:ext uri="{FF2B5EF4-FFF2-40B4-BE49-F238E27FC236}">
                <a16:creationId xmlns:a16="http://schemas.microsoft.com/office/drawing/2014/main" id="{6E86B661-9B45-8641-996A-E3C202AD0FEA}"/>
              </a:ext>
            </a:extLst>
          </p:cNvPr>
          <p:cNvSpPr/>
          <p:nvPr userDrawn="1"/>
        </p:nvSpPr>
        <p:spPr>
          <a:xfrm>
            <a:off x="7498917"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3">
            <a:extLst>
              <a:ext uri="{FF2B5EF4-FFF2-40B4-BE49-F238E27FC236}">
                <a16:creationId xmlns:a16="http://schemas.microsoft.com/office/drawing/2014/main" id="{647A4B6D-481E-6A4D-96F8-39CDC4E10A00}"/>
              </a:ext>
            </a:extLst>
          </p:cNvPr>
          <p:cNvSpPr>
            <a:spLocks noGrp="1"/>
          </p:cNvSpPr>
          <p:nvPr>
            <p:ph type="body" sz="half" idx="13" hasCustomPrompt="1"/>
          </p:nvPr>
        </p:nvSpPr>
        <p:spPr>
          <a:xfrm>
            <a:off x="7498916"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Tree>
    <p:extLst>
      <p:ext uri="{BB962C8B-B14F-4D97-AF65-F5344CB8AC3E}">
        <p14:creationId xmlns:p14="http://schemas.microsoft.com/office/powerpoint/2010/main" val="33455763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itle 1">
            <a:extLst>
              <a:ext uri="{FF2B5EF4-FFF2-40B4-BE49-F238E27FC236}">
                <a16:creationId xmlns:a16="http://schemas.microsoft.com/office/drawing/2014/main" id="{C650AEE3-8164-4C4C-BBBE-F0CFAD7BCCC2}"/>
              </a:ext>
            </a:extLst>
          </p:cNvPr>
          <p:cNvSpPr>
            <a:spLocks noGrp="1"/>
          </p:cNvSpPr>
          <p:nvPr>
            <p:ph type="title" hasCustomPrompt="1"/>
          </p:nvPr>
        </p:nvSpPr>
        <p:spPr>
          <a:xfrm>
            <a:off x="367623" y="340468"/>
            <a:ext cx="4325461" cy="1488332"/>
          </a:xfrm>
          <a:prstGeom prst="rect">
            <a:avLst/>
          </a:prstGeom>
        </p:spPr>
        <p:txBody>
          <a:bodyPr anchor="b">
            <a:normAutofit/>
          </a:bodyPr>
          <a:lstStyle>
            <a:lvl1pPr>
              <a:lnSpc>
                <a:spcPct val="100000"/>
              </a:lnSpc>
              <a:defRPr sz="3000"/>
            </a:lvl1pPr>
          </a:lstStyle>
          <a:p>
            <a:r>
              <a:rPr lang="en-US" dirty="0"/>
              <a:t>Click to edit slide</a:t>
            </a:r>
          </a:p>
        </p:txBody>
      </p:sp>
      <p:sp>
        <p:nvSpPr>
          <p:cNvPr id="16" name="Rectangle 15">
            <a:extLst>
              <a:ext uri="{FF2B5EF4-FFF2-40B4-BE49-F238E27FC236}">
                <a16:creationId xmlns:a16="http://schemas.microsoft.com/office/drawing/2014/main" id="{97295FE4-F802-C148-964C-1AC592238B2D}"/>
              </a:ext>
            </a:extLst>
          </p:cNvPr>
          <p:cNvSpPr/>
          <p:nvPr userDrawn="1"/>
        </p:nvSpPr>
        <p:spPr>
          <a:xfrm>
            <a:off x="367623"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3">
            <a:extLst>
              <a:ext uri="{FF2B5EF4-FFF2-40B4-BE49-F238E27FC236}">
                <a16:creationId xmlns:a16="http://schemas.microsoft.com/office/drawing/2014/main" id="{A0747508-FB85-5D46-A564-25DE9FC7874E}"/>
              </a:ext>
            </a:extLst>
          </p:cNvPr>
          <p:cNvSpPr>
            <a:spLocks noGrp="1"/>
          </p:cNvSpPr>
          <p:nvPr>
            <p:ph type="body" sz="half" idx="2"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Tree>
    <p:extLst>
      <p:ext uri="{BB962C8B-B14F-4D97-AF65-F5344CB8AC3E}">
        <p14:creationId xmlns:p14="http://schemas.microsoft.com/office/powerpoint/2010/main" val="3909657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Picture with Caption">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A5239F0-3847-8245-8A85-8D314DBDE309}"/>
              </a:ext>
            </a:extLst>
          </p:cNvPr>
          <p:cNvSpPr>
            <a:spLocks noGrp="1"/>
          </p:cNvSpPr>
          <p:nvPr>
            <p:ph sz="quarter" idx="12"/>
          </p:nvPr>
        </p:nvSpPr>
        <p:spPr>
          <a:xfrm>
            <a:off x="423847" y="434716"/>
            <a:ext cx="4877728"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7FED0A38-1031-EE4B-B2AF-6A34F5D10FFB}"/>
              </a:ext>
            </a:extLst>
          </p:cNvPr>
          <p:cNvSpPr>
            <a:spLocks noGrp="1"/>
          </p:cNvSpPr>
          <p:nvPr>
            <p:ph type="body" sz="half" idx="14" hasCustomPrompt="1"/>
          </p:nvPr>
        </p:nvSpPr>
        <p:spPr>
          <a:xfrm>
            <a:off x="5697167" y="431688"/>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
        <p:nvSpPr>
          <p:cNvPr id="7" name="Text Placeholder 3">
            <a:extLst>
              <a:ext uri="{FF2B5EF4-FFF2-40B4-BE49-F238E27FC236}">
                <a16:creationId xmlns:a16="http://schemas.microsoft.com/office/drawing/2014/main" id="{8064FF50-C73F-AD46-B300-EA35B0A49196}"/>
              </a:ext>
            </a:extLst>
          </p:cNvPr>
          <p:cNvSpPr>
            <a:spLocks noGrp="1"/>
          </p:cNvSpPr>
          <p:nvPr>
            <p:ph type="body" sz="half" idx="15" hasCustomPrompt="1"/>
          </p:nvPr>
        </p:nvSpPr>
        <p:spPr>
          <a:xfrm>
            <a:off x="5697167" y="3371312"/>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Tree>
    <p:extLst>
      <p:ext uri="{BB962C8B-B14F-4D97-AF65-F5344CB8AC3E}">
        <p14:creationId xmlns:p14="http://schemas.microsoft.com/office/powerpoint/2010/main" val="15775482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Picture with Caption">
    <p:spTree>
      <p:nvGrpSpPr>
        <p:cNvPr id="1" name=""/>
        <p:cNvGrpSpPr/>
        <p:nvPr/>
      </p:nvGrpSpPr>
      <p:grpSpPr>
        <a:xfrm>
          <a:off x="0" y="0"/>
          <a:ext cx="0" cy="0"/>
          <a:chOff x="0" y="0"/>
          <a:chExt cx="0" cy="0"/>
        </a:xfrm>
      </p:grpSpPr>
      <p:sp>
        <p:nvSpPr>
          <p:cNvPr id="8" name="Content Placeholder 4">
            <a:extLst>
              <a:ext uri="{FF2B5EF4-FFF2-40B4-BE49-F238E27FC236}">
                <a16:creationId xmlns:a16="http://schemas.microsoft.com/office/drawing/2014/main" id="{4403B2FE-6EA0-964B-A783-5E702977050A}"/>
              </a:ext>
            </a:extLst>
          </p:cNvPr>
          <p:cNvSpPr>
            <a:spLocks noGrp="1"/>
          </p:cNvSpPr>
          <p:nvPr>
            <p:ph sz="quarter" idx="12"/>
          </p:nvPr>
        </p:nvSpPr>
        <p:spPr>
          <a:xfrm>
            <a:off x="460151"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9" name="Content Placeholder 4">
            <a:extLst>
              <a:ext uri="{FF2B5EF4-FFF2-40B4-BE49-F238E27FC236}">
                <a16:creationId xmlns:a16="http://schemas.microsoft.com/office/drawing/2014/main" id="{80D68BA2-B521-4E47-8C71-B2C99C99E460}"/>
              </a:ext>
            </a:extLst>
          </p:cNvPr>
          <p:cNvSpPr>
            <a:spLocks noGrp="1"/>
          </p:cNvSpPr>
          <p:nvPr>
            <p:ph sz="quarter" idx="13"/>
          </p:nvPr>
        </p:nvSpPr>
        <p:spPr>
          <a:xfrm>
            <a:off x="6291012"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D00A1E58-BC75-6A4C-8045-33FAC0417082}"/>
              </a:ext>
            </a:extLst>
          </p:cNvPr>
          <p:cNvSpPr>
            <a:spLocks noGrp="1"/>
          </p:cNvSpPr>
          <p:nvPr>
            <p:ph type="body" sz="half" idx="14" hasCustomPrompt="1"/>
          </p:nvPr>
        </p:nvSpPr>
        <p:spPr>
          <a:xfrm>
            <a:off x="46015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
        <p:nvSpPr>
          <p:cNvPr id="10" name="Text Placeholder 3">
            <a:extLst>
              <a:ext uri="{FF2B5EF4-FFF2-40B4-BE49-F238E27FC236}">
                <a16:creationId xmlns:a16="http://schemas.microsoft.com/office/drawing/2014/main" id="{FAF9FB92-4009-D64D-A143-BDC62281DBE6}"/>
              </a:ext>
            </a:extLst>
          </p:cNvPr>
          <p:cNvSpPr>
            <a:spLocks noGrp="1"/>
          </p:cNvSpPr>
          <p:nvPr>
            <p:ph type="body" sz="half" idx="15" hasCustomPrompt="1"/>
          </p:nvPr>
        </p:nvSpPr>
        <p:spPr>
          <a:xfrm>
            <a:off x="629101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body text</a:t>
            </a:r>
          </a:p>
        </p:txBody>
      </p:sp>
    </p:spTree>
    <p:extLst>
      <p:ext uri="{BB962C8B-B14F-4D97-AF65-F5344CB8AC3E}">
        <p14:creationId xmlns:p14="http://schemas.microsoft.com/office/powerpoint/2010/main" val="12184087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B17967-AFB4-AE43-95E5-82B3B41E5B2B}"/>
              </a:ext>
            </a:extLst>
          </p:cNvPr>
          <p:cNvSpPr txBox="1"/>
          <p:nvPr userDrawn="1"/>
        </p:nvSpPr>
        <p:spPr>
          <a:xfrm>
            <a:off x="14134011"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a:off x="11418849" y="-1505415"/>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7" name="Content Placeholder 4">
            <a:extLst>
              <a:ext uri="{FF2B5EF4-FFF2-40B4-BE49-F238E27FC236}">
                <a16:creationId xmlns:a16="http://schemas.microsoft.com/office/drawing/2014/main" id="{481086B7-74D3-F348-8238-C32E264E51F4}"/>
              </a:ext>
            </a:extLst>
          </p:cNvPr>
          <p:cNvSpPr>
            <a:spLocks noGrp="1"/>
          </p:cNvSpPr>
          <p:nvPr>
            <p:ph sz="quarter" idx="12"/>
          </p:nvPr>
        </p:nvSpPr>
        <p:spPr>
          <a:xfrm>
            <a:off x="0" y="1400865"/>
            <a:ext cx="12191999"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8" name="Rectangle 7">
            <a:extLst>
              <a:ext uri="{FF2B5EF4-FFF2-40B4-BE49-F238E27FC236}">
                <a16:creationId xmlns:a16="http://schemas.microsoft.com/office/drawing/2014/main" id="{BAC94B63-C18F-1C4E-AE36-EE81FBECF39F}"/>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6B67B33-2FDA-E94E-BEE7-ADB390663E0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16835475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Blank +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39FDF8-6904-8147-B0D9-E432EDEF313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C94FB34-8707-684A-8F9B-A74E98147B56}"/>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Tree>
    <p:extLst>
      <p:ext uri="{BB962C8B-B14F-4D97-AF65-F5344CB8AC3E}">
        <p14:creationId xmlns:p14="http://schemas.microsoft.com/office/powerpoint/2010/main" val="19370536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9DAA52-5161-004E-94EB-1E81113F42E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CDAC889-4805-584C-A52E-58653D73ACBF}"/>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Tree>
    <p:extLst>
      <p:ext uri="{BB962C8B-B14F-4D97-AF65-F5344CB8AC3E}">
        <p14:creationId xmlns:p14="http://schemas.microsoft.com/office/powerpoint/2010/main" val="28577432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12" name="Rectangle 11">
            <a:extLst>
              <a:ext uri="{FF2B5EF4-FFF2-40B4-BE49-F238E27FC236}">
                <a16:creationId xmlns:a16="http://schemas.microsoft.com/office/drawing/2014/main" id="{E52F0E8D-7127-F548-80B4-59E0F49BB331}"/>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96909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F7B53CD9-534C-4E40-9199-FFF21CD99A2F}"/>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4" name="Rectangle 3">
            <a:extLst>
              <a:ext uri="{FF2B5EF4-FFF2-40B4-BE49-F238E27FC236}">
                <a16:creationId xmlns:a16="http://schemas.microsoft.com/office/drawing/2014/main" id="{42E1807F-F8C6-0D43-BF81-B815BDB188C6}"/>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84278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12" name="Rectangle 11">
            <a:extLst>
              <a:ext uri="{FF2B5EF4-FFF2-40B4-BE49-F238E27FC236}">
                <a16:creationId xmlns:a16="http://schemas.microsoft.com/office/drawing/2014/main" id="{37CE5CD1-95FE-7440-A11E-54296D3B774C}"/>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4416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_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17CC3D-2C35-C340-A2DF-33DA8DA1E966}"/>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7" name="Rectangle 6">
            <a:extLst>
              <a:ext uri="{FF2B5EF4-FFF2-40B4-BE49-F238E27FC236}">
                <a16:creationId xmlns:a16="http://schemas.microsoft.com/office/drawing/2014/main" id="{85128822-C6C4-B14A-B7C9-0BC8D1530C4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55821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220C83AA-987E-CC46-8EF2-6CE17680C5C6}"/>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4" name="Rectangle 3">
            <a:extLst>
              <a:ext uri="{FF2B5EF4-FFF2-40B4-BE49-F238E27FC236}">
                <a16:creationId xmlns:a16="http://schemas.microsoft.com/office/drawing/2014/main" id="{AB3052B8-40B3-124C-B288-D010B6213A29}"/>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92406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405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A_Blank whit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rotWithShape="1">
          <a:blip r:embed="rId2" cstate="email">
            <a:alphaModFix amt="40000"/>
            <a:extLst>
              <a:ext uri="{28A0092B-C50C-407E-A947-70E740481C1C}">
                <a14:useLocalDpi xmlns:a14="http://schemas.microsoft.com/office/drawing/2010/main"/>
              </a:ext>
            </a:extLst>
          </a:blip>
          <a:srcRect t="25992" r="25962" b="4854"/>
          <a:stretch/>
        </p:blipFill>
        <p:spPr>
          <a:xfrm>
            <a:off x="4803531" y="-1"/>
            <a:ext cx="7388470" cy="6408115"/>
          </a:xfrm>
          <a:prstGeom prst="rect">
            <a:avLst/>
          </a:prstGeom>
        </p:spPr>
      </p:pic>
    </p:spTree>
    <p:extLst>
      <p:ext uri="{BB962C8B-B14F-4D97-AF65-F5344CB8AC3E}">
        <p14:creationId xmlns:p14="http://schemas.microsoft.com/office/powerpoint/2010/main" val="6893912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Left Image Righ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3F6FE6-5658-474A-8E38-A7EC88D0420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546693" y="1"/>
            <a:ext cx="4645306" cy="6442736"/>
          </a:xfrm>
          <a:prstGeom prst="rect">
            <a:avLst/>
          </a:prstGeom>
        </p:spPr>
      </p:pic>
      <p:sp>
        <p:nvSpPr>
          <p:cNvPr id="18" name="Content Placeholder 2">
            <a:extLst>
              <a:ext uri="{FF2B5EF4-FFF2-40B4-BE49-F238E27FC236}">
                <a16:creationId xmlns:a16="http://schemas.microsoft.com/office/drawing/2014/main" id="{C96E54F7-E0C7-C64D-B8EB-BB47FC366921}"/>
              </a:ext>
            </a:extLst>
          </p:cNvPr>
          <p:cNvSpPr>
            <a:spLocks noGrp="1"/>
          </p:cNvSpPr>
          <p:nvPr>
            <p:ph idx="1" hasCustomPrompt="1"/>
          </p:nvPr>
        </p:nvSpPr>
        <p:spPr>
          <a:xfrm>
            <a:off x="734437" y="2981740"/>
            <a:ext cx="6653464" cy="2898200"/>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20" name="Title 1">
            <a:extLst>
              <a:ext uri="{FF2B5EF4-FFF2-40B4-BE49-F238E27FC236}">
                <a16:creationId xmlns:a16="http://schemas.microsoft.com/office/drawing/2014/main" id="{52446756-3BA3-C145-AA2F-E31EB94C39AA}"/>
              </a:ext>
            </a:extLst>
          </p:cNvPr>
          <p:cNvSpPr>
            <a:spLocks noGrp="1"/>
          </p:cNvSpPr>
          <p:nvPr>
            <p:ph type="title" hasCustomPrompt="1"/>
          </p:nvPr>
        </p:nvSpPr>
        <p:spPr>
          <a:xfrm>
            <a:off x="731733" y="606291"/>
            <a:ext cx="6653464" cy="1771325"/>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15" name="Rectangle 14">
            <a:extLst>
              <a:ext uri="{FF2B5EF4-FFF2-40B4-BE49-F238E27FC236}">
                <a16:creationId xmlns:a16="http://schemas.microsoft.com/office/drawing/2014/main" id="{E504FFF1-452C-734D-A162-E9AC713453F0}"/>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3128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Content R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BF7812-4F0D-CA4D-A89C-E151C0D87CBA}"/>
              </a:ext>
            </a:extLst>
          </p:cNvPr>
          <p:cNvGrpSpPr/>
          <p:nvPr userDrawn="1"/>
        </p:nvGrpSpPr>
        <p:grpSpPr>
          <a:xfrm>
            <a:off x="494828" y="779520"/>
            <a:ext cx="4835073" cy="4868267"/>
            <a:chOff x="914400" y="1305210"/>
            <a:chExt cx="3995928" cy="4023361"/>
          </a:xfrm>
        </p:grpSpPr>
        <p:pic>
          <p:nvPicPr>
            <p:cNvPr id="16" name="Picture 15" descr="A person standing in front of a building&#10;&#10;Description automatically generated">
              <a:extLst>
                <a:ext uri="{FF2B5EF4-FFF2-40B4-BE49-F238E27FC236}">
                  <a16:creationId xmlns:a16="http://schemas.microsoft.com/office/drawing/2014/main" id="{C2E5600C-8E99-994A-9342-2C22638AF11C}"/>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b="-468"/>
            <a:stretch/>
          </p:blipFill>
          <p:spPr>
            <a:xfrm>
              <a:off x="914400" y="1305211"/>
              <a:ext cx="3995928" cy="4023360"/>
            </a:xfrm>
            <a:prstGeom prst="rect">
              <a:avLst/>
            </a:prstGeom>
          </p:spPr>
        </p:pic>
        <p:pic>
          <p:nvPicPr>
            <p:cNvPr id="17" name="Picture 16">
              <a:extLst>
                <a:ext uri="{FF2B5EF4-FFF2-40B4-BE49-F238E27FC236}">
                  <a16:creationId xmlns:a16="http://schemas.microsoft.com/office/drawing/2014/main" id="{51B1DB63-4F3F-B542-839E-919310ED615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60632" y="1305210"/>
              <a:ext cx="3249696" cy="4005072"/>
            </a:xfrm>
            <a:prstGeom prst="rect">
              <a:avLst/>
            </a:prstGeom>
          </p:spPr>
        </p:pic>
      </p:grpSp>
      <p:sp>
        <p:nvSpPr>
          <p:cNvPr id="36" name="Content Placeholder 2">
            <a:extLst>
              <a:ext uri="{FF2B5EF4-FFF2-40B4-BE49-F238E27FC236}">
                <a16:creationId xmlns:a16="http://schemas.microsoft.com/office/drawing/2014/main" id="{EE279DF6-8727-8345-A267-34D9115B1AED}"/>
              </a:ext>
            </a:extLst>
          </p:cNvPr>
          <p:cNvSpPr>
            <a:spLocks noGrp="1"/>
          </p:cNvSpPr>
          <p:nvPr>
            <p:ph idx="1" hasCustomPrompt="1"/>
          </p:nvPr>
        </p:nvSpPr>
        <p:spPr>
          <a:xfrm>
            <a:off x="5538536" y="2649097"/>
            <a:ext cx="6074345" cy="2965377"/>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37" name="Title 1">
            <a:extLst>
              <a:ext uri="{FF2B5EF4-FFF2-40B4-BE49-F238E27FC236}">
                <a16:creationId xmlns:a16="http://schemas.microsoft.com/office/drawing/2014/main" id="{56C6E133-5377-6B43-99D3-137104673975}"/>
              </a:ext>
            </a:extLst>
          </p:cNvPr>
          <p:cNvSpPr>
            <a:spLocks noGrp="1"/>
          </p:cNvSpPr>
          <p:nvPr>
            <p:ph type="title" hasCustomPrompt="1"/>
          </p:nvPr>
        </p:nvSpPr>
        <p:spPr>
          <a:xfrm>
            <a:off x="5535833" y="779520"/>
            <a:ext cx="6077048" cy="1325563"/>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14" name="Rectangle 13">
            <a:extLst>
              <a:ext uri="{FF2B5EF4-FFF2-40B4-BE49-F238E27FC236}">
                <a16:creationId xmlns:a16="http://schemas.microsoft.com/office/drawing/2014/main" id="{8587E994-CAB5-D245-8D06-1C9F2D9C1681}"/>
              </a:ext>
            </a:extLst>
          </p:cNvPr>
          <p:cNvSpPr/>
          <p:nvPr userDrawn="1"/>
        </p:nvSpPr>
        <p:spPr>
          <a:xfrm>
            <a:off x="5637433" y="2331924"/>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98209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Image Pattern Stitch 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1095BA5-6C18-5D43-9467-5E94F4A6A9B7}"/>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6858000" y="0"/>
            <a:ext cx="5330952" cy="6409942"/>
          </a:xfrm>
          <a:prstGeom prst="rect">
            <a:avLst/>
          </a:prstGeom>
        </p:spPr>
      </p:pic>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23239" b="32401"/>
          <a:stretch/>
        </p:blipFill>
        <p:spPr>
          <a:xfrm>
            <a:off x="6597387"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61192"/>
            <a:ext cx="5546442" cy="2898200"/>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585743"/>
            <a:ext cx="5546443" cy="1771325"/>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7" name="Rectangle 6">
            <a:extLst>
              <a:ext uri="{FF2B5EF4-FFF2-40B4-BE49-F238E27FC236}">
                <a16:creationId xmlns:a16="http://schemas.microsoft.com/office/drawing/2014/main" id="{A6C0CF55-F93B-F041-8966-B846091DBA26}"/>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84650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0" y="0"/>
            <a:ext cx="5073453" cy="6409942"/>
          </a:xfrm>
          <a:pattFill prst="pct30">
            <a:fgClr>
              <a:schemeClr val="bg1">
                <a:lumMod val="85000"/>
              </a:schemeClr>
            </a:fgClr>
            <a:bgClr>
              <a:schemeClr val="bg1"/>
            </a:bgClr>
          </a:pattFill>
        </p:spPr>
        <p:txBody>
          <a:bodyPr anchor="ctr"/>
          <a:lstStyle>
            <a:lvl1pPr algn="ctr">
              <a:defRPr/>
            </a:lvl1pPr>
          </a:lstStyle>
          <a:p>
            <a:r>
              <a:rPr lang="en-US"/>
              <a:t>Click icon to add picture</a:t>
            </a:r>
            <a:endParaRPr lang="en-US" dirty="0"/>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23239" b="32401"/>
          <a:stretch/>
        </p:blipFill>
        <p:spPr>
          <a:xfrm>
            <a:off x="5094001"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6096000"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6093296"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15" name="Rectangle 14">
            <a:extLst>
              <a:ext uri="{FF2B5EF4-FFF2-40B4-BE49-F238E27FC236}">
                <a16:creationId xmlns:a16="http://schemas.microsoft.com/office/drawing/2014/main" id="{13A954A5-6199-4D41-90D0-C9A988E4A3CC}"/>
              </a:ext>
            </a:extLst>
          </p:cNvPr>
          <p:cNvSpPr/>
          <p:nvPr userDrawn="1"/>
        </p:nvSpPr>
        <p:spPr>
          <a:xfrm>
            <a:off x="6194896" y="261709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47761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7105872" y="0"/>
            <a:ext cx="5086127" cy="6409942"/>
          </a:xfrm>
          <a:pattFill prst="pct30">
            <a:fgClr>
              <a:schemeClr val="bg1">
                <a:lumMod val="85000"/>
              </a:schemeClr>
            </a:fgClr>
            <a:bgClr>
              <a:schemeClr val="bg1"/>
            </a:bgClr>
          </a:pattFill>
        </p:spPr>
        <p:txBody>
          <a:bodyPr anchor="ctr"/>
          <a:lstStyle>
            <a:lvl1pPr algn="ctr">
              <a:defRPr/>
            </a:lvl1pPr>
          </a:lstStyle>
          <a:p>
            <a:r>
              <a:rPr lang="en-US"/>
              <a:t>Click icon to add picture</a:t>
            </a:r>
            <a:endParaRPr lang="en-US" dirty="0"/>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t="23239" b="32401"/>
          <a:stretch/>
        </p:blipFill>
        <p:spPr>
          <a:xfrm>
            <a:off x="6597387" y="-2"/>
            <a:ext cx="508485" cy="6409942"/>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slide</a:t>
            </a:r>
          </a:p>
        </p:txBody>
      </p:sp>
      <p:sp>
        <p:nvSpPr>
          <p:cNvPr id="7" name="Rectangle 6">
            <a:extLst>
              <a:ext uri="{FF2B5EF4-FFF2-40B4-BE49-F238E27FC236}">
                <a16:creationId xmlns:a16="http://schemas.microsoft.com/office/drawing/2014/main" id="{40D444F9-AD31-564C-BD9F-E5EFB1E29A62}"/>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5659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_Pattern Header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C26ADCD-DE9C-2844-97D7-C097DFF3C2BF}"/>
              </a:ext>
            </a:extLst>
          </p:cNvPr>
          <p:cNvSpPr/>
          <p:nvPr userDrawn="1"/>
        </p:nvSpPr>
        <p:spPr>
          <a:xfrm>
            <a:off x="4799737" y="0"/>
            <a:ext cx="7392263" cy="414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C00A3639-888B-1B40-B98E-91DE3D99594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5400000">
            <a:off x="8271176" y="-3498989"/>
            <a:ext cx="421831" cy="7419814"/>
          </a:xfrm>
          <a:prstGeom prst="rect">
            <a:avLst/>
          </a:prstGeom>
        </p:spPr>
      </p:pic>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pic>
        <p:nvPicPr>
          <p:cNvPr id="11" name="Picture 10">
            <a:extLst>
              <a:ext uri="{FF2B5EF4-FFF2-40B4-BE49-F238E27FC236}">
                <a16:creationId xmlns:a16="http://schemas.microsoft.com/office/drawing/2014/main" id="{D186F920-DD06-A740-A602-11A7EDF3136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46759" y="1046479"/>
            <a:ext cx="3383281" cy="4388321"/>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57" name="Content Placeholder 2">
            <a:extLst>
              <a:ext uri="{FF2B5EF4-FFF2-40B4-BE49-F238E27FC236}">
                <a16:creationId xmlns:a16="http://schemas.microsoft.com/office/drawing/2014/main" id="{DD06E536-F76B-F241-959D-A1A09D8314D8}"/>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7" name="TextBox 6">
            <a:extLst>
              <a:ext uri="{FF2B5EF4-FFF2-40B4-BE49-F238E27FC236}">
                <a16:creationId xmlns:a16="http://schemas.microsoft.com/office/drawing/2014/main" id="{BC18D5FE-EFF0-5C42-A62B-0FCB9CC53567}"/>
              </a:ext>
            </a:extLst>
          </p:cNvPr>
          <p:cNvSpPr txBox="1"/>
          <p:nvPr userDrawn="1"/>
        </p:nvSpPr>
        <p:spPr>
          <a:xfrm>
            <a:off x="3675017" y="-28738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C8512CE7-A0AA-054F-8BD4-A28B740BA5F8}"/>
              </a:ext>
            </a:extLst>
          </p:cNvPr>
          <p:cNvSpPr txBox="1"/>
          <p:nvPr userDrawn="1"/>
        </p:nvSpPr>
        <p:spPr>
          <a:xfrm>
            <a:off x="8038011" y="-679269"/>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Rectangle 11">
            <a:extLst>
              <a:ext uri="{FF2B5EF4-FFF2-40B4-BE49-F238E27FC236}">
                <a16:creationId xmlns:a16="http://schemas.microsoft.com/office/drawing/2014/main" id="{6FF1B7E2-F085-304C-943F-18494BBE8650}"/>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4013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pic>
        <p:nvPicPr>
          <p:cNvPr id="13" name="Picture 12">
            <a:extLst>
              <a:ext uri="{FF2B5EF4-FFF2-40B4-BE49-F238E27FC236}">
                <a16:creationId xmlns:a16="http://schemas.microsoft.com/office/drawing/2014/main" id="{F4B745EA-F537-214E-A907-5FFDEDD458C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46759" y="1042453"/>
            <a:ext cx="3383281" cy="4393146"/>
          </a:xfrm>
          <a:prstGeom prst="rect">
            <a:avLst/>
          </a:prstGeom>
        </p:spPr>
      </p:pic>
      <p:pic>
        <p:nvPicPr>
          <p:cNvPr id="4" name="Picture 3">
            <a:extLst>
              <a:ext uri="{FF2B5EF4-FFF2-40B4-BE49-F238E27FC236}">
                <a16:creationId xmlns:a16="http://schemas.microsoft.com/office/drawing/2014/main" id="{B344E1A2-287D-E646-B037-631684F7B82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8271223" y="-3499034"/>
            <a:ext cx="421742" cy="7419812"/>
          </a:xfrm>
          <a:prstGeom prst="rect">
            <a:avLst/>
          </a:prstGeom>
        </p:spPr>
      </p:pic>
      <p:sp>
        <p:nvSpPr>
          <p:cNvPr id="5" name="TextBox 4">
            <a:extLst>
              <a:ext uri="{FF2B5EF4-FFF2-40B4-BE49-F238E27FC236}">
                <a16:creationId xmlns:a16="http://schemas.microsoft.com/office/drawing/2014/main" id="{62229F90-E917-B14A-B7A5-B7E1C556C8A4}"/>
              </a:ext>
            </a:extLst>
          </p:cNvPr>
          <p:cNvSpPr txBox="1"/>
          <p:nvPr userDrawn="1"/>
        </p:nvSpPr>
        <p:spPr>
          <a:xfrm>
            <a:off x="3631474" y="-71410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3" name="TextBox 2">
            <a:extLst>
              <a:ext uri="{FF2B5EF4-FFF2-40B4-BE49-F238E27FC236}">
                <a16:creationId xmlns:a16="http://schemas.microsoft.com/office/drawing/2014/main" id="{F9B03700-1904-0140-96A6-6AF91E866370}"/>
              </a:ext>
            </a:extLst>
          </p:cNvPr>
          <p:cNvSpPr txBox="1"/>
          <p:nvPr userDrawn="1"/>
        </p:nvSpPr>
        <p:spPr>
          <a:xfrm>
            <a:off x="4035669" y="7552592"/>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4" name="Title 1">
            <a:extLst>
              <a:ext uri="{FF2B5EF4-FFF2-40B4-BE49-F238E27FC236}">
                <a16:creationId xmlns:a16="http://schemas.microsoft.com/office/drawing/2014/main" id="{D5CFA342-CD41-B649-892E-4FE62AA365E1}"/>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7" name="Content Placeholder 2">
            <a:extLst>
              <a:ext uri="{FF2B5EF4-FFF2-40B4-BE49-F238E27FC236}">
                <a16:creationId xmlns:a16="http://schemas.microsoft.com/office/drawing/2014/main" id="{ADB0D269-E66A-B84C-8FC5-132D12BB0D6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10" name="Rectangle 9">
            <a:extLst>
              <a:ext uri="{FF2B5EF4-FFF2-40B4-BE49-F238E27FC236}">
                <a16:creationId xmlns:a16="http://schemas.microsoft.com/office/drawing/2014/main" id="{C1CDBAE1-2C9A-BA46-9C43-58C51674CF6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519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258F1D-1D9C-0841-A552-DDBE53E0188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flipH="1">
            <a:off x="0" y="-1"/>
            <a:ext cx="12188952" cy="6413501"/>
          </a:xfrm>
          <a:prstGeom prst="rect">
            <a:avLst/>
          </a:prstGeom>
        </p:spPr>
      </p:pic>
      <p:sp>
        <p:nvSpPr>
          <p:cNvPr id="4" name="Rectangle 3">
            <a:extLst>
              <a:ext uri="{FF2B5EF4-FFF2-40B4-BE49-F238E27FC236}">
                <a16:creationId xmlns:a16="http://schemas.microsoft.com/office/drawing/2014/main" id="{9ED89837-80FE-8741-A57B-BBD3A7CB5D47}"/>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5A0EC81-1493-B148-8FD4-29D8B1AF5CB9}"/>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7" name="Rectangle 6">
            <a:extLst>
              <a:ext uri="{FF2B5EF4-FFF2-40B4-BE49-F238E27FC236}">
                <a16:creationId xmlns:a16="http://schemas.microsoft.com/office/drawing/2014/main" id="{D456941E-9C18-474C-9A70-A8C0F727B92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02372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Pattern Header 1">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1534D5D1-5BCA-6246-AC95-BA8AB4756AF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3138754" y="-4087180"/>
            <a:ext cx="10462647" cy="7850171"/>
          </a:xfrm>
          <a:prstGeom prst="rect">
            <a:avLst/>
          </a:prstGeom>
        </p:spPr>
      </p:pic>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rgbClr val="EA8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pic>
        <p:nvPicPr>
          <p:cNvPr id="55" name="Picture 54" descr="A group of people sitting at a table in front of a computer&#10;&#10;Description automatically generated">
            <a:extLst>
              <a:ext uri="{FF2B5EF4-FFF2-40B4-BE49-F238E27FC236}">
                <a16:creationId xmlns:a16="http://schemas.microsoft.com/office/drawing/2014/main" id="{C9FA409C-EE1A-DA4C-BAFB-BF5103BA3B8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46760" y="1046480"/>
            <a:ext cx="3383280" cy="4389120"/>
          </a:xfrm>
          <a:prstGeom prst="rect">
            <a:avLst/>
          </a:prstGeom>
        </p:spPr>
      </p:pic>
      <p:sp>
        <p:nvSpPr>
          <p:cNvPr id="12" name="Title 1">
            <a:extLst>
              <a:ext uri="{FF2B5EF4-FFF2-40B4-BE49-F238E27FC236}">
                <a16:creationId xmlns:a16="http://schemas.microsoft.com/office/drawing/2014/main" id="{C481DF4B-B0A8-2243-A6A1-33D804E31AA3}"/>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5" name="Content Placeholder 2">
            <a:extLst>
              <a:ext uri="{FF2B5EF4-FFF2-40B4-BE49-F238E27FC236}">
                <a16:creationId xmlns:a16="http://schemas.microsoft.com/office/drawing/2014/main" id="{7FEB8395-9C7C-D64D-8AF3-193FDC4B4DC5}"/>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8" name="Rectangle 7">
            <a:extLst>
              <a:ext uri="{FF2B5EF4-FFF2-40B4-BE49-F238E27FC236}">
                <a16:creationId xmlns:a16="http://schemas.microsoft.com/office/drawing/2014/main" id="{FBB14BC8-A619-2F4F-B082-2E8CDF3A1E2E}"/>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6795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0A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pic>
        <p:nvPicPr>
          <p:cNvPr id="25" name="Picture 24">
            <a:extLst>
              <a:ext uri="{FF2B5EF4-FFF2-40B4-BE49-F238E27FC236}">
                <a16:creationId xmlns:a16="http://schemas.microsoft.com/office/drawing/2014/main" id="{573084DD-EBB4-2A42-8793-765CA7C82F53}"/>
              </a:ext>
            </a:extLst>
          </p:cNvPr>
          <p:cNvPicPr>
            <a:picLocks noChangeAspect="1"/>
          </p:cNvPicPr>
          <p:nvPr userDrawn="1"/>
        </p:nvPicPr>
        <p:blipFill rotWithShape="1">
          <a:blip r:embed="rId2"/>
          <a:srcRect/>
          <a:stretch/>
        </p:blipFill>
        <p:spPr>
          <a:xfrm rot="16200000">
            <a:off x="8253405" y="-3485189"/>
            <a:ext cx="457379" cy="7419814"/>
          </a:xfrm>
          <a:prstGeom prst="rect">
            <a:avLst/>
          </a:prstGeom>
        </p:spPr>
      </p:pic>
      <p:pic>
        <p:nvPicPr>
          <p:cNvPr id="26" name="Picture 25" descr="A person wearing glasses&#10;&#10;Description automatically generated">
            <a:extLst>
              <a:ext uri="{FF2B5EF4-FFF2-40B4-BE49-F238E27FC236}">
                <a16:creationId xmlns:a16="http://schemas.microsoft.com/office/drawing/2014/main" id="{8EE57C86-917C-764A-A959-27D6F6F9503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840"/>
          <a:stretch/>
        </p:blipFill>
        <p:spPr>
          <a:xfrm>
            <a:off x="741143" y="1046477"/>
            <a:ext cx="3383280" cy="4435642"/>
          </a:xfrm>
          <a:prstGeom prst="rect">
            <a:avLst/>
          </a:prstGeom>
        </p:spPr>
      </p:pic>
      <p:sp>
        <p:nvSpPr>
          <p:cNvPr id="2" name="TextBox 1">
            <a:extLst>
              <a:ext uri="{FF2B5EF4-FFF2-40B4-BE49-F238E27FC236}">
                <a16:creationId xmlns:a16="http://schemas.microsoft.com/office/drawing/2014/main" id="{65909C54-91C5-2840-BE1E-1009E24D19D0}"/>
              </a:ext>
            </a:extLst>
          </p:cNvPr>
          <p:cNvSpPr txBox="1"/>
          <p:nvPr userDrawn="1"/>
        </p:nvSpPr>
        <p:spPr>
          <a:xfrm>
            <a:off x="2124635" y="-847165"/>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9" name="Rectangle 8">
            <a:extLst>
              <a:ext uri="{FF2B5EF4-FFF2-40B4-BE49-F238E27FC236}">
                <a16:creationId xmlns:a16="http://schemas.microsoft.com/office/drawing/2014/main" id="{013B2EBE-CC41-FE4D-AAFA-36FF82106144}"/>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80605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8_Pattern Header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E2CE9B-151D-1C4A-8F55-D4DF5215483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r="25766" b="17147"/>
          <a:stretch/>
        </p:blipFill>
        <p:spPr>
          <a:xfrm rot="16200000">
            <a:off x="8292626" y="-3535634"/>
            <a:ext cx="457200" cy="7498079"/>
          </a:xfrm>
          <a:prstGeom prst="rect">
            <a:avLst/>
          </a:prstGeom>
        </p:spPr>
      </p:pic>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45A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sp>
        <p:nvSpPr>
          <p:cNvPr id="2" name="TextBox 1">
            <a:extLst>
              <a:ext uri="{FF2B5EF4-FFF2-40B4-BE49-F238E27FC236}">
                <a16:creationId xmlns:a16="http://schemas.microsoft.com/office/drawing/2014/main" id="{65909C54-91C5-2840-BE1E-1009E24D19D0}"/>
              </a:ext>
            </a:extLst>
          </p:cNvPr>
          <p:cNvSpPr txBox="1"/>
          <p:nvPr userDrawn="1"/>
        </p:nvSpPr>
        <p:spPr>
          <a:xfrm>
            <a:off x="2124635" y="-847165"/>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5" name="Rectangle 14">
            <a:extLst>
              <a:ext uri="{FF2B5EF4-FFF2-40B4-BE49-F238E27FC236}">
                <a16:creationId xmlns:a16="http://schemas.microsoft.com/office/drawing/2014/main" id="{72321063-BD38-4A45-B795-AABF36430F43}"/>
              </a:ext>
            </a:extLst>
          </p:cNvPr>
          <p:cNvSpPr/>
          <p:nvPr userDrawn="1"/>
        </p:nvSpPr>
        <p:spPr>
          <a:xfrm>
            <a:off x="47721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pic>
        <p:nvPicPr>
          <p:cNvPr id="6" name="Picture 5" descr="A person sitting on a table&#10;&#10;Description automatically generated">
            <a:extLst>
              <a:ext uri="{FF2B5EF4-FFF2-40B4-BE49-F238E27FC236}">
                <a16:creationId xmlns:a16="http://schemas.microsoft.com/office/drawing/2014/main" id="{CAE39C77-BE62-A54E-B869-91D4034BF88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46760" y="1046478"/>
            <a:ext cx="3383280" cy="4435642"/>
          </a:xfrm>
          <a:prstGeom prst="rect">
            <a:avLst/>
          </a:prstGeom>
        </p:spPr>
      </p:pic>
    </p:spTree>
    <p:extLst>
      <p:ext uri="{BB962C8B-B14F-4D97-AF65-F5344CB8AC3E}">
        <p14:creationId xmlns:p14="http://schemas.microsoft.com/office/powerpoint/2010/main" val="303882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Pattern Header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768ACA3-3EFC-B744-8C25-A4CE4D692798}"/>
              </a:ext>
            </a:extLst>
          </p:cNvPr>
          <p:cNvSpPr/>
          <p:nvPr userDrawn="1"/>
        </p:nvSpPr>
        <p:spPr>
          <a:xfrm>
            <a:off x="0" y="0"/>
            <a:ext cx="2438400" cy="64109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pic>
        <p:nvPicPr>
          <p:cNvPr id="3" name="Picture 2">
            <a:extLst>
              <a:ext uri="{FF2B5EF4-FFF2-40B4-BE49-F238E27FC236}">
                <a16:creationId xmlns:a16="http://schemas.microsoft.com/office/drawing/2014/main" id="{3B5E554D-3F81-8E49-9ACF-22DC44DC051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46760" y="1046480"/>
            <a:ext cx="3383280" cy="4392023"/>
          </a:xfrm>
          <a:prstGeom prst="rect">
            <a:avLst/>
          </a:prstGeom>
        </p:spPr>
      </p:pic>
      <p:pic>
        <p:nvPicPr>
          <p:cNvPr id="18" name="Picture 17">
            <a:extLst>
              <a:ext uri="{FF2B5EF4-FFF2-40B4-BE49-F238E27FC236}">
                <a16:creationId xmlns:a16="http://schemas.microsoft.com/office/drawing/2014/main" id="{2FB4CBF8-DC3F-DE40-874F-6B24BE0180B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23239" b="18449"/>
          <a:stretch/>
        </p:blipFill>
        <p:spPr>
          <a:xfrm rot="5400000">
            <a:off x="8258213" y="-3486506"/>
            <a:ext cx="447759" cy="7419812"/>
          </a:xfrm>
          <a:prstGeom prst="rect">
            <a:avLst/>
          </a:prstGeom>
        </p:spPr>
      </p:pic>
      <p:sp>
        <p:nvSpPr>
          <p:cNvPr id="4" name="TextBox 3">
            <a:extLst>
              <a:ext uri="{FF2B5EF4-FFF2-40B4-BE49-F238E27FC236}">
                <a16:creationId xmlns:a16="http://schemas.microsoft.com/office/drawing/2014/main" id="{E2B6FCCC-1C4C-D14C-9BF0-94EB3A5ACBA2}"/>
              </a:ext>
            </a:extLst>
          </p:cNvPr>
          <p:cNvSpPr txBox="1"/>
          <p:nvPr userDrawn="1"/>
        </p:nvSpPr>
        <p:spPr>
          <a:xfrm>
            <a:off x="4127863" y="-75764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3" name="Title 1">
            <a:extLst>
              <a:ext uri="{FF2B5EF4-FFF2-40B4-BE49-F238E27FC236}">
                <a16:creationId xmlns:a16="http://schemas.microsoft.com/office/drawing/2014/main" id="{9D4C00CF-09CD-A34D-A06A-D2285A10A7D7}"/>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19" name="Content Placeholder 2">
            <a:extLst>
              <a:ext uri="{FF2B5EF4-FFF2-40B4-BE49-F238E27FC236}">
                <a16:creationId xmlns:a16="http://schemas.microsoft.com/office/drawing/2014/main" id="{C42B0582-2347-5D46-A812-9CBE4E5420D7}"/>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ts val="0"/>
              </a:spcAft>
              <a:buClrTx/>
              <a:buSzTx/>
              <a:buFont typeface="Wingdings" pitchFamily="2" charset="2"/>
              <a:buChar char="§"/>
              <a:tabLst/>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add text</a:t>
            </a:r>
          </a:p>
          <a:p>
            <a:pPr lvl="0"/>
            <a:endParaRPr lang="en-US" dirty="0"/>
          </a:p>
        </p:txBody>
      </p:sp>
      <p:sp>
        <p:nvSpPr>
          <p:cNvPr id="9" name="Rectangle 8">
            <a:extLst>
              <a:ext uri="{FF2B5EF4-FFF2-40B4-BE49-F238E27FC236}">
                <a16:creationId xmlns:a16="http://schemas.microsoft.com/office/drawing/2014/main" id="{9F88FF97-9AB0-4647-A7CC-CA2EF55679B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21989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15075097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19912119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22754717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31852617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38574891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700004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_8">
    <p:spTree>
      <p:nvGrpSpPr>
        <p:cNvPr id="1" name=""/>
        <p:cNvGrpSpPr/>
        <p:nvPr/>
      </p:nvGrpSpPr>
      <p:grpSpPr>
        <a:xfrm>
          <a:off x="0" y="0"/>
          <a:ext cx="0" cy="0"/>
          <a:chOff x="0" y="0"/>
          <a:chExt cx="0" cy="0"/>
        </a:xfrm>
      </p:grpSpPr>
      <p:pic>
        <p:nvPicPr>
          <p:cNvPr id="4" name="Picture 3" descr="A picture containing person, standing, young, looking&#10;&#10;Description automatically generated">
            <a:extLst>
              <a:ext uri="{FF2B5EF4-FFF2-40B4-BE49-F238E27FC236}">
                <a16:creationId xmlns:a16="http://schemas.microsoft.com/office/drawing/2014/main" id="{EA70A07B-5ED1-A845-A85F-EBE29F5D428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738" y="0"/>
            <a:ext cx="12192126" cy="641773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34238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 t="3660" r="4835" b="742"/>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ts val="0"/>
              </a:spcAft>
              <a:buClrTx/>
              <a:buSzTx/>
              <a:buFontTx/>
              <a:buNone/>
              <a:tabLst/>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32296425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2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1"/>
            <a:ext cx="5310334" cy="63990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5" name="Content Placeholder 2">
            <a:extLst>
              <a:ext uri="{FF2B5EF4-FFF2-40B4-BE49-F238E27FC236}">
                <a16:creationId xmlns:a16="http://schemas.microsoft.com/office/drawing/2014/main" id="{FD1CB583-7665-A346-85B1-1C2E9573E7DB}"/>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13144262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1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377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38332515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369387820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41205191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5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4E3FA29B-29F7-6546-98D8-46D02F0DDEA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14557909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6024BDF7-11B4-5A49-9E40-3DA63CEDC49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77248365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dirty="0"/>
              <a:t>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08E15B35-083B-F945-BC38-C8EB18134A3A}"/>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ts val="0"/>
              </a:spcAft>
              <a:buClrTx/>
              <a:buSzTx/>
              <a:buFontTx/>
              <a:buNone/>
              <a:tabLst/>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Edit Header Copy Here</a:t>
            </a:r>
          </a:p>
        </p:txBody>
      </p:sp>
    </p:spTree>
    <p:extLst>
      <p:ext uri="{BB962C8B-B14F-4D97-AF65-F5344CB8AC3E}">
        <p14:creationId xmlns:p14="http://schemas.microsoft.com/office/powerpoint/2010/main" val="34284639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_Pattern Header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3978B43-0AF7-3E47-89C8-D40E10F2BDC2}"/>
              </a:ext>
            </a:extLst>
          </p:cNvPr>
          <p:cNvSpPr/>
          <p:nvPr userDrawn="1"/>
        </p:nvSpPr>
        <p:spPr>
          <a:xfrm>
            <a:off x="0" y="2926080"/>
            <a:ext cx="12192000" cy="34797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endParaRPr lang="en-US" dirty="0"/>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5" name="Text Placeholder 7">
            <a:extLst>
              <a:ext uri="{FF2B5EF4-FFF2-40B4-BE49-F238E27FC236}">
                <a16:creationId xmlns:a16="http://schemas.microsoft.com/office/drawing/2014/main" id="{20433188-D367-BB41-A153-3998F915527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26" name="Text Placeholder 7">
            <a:extLst>
              <a:ext uri="{FF2B5EF4-FFF2-40B4-BE49-F238E27FC236}">
                <a16:creationId xmlns:a16="http://schemas.microsoft.com/office/drawing/2014/main" id="{480F5A2B-A3B3-9E43-853B-84B7BEC16DB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27" name="Text Placeholder 7">
            <a:extLst>
              <a:ext uri="{FF2B5EF4-FFF2-40B4-BE49-F238E27FC236}">
                <a16:creationId xmlns:a16="http://schemas.microsoft.com/office/drawing/2014/main" id="{E624C5F5-97DE-EB48-A715-772D2EA170FD}"/>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1" name="Text Placeholder 7">
            <a:extLst>
              <a:ext uri="{FF2B5EF4-FFF2-40B4-BE49-F238E27FC236}">
                <a16:creationId xmlns:a16="http://schemas.microsoft.com/office/drawing/2014/main" id="{D52EFDC3-D2C7-334E-9503-D65EC8638CD1}"/>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32" name="Text Placeholder 7">
            <a:extLst>
              <a:ext uri="{FF2B5EF4-FFF2-40B4-BE49-F238E27FC236}">
                <a16:creationId xmlns:a16="http://schemas.microsoft.com/office/drawing/2014/main" id="{19131E2C-503C-EC4F-8C54-A2411DBAC3B4}"/>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3"/>
                </a:solidFill>
              </a:defRPr>
            </a:lvl1pPr>
          </a:lstStyle>
          <a:p>
            <a:pPr lvl="0"/>
            <a:r>
              <a:rPr lang="en-US" dirty="0"/>
              <a:t>Edit Copy Here</a:t>
            </a:r>
          </a:p>
        </p:txBody>
      </p:sp>
    </p:spTree>
    <p:extLst>
      <p:ext uri="{BB962C8B-B14F-4D97-AF65-F5344CB8AC3E}">
        <p14:creationId xmlns:p14="http://schemas.microsoft.com/office/powerpoint/2010/main" val="11124587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2_Pattern Header 1">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93A8376-5BC9-4741-A169-D312A1B12607}"/>
              </a:ext>
            </a:extLst>
          </p:cNvPr>
          <p:cNvSpPr/>
          <p:nvPr userDrawn="1"/>
        </p:nvSpPr>
        <p:spPr>
          <a:xfrm>
            <a:off x="0" y="2926080"/>
            <a:ext cx="12192000" cy="34797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endParaRPr lang="en-US" dirty="0"/>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0" name="Text Placeholder 7">
            <a:extLst>
              <a:ext uri="{FF2B5EF4-FFF2-40B4-BE49-F238E27FC236}">
                <a16:creationId xmlns:a16="http://schemas.microsoft.com/office/drawing/2014/main" id="{2DF82D76-277D-E046-AC2E-4FFF8D3D7147}"/>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31" name="Text Placeholder 7">
            <a:extLst>
              <a:ext uri="{FF2B5EF4-FFF2-40B4-BE49-F238E27FC236}">
                <a16:creationId xmlns:a16="http://schemas.microsoft.com/office/drawing/2014/main" id="{E67003B3-A3B4-6E49-8640-2279BC090F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4"/>
                </a:solidFill>
              </a:defRPr>
            </a:lvl1pPr>
          </a:lstStyle>
          <a:p>
            <a:pPr lvl="0"/>
            <a:r>
              <a:rPr lang="en-US" dirty="0"/>
              <a:t>Edit Copy Here</a:t>
            </a:r>
          </a:p>
        </p:txBody>
      </p:sp>
      <p:sp>
        <p:nvSpPr>
          <p:cNvPr id="27" name="Text Placeholder 7">
            <a:extLst>
              <a:ext uri="{FF2B5EF4-FFF2-40B4-BE49-F238E27FC236}">
                <a16:creationId xmlns:a16="http://schemas.microsoft.com/office/drawing/2014/main" id="{2FF2D7C0-8FB2-5245-A3C4-47F9EC08DDA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5" name="Text Placeholder 7">
            <a:extLst>
              <a:ext uri="{FF2B5EF4-FFF2-40B4-BE49-F238E27FC236}">
                <a16:creationId xmlns:a16="http://schemas.microsoft.com/office/drawing/2014/main" id="{92D9E722-5F91-4042-9632-287876CDEB3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6" name="Text Placeholder 7">
            <a:extLst>
              <a:ext uri="{FF2B5EF4-FFF2-40B4-BE49-F238E27FC236}">
                <a16:creationId xmlns:a16="http://schemas.microsoft.com/office/drawing/2014/main" id="{46A45E28-3E3D-B249-BE15-CF91B823D037}"/>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Tree>
    <p:extLst>
      <p:ext uri="{BB962C8B-B14F-4D97-AF65-F5344CB8AC3E}">
        <p14:creationId xmlns:p14="http://schemas.microsoft.com/office/powerpoint/2010/main" val="3003669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_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F34145-78AA-414A-ACED-0AA107653D6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41341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9A2E685-2280-374E-91AA-8EEAFE0A120D}"/>
              </a:ext>
            </a:extLst>
          </p:cNvPr>
          <p:cNvSpPr txBox="1"/>
          <p:nvPr userDrawn="1"/>
        </p:nvSpPr>
        <p:spPr>
          <a:xfrm>
            <a:off x="7375358" y="92041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29093977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9_Pattern Header 1">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EDFF794-2F88-6843-B5D5-FBEE06C219E5}"/>
              </a:ext>
            </a:extLst>
          </p:cNvPr>
          <p:cNvSpPr/>
          <p:nvPr userDrawn="1"/>
        </p:nvSpPr>
        <p:spPr>
          <a:xfrm>
            <a:off x="0" y="2926080"/>
            <a:ext cx="12192000" cy="34797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endParaRPr lang="en-US" dirty="0"/>
          </a:p>
        </p:txBody>
      </p:sp>
      <p:sp>
        <p:nvSpPr>
          <p:cNvPr id="35" name="Text Placeholder 7">
            <a:extLst>
              <a:ext uri="{FF2B5EF4-FFF2-40B4-BE49-F238E27FC236}">
                <a16:creationId xmlns:a16="http://schemas.microsoft.com/office/drawing/2014/main" id="{5E9B982C-A905-C242-AF58-B08D6FF4F5F2}"/>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6" name="Text Placeholder 7">
            <a:extLst>
              <a:ext uri="{FF2B5EF4-FFF2-40B4-BE49-F238E27FC236}">
                <a16:creationId xmlns:a16="http://schemas.microsoft.com/office/drawing/2014/main" id="{2FFBF2CB-9C3C-1A43-AB56-56136C50343A}"/>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7" name="Text Placeholder 7">
            <a:extLst>
              <a:ext uri="{FF2B5EF4-FFF2-40B4-BE49-F238E27FC236}">
                <a16:creationId xmlns:a16="http://schemas.microsoft.com/office/drawing/2014/main" id="{0400A32F-8685-F443-868F-1FE77EDA777B}"/>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4" name="Text Placeholder 7">
            <a:extLst>
              <a:ext uri="{FF2B5EF4-FFF2-40B4-BE49-F238E27FC236}">
                <a16:creationId xmlns:a16="http://schemas.microsoft.com/office/drawing/2014/main" id="{8D6E6A9D-E2A0-744A-8A34-64FC6A9DB69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25" name="Text Placeholder 7">
            <a:extLst>
              <a:ext uri="{FF2B5EF4-FFF2-40B4-BE49-F238E27FC236}">
                <a16:creationId xmlns:a16="http://schemas.microsoft.com/office/drawing/2014/main" id="{55B6DF17-1C04-1846-AD0E-6186E64F9C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5"/>
                </a:solidFill>
              </a:defRPr>
            </a:lvl1pPr>
          </a:lstStyle>
          <a:p>
            <a:pPr lvl="0"/>
            <a:r>
              <a:rPr lang="en-US" dirty="0"/>
              <a:t>Edit Copy Here</a:t>
            </a:r>
          </a:p>
        </p:txBody>
      </p:sp>
      <p:sp>
        <p:nvSpPr>
          <p:cNvPr id="32" name="Text Placeholder 7">
            <a:extLst>
              <a:ext uri="{FF2B5EF4-FFF2-40B4-BE49-F238E27FC236}">
                <a16:creationId xmlns:a16="http://schemas.microsoft.com/office/drawing/2014/main" id="{8DF01A3B-CD12-7847-B3C0-99FA7341949A}"/>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3" name="Text Placeholder 7">
            <a:extLst>
              <a:ext uri="{FF2B5EF4-FFF2-40B4-BE49-F238E27FC236}">
                <a16:creationId xmlns:a16="http://schemas.microsoft.com/office/drawing/2014/main" id="{C9FCCF2B-19A0-EA4D-971E-BB17E644CCB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4" name="Text Placeholder 7">
            <a:extLst>
              <a:ext uri="{FF2B5EF4-FFF2-40B4-BE49-F238E27FC236}">
                <a16:creationId xmlns:a16="http://schemas.microsoft.com/office/drawing/2014/main" id="{FA91D86B-9551-A04C-81C9-80E242022FD5}"/>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Tree>
    <p:extLst>
      <p:ext uri="{BB962C8B-B14F-4D97-AF65-F5344CB8AC3E}">
        <p14:creationId xmlns:p14="http://schemas.microsoft.com/office/powerpoint/2010/main" val="310027199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5_Pattern Header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346E5BE-2C76-8A47-8838-8E6DAD8F4BC9}"/>
              </a:ext>
            </a:extLst>
          </p:cNvPr>
          <p:cNvSpPr/>
          <p:nvPr userDrawn="1"/>
        </p:nvSpPr>
        <p:spPr>
          <a:xfrm>
            <a:off x="0" y="2926080"/>
            <a:ext cx="12192000" cy="3479771"/>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5" name="Text Placeholder 7">
            <a:extLst>
              <a:ext uri="{FF2B5EF4-FFF2-40B4-BE49-F238E27FC236}">
                <a16:creationId xmlns:a16="http://schemas.microsoft.com/office/drawing/2014/main" id="{9340ADAA-26D5-7249-8562-60024E6B8FF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26" name="Text Placeholder 7">
            <a:extLst>
              <a:ext uri="{FF2B5EF4-FFF2-40B4-BE49-F238E27FC236}">
                <a16:creationId xmlns:a16="http://schemas.microsoft.com/office/drawing/2014/main" id="{49C6F58B-9916-4B4E-9793-3DDF33C60B6A}"/>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rgbClr val="44AE9B"/>
                </a:solidFill>
              </a:defRPr>
            </a:lvl1pPr>
          </a:lstStyle>
          <a:p>
            <a:pPr lvl="0"/>
            <a:r>
              <a:rPr lang="en-US" dirty="0"/>
              <a:t>Edit Copy Here</a:t>
            </a:r>
          </a:p>
        </p:txBody>
      </p:sp>
      <p:sp>
        <p:nvSpPr>
          <p:cNvPr id="16" name="Text Placeholder 7">
            <a:extLst>
              <a:ext uri="{FF2B5EF4-FFF2-40B4-BE49-F238E27FC236}">
                <a16:creationId xmlns:a16="http://schemas.microsoft.com/office/drawing/2014/main" id="{FF104220-04DD-4944-9C9D-5EA67621766C}"/>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17" name="Text Placeholder 7">
            <a:extLst>
              <a:ext uri="{FF2B5EF4-FFF2-40B4-BE49-F238E27FC236}">
                <a16:creationId xmlns:a16="http://schemas.microsoft.com/office/drawing/2014/main" id="{17119A85-9672-4042-811B-698EDE17BF5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18" name="Text Placeholder 7">
            <a:extLst>
              <a:ext uri="{FF2B5EF4-FFF2-40B4-BE49-F238E27FC236}">
                <a16:creationId xmlns:a16="http://schemas.microsoft.com/office/drawing/2014/main" id="{8F80F75D-C361-0546-8087-C25DC51782FC}"/>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Tree>
    <p:extLst>
      <p:ext uri="{BB962C8B-B14F-4D97-AF65-F5344CB8AC3E}">
        <p14:creationId xmlns:p14="http://schemas.microsoft.com/office/powerpoint/2010/main" val="99695241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1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dirty="0"/>
              <a:t>Edit Copy Here</a:t>
            </a:r>
          </a:p>
        </p:txBody>
      </p:sp>
      <p:sp>
        <p:nvSpPr>
          <p:cNvPr id="34" name="Text Placeholder 7">
            <a:extLst>
              <a:ext uri="{FF2B5EF4-FFF2-40B4-BE49-F238E27FC236}">
                <a16:creationId xmlns:a16="http://schemas.microsoft.com/office/drawing/2014/main" id="{2D12519E-08D3-9A45-895A-BE70DFA052C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5" name="Text Placeholder 7">
            <a:extLst>
              <a:ext uri="{FF2B5EF4-FFF2-40B4-BE49-F238E27FC236}">
                <a16:creationId xmlns:a16="http://schemas.microsoft.com/office/drawing/2014/main" id="{B967EDAB-75E6-7543-9A54-5248CD1F1F0C}"/>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6" name="Text Placeholder 7">
            <a:extLst>
              <a:ext uri="{FF2B5EF4-FFF2-40B4-BE49-F238E27FC236}">
                <a16:creationId xmlns:a16="http://schemas.microsoft.com/office/drawing/2014/main" id="{D218F053-15BC-D442-A86B-0E4A05536D5B}"/>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Tree>
    <p:extLst>
      <p:ext uri="{BB962C8B-B14F-4D97-AF65-F5344CB8AC3E}">
        <p14:creationId xmlns:p14="http://schemas.microsoft.com/office/powerpoint/2010/main" val="324535263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4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dirty="0"/>
              <a:t>Edit Copy Here</a:t>
            </a:r>
          </a:p>
        </p:txBody>
      </p:sp>
      <p:sp>
        <p:nvSpPr>
          <p:cNvPr id="18" name="Text Placeholder 7">
            <a:extLst>
              <a:ext uri="{FF2B5EF4-FFF2-40B4-BE49-F238E27FC236}">
                <a16:creationId xmlns:a16="http://schemas.microsoft.com/office/drawing/2014/main" id="{35497C75-B2D6-EA49-B566-FFEB4D1B189F}"/>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19" name="Text Placeholder 7">
            <a:extLst>
              <a:ext uri="{FF2B5EF4-FFF2-40B4-BE49-F238E27FC236}">
                <a16:creationId xmlns:a16="http://schemas.microsoft.com/office/drawing/2014/main" id="{45A0279B-DA32-DD47-BC5A-6F44637950CB}"/>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20" name="Text Placeholder 7">
            <a:extLst>
              <a:ext uri="{FF2B5EF4-FFF2-40B4-BE49-F238E27FC236}">
                <a16:creationId xmlns:a16="http://schemas.microsoft.com/office/drawing/2014/main" id="{4B190D22-C83C-DE44-9416-1333BC92A772}"/>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Tree>
    <p:extLst>
      <p:ext uri="{BB962C8B-B14F-4D97-AF65-F5344CB8AC3E}">
        <p14:creationId xmlns:p14="http://schemas.microsoft.com/office/powerpoint/2010/main" val="5908073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3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9D58F757-8CF5-3D4E-99AE-BF28103565AB}"/>
              </a:ext>
            </a:extLst>
          </p:cNvPr>
          <p:cNvSpPr/>
          <p:nvPr userDrawn="1"/>
        </p:nvSpPr>
        <p:spPr>
          <a:xfrm>
            <a:off x="0" y="2926080"/>
            <a:ext cx="12192000" cy="347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panose="020B0604030504040204"/>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endParaRPr lang="en-US" dirty="0"/>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endParaRPr lang="en-US" dirty="0"/>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dirty="0"/>
              <a:t>Edit Copy Here</a:t>
            </a:r>
          </a:p>
        </p:txBody>
      </p:sp>
      <p:sp>
        <p:nvSpPr>
          <p:cNvPr id="25" name="Text Placeholder 7">
            <a:extLst>
              <a:ext uri="{FF2B5EF4-FFF2-40B4-BE49-F238E27FC236}">
                <a16:creationId xmlns:a16="http://schemas.microsoft.com/office/drawing/2014/main" id="{A3DAF541-4EB6-354A-B7C4-1A7260BCE3B4}"/>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dirty="0"/>
              <a:t>Click to edit content header</a:t>
            </a:r>
          </a:p>
        </p:txBody>
      </p:sp>
      <p:sp>
        <p:nvSpPr>
          <p:cNvPr id="26" name="Text Placeholder 7">
            <a:extLst>
              <a:ext uri="{FF2B5EF4-FFF2-40B4-BE49-F238E27FC236}">
                <a16:creationId xmlns:a16="http://schemas.microsoft.com/office/drawing/2014/main" id="{737C2EFB-C2BD-8746-845B-E77EFA410EB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1"/>
                </a:solidFill>
              </a:defRPr>
            </a:lvl1pPr>
          </a:lstStyle>
          <a:p>
            <a:pPr lvl="0"/>
            <a:r>
              <a:rPr lang="en-US" dirty="0"/>
              <a:t>Edit Copy Here</a:t>
            </a:r>
          </a:p>
        </p:txBody>
      </p:sp>
      <p:sp>
        <p:nvSpPr>
          <p:cNvPr id="34" name="Text Placeholder 7">
            <a:extLst>
              <a:ext uri="{FF2B5EF4-FFF2-40B4-BE49-F238E27FC236}">
                <a16:creationId xmlns:a16="http://schemas.microsoft.com/office/drawing/2014/main" id="{04C50C2A-3B8A-0643-8419-7C68478531F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5" name="Text Placeholder 7">
            <a:extLst>
              <a:ext uri="{FF2B5EF4-FFF2-40B4-BE49-F238E27FC236}">
                <a16:creationId xmlns:a16="http://schemas.microsoft.com/office/drawing/2014/main" id="{8096E687-6A2E-9340-8807-36A7559F8230}"/>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
        <p:nvSpPr>
          <p:cNvPr id="36" name="Text Placeholder 7">
            <a:extLst>
              <a:ext uri="{FF2B5EF4-FFF2-40B4-BE49-F238E27FC236}">
                <a16:creationId xmlns:a16="http://schemas.microsoft.com/office/drawing/2014/main" id="{A78408B4-3EAA-9448-8E30-4FF8C647CA30}"/>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dirty="0"/>
              <a:t>Edit Copy Here</a:t>
            </a:r>
          </a:p>
        </p:txBody>
      </p:sp>
    </p:spTree>
    <p:extLst>
      <p:ext uri="{BB962C8B-B14F-4D97-AF65-F5344CB8AC3E}">
        <p14:creationId xmlns:p14="http://schemas.microsoft.com/office/powerpoint/2010/main" val="14359584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7" name="Picture 6">
            <a:extLst>
              <a:ext uri="{FF2B5EF4-FFF2-40B4-BE49-F238E27FC236}">
                <a16:creationId xmlns:a16="http://schemas.microsoft.com/office/drawing/2014/main" id="{33070CDA-EE54-5740-9455-C2BE07EB214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3" name="TextBox 2">
            <a:extLst>
              <a:ext uri="{FF2B5EF4-FFF2-40B4-BE49-F238E27FC236}">
                <a16:creationId xmlns:a16="http://schemas.microsoft.com/office/drawing/2014/main" id="{1AA252EB-082E-7A47-811F-50FA0676712A}"/>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35459859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 name="TextBox 2">
            <a:extLst>
              <a:ext uri="{FF2B5EF4-FFF2-40B4-BE49-F238E27FC236}">
                <a16:creationId xmlns:a16="http://schemas.microsoft.com/office/drawing/2014/main" id="{1AA252EB-082E-7A47-811F-50FA0676712A}"/>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A3C48955-6D01-C142-A973-10463B885A0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12" name="Text Placeholder 3">
            <a:extLst>
              <a:ext uri="{FF2B5EF4-FFF2-40B4-BE49-F238E27FC236}">
                <a16:creationId xmlns:a16="http://schemas.microsoft.com/office/drawing/2014/main" id="{8F7B339B-07FD-C145-9923-72F308B15299}"/>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Tree>
    <p:extLst>
      <p:ext uri="{BB962C8B-B14F-4D97-AF65-F5344CB8AC3E}">
        <p14:creationId xmlns:p14="http://schemas.microsoft.com/office/powerpoint/2010/main" val="25211978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CD7CD5FD-9863-1948-9CE7-15B13D72BF98}"/>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Tree>
    <p:extLst>
      <p:ext uri="{BB962C8B-B14F-4D97-AF65-F5344CB8AC3E}">
        <p14:creationId xmlns:p14="http://schemas.microsoft.com/office/powerpoint/2010/main" val="1839645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3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9C200789-D671-5A47-95D8-8D22E464E547}"/>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Tree>
    <p:extLst>
      <p:ext uri="{BB962C8B-B14F-4D97-AF65-F5344CB8AC3E}">
        <p14:creationId xmlns:p14="http://schemas.microsoft.com/office/powerpoint/2010/main" val="101549648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34F86623-A7B3-7C40-BC25-3F9BA67B9A0D}"/>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6B3F8D84-F998-A942-ACAC-509F7E1FC5FE}"/>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B4E260F4-CCED-0D4D-8326-9F08AD6F2816}"/>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Tree>
    <p:extLst>
      <p:ext uri="{BB962C8B-B14F-4D97-AF65-F5344CB8AC3E}">
        <p14:creationId xmlns:p14="http://schemas.microsoft.com/office/powerpoint/2010/main" val="571856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_10">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97948A-FFCB-264F-A553-99E8A112A8C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1" y="-1"/>
            <a:ext cx="12188952" cy="6412375"/>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C090E1D-EEDE-0148-B1E1-D69ECF660A78}"/>
              </a:ext>
            </a:extLst>
          </p:cNvPr>
          <p:cNvSpPr txBox="1"/>
          <p:nvPr userDrawn="1"/>
        </p:nvSpPr>
        <p:spPr>
          <a:xfrm>
            <a:off x="6910466" y="-3657600"/>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3" name="TextBox 2">
            <a:extLst>
              <a:ext uri="{FF2B5EF4-FFF2-40B4-BE49-F238E27FC236}">
                <a16:creationId xmlns:a16="http://schemas.microsoft.com/office/drawing/2014/main" id="{77055EAA-985C-644E-B108-96F14DD48918}"/>
              </a:ext>
            </a:extLst>
          </p:cNvPr>
          <p:cNvSpPr txBox="1"/>
          <p:nvPr userDrawn="1"/>
        </p:nvSpPr>
        <p:spPr>
          <a:xfrm>
            <a:off x="14810282" y="1858780"/>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231430020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48572770-1214-A640-89E8-732D750B9357}"/>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8D507CA0-0B8C-CC4A-B6FB-38007072DF33}"/>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E45D1ED6-F124-8648-BBFD-909F2A368192}"/>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Tree>
    <p:extLst>
      <p:ext uri="{BB962C8B-B14F-4D97-AF65-F5344CB8AC3E}">
        <p14:creationId xmlns:p14="http://schemas.microsoft.com/office/powerpoint/2010/main" val="84781307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BABBD15-C764-D44F-A079-A682C6881F85}"/>
              </a:ext>
            </a:extLst>
          </p:cNvPr>
          <p:cNvSpPr/>
          <p:nvPr userDrawn="1"/>
        </p:nvSpPr>
        <p:spPr>
          <a:xfrm>
            <a:off x="0" y="0"/>
            <a:ext cx="6096000" cy="6428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29C697D-85E3-2B4A-8E51-BEE0AC3B2D7A}"/>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dirty="0"/>
              <a:t>Click to edit slide</a:t>
            </a:r>
          </a:p>
        </p:txBody>
      </p:sp>
      <p:sp>
        <p:nvSpPr>
          <p:cNvPr id="12" name="Rectangle 11">
            <a:extLst>
              <a:ext uri="{FF2B5EF4-FFF2-40B4-BE49-F238E27FC236}">
                <a16:creationId xmlns:a16="http://schemas.microsoft.com/office/drawing/2014/main" id="{3EFB5DCE-D91E-2C4F-A3CC-F4DC161EF759}"/>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2067893-83A5-9A4F-8FF9-911C2F1C586D}"/>
              </a:ext>
            </a:extLst>
          </p:cNvPr>
          <p:cNvSpPr txBox="1"/>
          <p:nvPr userDrawn="1"/>
        </p:nvSpPr>
        <p:spPr>
          <a:xfrm>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6" name="TextBox 15">
            <a:extLst>
              <a:ext uri="{FF2B5EF4-FFF2-40B4-BE49-F238E27FC236}">
                <a16:creationId xmlns:a16="http://schemas.microsoft.com/office/drawing/2014/main" id="{FA28D48F-7D12-1042-A62C-F4E27F86D043}"/>
              </a:ext>
            </a:extLst>
          </p:cNvPr>
          <p:cNvSpPr txBox="1"/>
          <p:nvPr userDrawn="1"/>
        </p:nvSpPr>
        <p:spPr>
          <a:xfrm>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7" name="TextBox 16">
            <a:extLst>
              <a:ext uri="{FF2B5EF4-FFF2-40B4-BE49-F238E27FC236}">
                <a16:creationId xmlns:a16="http://schemas.microsoft.com/office/drawing/2014/main" id="{42BCE0EE-8C96-3E4D-8FB6-6DE70E4D18E7}"/>
              </a:ext>
            </a:extLst>
          </p:cNvPr>
          <p:cNvSpPr txBox="1"/>
          <p:nvPr userDrawn="1"/>
        </p:nvSpPr>
        <p:spPr>
          <a:xfrm>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8" name="Picture 17">
            <a:extLst>
              <a:ext uri="{FF2B5EF4-FFF2-40B4-BE49-F238E27FC236}">
                <a16:creationId xmlns:a16="http://schemas.microsoft.com/office/drawing/2014/main" id="{9FD608F1-4926-1F4C-B858-F295E413845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rot="10800000">
            <a:off x="5590207" y="-1"/>
            <a:ext cx="503297" cy="6428510"/>
          </a:xfrm>
          <a:prstGeom prst="rect">
            <a:avLst/>
          </a:prstGeom>
        </p:spPr>
      </p:pic>
      <p:sp>
        <p:nvSpPr>
          <p:cNvPr id="19" name="Picture Placeholder 2">
            <a:extLst>
              <a:ext uri="{FF2B5EF4-FFF2-40B4-BE49-F238E27FC236}">
                <a16:creationId xmlns:a16="http://schemas.microsoft.com/office/drawing/2014/main" id="{DDA33AC0-47D6-064F-8896-FB1AAA936C2B}"/>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B96C4967-AFD9-B140-B34B-ED8EB3D35331}"/>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anose="05000000000000000000"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text styles</a:t>
            </a:r>
          </a:p>
        </p:txBody>
      </p:sp>
    </p:spTree>
    <p:extLst>
      <p:ext uri="{BB962C8B-B14F-4D97-AF65-F5344CB8AC3E}">
        <p14:creationId xmlns:p14="http://schemas.microsoft.com/office/powerpoint/2010/main" val="11846178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ase study_1">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68E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B5D51FAF-7314-44A7-A720-AB66ABD1BA85}"/>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chemeClr val="accent3"/>
                </a:solidFill>
              </a:rPr>
              <a:t>Opportunity</a:t>
            </a:r>
          </a:p>
        </p:txBody>
      </p:sp>
      <p:sp>
        <p:nvSpPr>
          <p:cNvPr id="16" name="TextBox 15">
            <a:extLst>
              <a:ext uri="{FF2B5EF4-FFF2-40B4-BE49-F238E27FC236}">
                <a16:creationId xmlns:a16="http://schemas.microsoft.com/office/drawing/2014/main" id="{FE74ACCC-8E58-459E-8D94-4D94F4F1A52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chemeClr val="accent3"/>
                </a:solidFill>
              </a:rPr>
              <a:t>Solution</a:t>
            </a:r>
          </a:p>
        </p:txBody>
      </p:sp>
      <p:sp>
        <p:nvSpPr>
          <p:cNvPr id="17" name="TextBox 16">
            <a:extLst>
              <a:ext uri="{FF2B5EF4-FFF2-40B4-BE49-F238E27FC236}">
                <a16:creationId xmlns:a16="http://schemas.microsoft.com/office/drawing/2014/main" id="{2FD1D92F-AA6A-493C-8EC1-DD8A92F05801}"/>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8" name="TextBox 17">
            <a:extLst>
              <a:ext uri="{FF2B5EF4-FFF2-40B4-BE49-F238E27FC236}">
                <a16:creationId xmlns:a16="http://schemas.microsoft.com/office/drawing/2014/main" id="{64EDBF0B-55AA-4747-99A1-5BBA3EE405BC}"/>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9" name="TextBox 18">
            <a:extLst>
              <a:ext uri="{FF2B5EF4-FFF2-40B4-BE49-F238E27FC236}">
                <a16:creationId xmlns:a16="http://schemas.microsoft.com/office/drawing/2014/main" id="{F8EFBC44-8195-449B-9C95-63E2E0F44FE6}"/>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chemeClr val="accent3"/>
                </a:solidFill>
              </a:rPr>
              <a:t>Results</a:t>
            </a:r>
          </a:p>
        </p:txBody>
      </p:sp>
      <p:sp>
        <p:nvSpPr>
          <p:cNvPr id="20" name="TextBox 19">
            <a:extLst>
              <a:ext uri="{FF2B5EF4-FFF2-40B4-BE49-F238E27FC236}">
                <a16:creationId xmlns:a16="http://schemas.microsoft.com/office/drawing/2014/main" id="{4D5F3673-983E-42F9-AAB8-C4145FF70C8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253549026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2_Picture with Caption">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8" name="TextBox 7">
            <a:extLst>
              <a:ext uri="{FF2B5EF4-FFF2-40B4-BE49-F238E27FC236}">
                <a16:creationId xmlns:a16="http://schemas.microsoft.com/office/drawing/2014/main" id="{8B1E28F2-5BEE-4579-91D5-FB9AB4BF0F52}"/>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chemeClr val="accent3"/>
                </a:solidFill>
              </a:rPr>
              <a:t>Opportunity</a:t>
            </a:r>
          </a:p>
        </p:txBody>
      </p:sp>
      <p:sp>
        <p:nvSpPr>
          <p:cNvPr id="9" name="TextBox 8">
            <a:extLst>
              <a:ext uri="{FF2B5EF4-FFF2-40B4-BE49-F238E27FC236}">
                <a16:creationId xmlns:a16="http://schemas.microsoft.com/office/drawing/2014/main" id="{760B66E1-B07E-46E7-B6E2-EE07EB77F6C6}"/>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chemeClr val="accent3"/>
                </a:solidFill>
              </a:rPr>
              <a:t>Solution</a:t>
            </a:r>
          </a:p>
        </p:txBody>
      </p:sp>
      <p:sp>
        <p:nvSpPr>
          <p:cNvPr id="10" name="TextBox 9">
            <a:extLst>
              <a:ext uri="{FF2B5EF4-FFF2-40B4-BE49-F238E27FC236}">
                <a16:creationId xmlns:a16="http://schemas.microsoft.com/office/drawing/2014/main" id="{5CFB483A-9906-492B-A801-4770732B321D}"/>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2" name="TextBox 11">
            <a:extLst>
              <a:ext uri="{FF2B5EF4-FFF2-40B4-BE49-F238E27FC236}">
                <a16:creationId xmlns:a16="http://schemas.microsoft.com/office/drawing/2014/main" id="{EC3E7FBB-1635-4BCE-9CAB-08F4EB618358}"/>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3" name="TextBox 12">
            <a:extLst>
              <a:ext uri="{FF2B5EF4-FFF2-40B4-BE49-F238E27FC236}">
                <a16:creationId xmlns:a16="http://schemas.microsoft.com/office/drawing/2014/main" id="{6051D5BC-4550-4F2D-AACA-BF845F3C5F2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chemeClr val="accent3"/>
                </a:solidFill>
              </a:rPr>
              <a:t>Results</a:t>
            </a:r>
          </a:p>
        </p:txBody>
      </p:sp>
      <p:sp>
        <p:nvSpPr>
          <p:cNvPr id="14" name="TextBox 13">
            <a:extLst>
              <a:ext uri="{FF2B5EF4-FFF2-40B4-BE49-F238E27FC236}">
                <a16:creationId xmlns:a16="http://schemas.microsoft.com/office/drawing/2014/main" id="{B141F716-3E7F-41C3-98BE-8801D1E8C725}"/>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40020742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ase study_3">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AE9B"/>
              </a:solidFill>
            </a:endParaRPr>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21" name="TextBox 20">
            <a:extLst>
              <a:ext uri="{FF2B5EF4-FFF2-40B4-BE49-F238E27FC236}">
                <a16:creationId xmlns:a16="http://schemas.microsoft.com/office/drawing/2014/main" id="{1C1ABC48-8139-4005-B894-3036219F25A0}"/>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rgbClr val="44AE9B"/>
                </a:solidFill>
              </a:rPr>
              <a:t>Opportunity</a:t>
            </a:r>
          </a:p>
        </p:txBody>
      </p:sp>
      <p:sp>
        <p:nvSpPr>
          <p:cNvPr id="22" name="TextBox 21">
            <a:extLst>
              <a:ext uri="{FF2B5EF4-FFF2-40B4-BE49-F238E27FC236}">
                <a16:creationId xmlns:a16="http://schemas.microsoft.com/office/drawing/2014/main" id="{5E705654-C815-467A-B062-47B921E64828}"/>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rgbClr val="44AE9B"/>
                </a:solidFill>
              </a:rPr>
              <a:t>Solution</a:t>
            </a:r>
          </a:p>
        </p:txBody>
      </p:sp>
      <p:sp>
        <p:nvSpPr>
          <p:cNvPr id="25" name="TextBox 24">
            <a:extLst>
              <a:ext uri="{FF2B5EF4-FFF2-40B4-BE49-F238E27FC236}">
                <a16:creationId xmlns:a16="http://schemas.microsoft.com/office/drawing/2014/main" id="{96C1C8C7-81C0-4767-BD78-70A5CB59F12E}"/>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26" name="TextBox 25">
            <a:extLst>
              <a:ext uri="{FF2B5EF4-FFF2-40B4-BE49-F238E27FC236}">
                <a16:creationId xmlns:a16="http://schemas.microsoft.com/office/drawing/2014/main" id="{91CDD51E-6E33-4F0F-A0DD-BBC341D9A0A9}"/>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28" name="TextBox 27">
            <a:extLst>
              <a:ext uri="{FF2B5EF4-FFF2-40B4-BE49-F238E27FC236}">
                <a16:creationId xmlns:a16="http://schemas.microsoft.com/office/drawing/2014/main" id="{C8903AEF-E75A-4990-A3AB-B9D7F3708C7B}"/>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rgbClr val="44AE9B"/>
                </a:solidFill>
              </a:rPr>
              <a:t>Results</a:t>
            </a:r>
          </a:p>
        </p:txBody>
      </p:sp>
      <p:sp>
        <p:nvSpPr>
          <p:cNvPr id="30" name="TextBox 29">
            <a:extLst>
              <a:ext uri="{FF2B5EF4-FFF2-40B4-BE49-F238E27FC236}">
                <a16:creationId xmlns:a16="http://schemas.microsoft.com/office/drawing/2014/main" id="{C7526716-1785-44B5-A522-3C6CC0BB22EC}"/>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31485811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ase study_4">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19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58A9D534-E298-42DA-A239-498A38D5BB08}"/>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Opportunity</a:t>
            </a:r>
          </a:p>
        </p:txBody>
      </p:sp>
      <p:sp>
        <p:nvSpPr>
          <p:cNvPr id="16" name="TextBox 15">
            <a:extLst>
              <a:ext uri="{FF2B5EF4-FFF2-40B4-BE49-F238E27FC236}">
                <a16:creationId xmlns:a16="http://schemas.microsoft.com/office/drawing/2014/main" id="{7FFCE87C-E9D8-406B-B4B4-368E6639FA4C}"/>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Solution</a:t>
            </a:r>
          </a:p>
        </p:txBody>
      </p:sp>
      <p:sp>
        <p:nvSpPr>
          <p:cNvPr id="17" name="TextBox 16">
            <a:extLst>
              <a:ext uri="{FF2B5EF4-FFF2-40B4-BE49-F238E27FC236}">
                <a16:creationId xmlns:a16="http://schemas.microsoft.com/office/drawing/2014/main" id="{598B4E30-05FA-4C40-A290-EE6EDD320067}"/>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8" name="TextBox 17">
            <a:extLst>
              <a:ext uri="{FF2B5EF4-FFF2-40B4-BE49-F238E27FC236}">
                <a16:creationId xmlns:a16="http://schemas.microsoft.com/office/drawing/2014/main" id="{BFE9A4A4-1FA9-464D-8ADF-F0D16FE5E6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9" name="TextBox 18">
            <a:extLst>
              <a:ext uri="{FF2B5EF4-FFF2-40B4-BE49-F238E27FC236}">
                <a16:creationId xmlns:a16="http://schemas.microsoft.com/office/drawing/2014/main" id="{FAAB5629-23DD-442E-B5BB-02E5DA58148E}"/>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Results</a:t>
            </a:r>
          </a:p>
        </p:txBody>
      </p:sp>
      <p:sp>
        <p:nvSpPr>
          <p:cNvPr id="20" name="TextBox 19">
            <a:extLst>
              <a:ext uri="{FF2B5EF4-FFF2-40B4-BE49-F238E27FC236}">
                <a16:creationId xmlns:a16="http://schemas.microsoft.com/office/drawing/2014/main" id="{8B8EC2AB-CDD5-49E3-BB94-CD473AA19C2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7865354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ase study_5">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F5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7136F738-8E13-49B7-8B81-AF48F4CD6CF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Opportunity</a:t>
            </a:r>
          </a:p>
        </p:txBody>
      </p:sp>
      <p:sp>
        <p:nvSpPr>
          <p:cNvPr id="16" name="TextBox 15">
            <a:extLst>
              <a:ext uri="{FF2B5EF4-FFF2-40B4-BE49-F238E27FC236}">
                <a16:creationId xmlns:a16="http://schemas.microsoft.com/office/drawing/2014/main" id="{55090336-6353-473F-A258-AB7713058D8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Solution</a:t>
            </a:r>
          </a:p>
        </p:txBody>
      </p:sp>
      <p:sp>
        <p:nvSpPr>
          <p:cNvPr id="17" name="TextBox 16">
            <a:extLst>
              <a:ext uri="{FF2B5EF4-FFF2-40B4-BE49-F238E27FC236}">
                <a16:creationId xmlns:a16="http://schemas.microsoft.com/office/drawing/2014/main" id="{A18A0D73-D69F-46E3-B886-C4E8B1484846}"/>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8" name="TextBox 17">
            <a:extLst>
              <a:ext uri="{FF2B5EF4-FFF2-40B4-BE49-F238E27FC236}">
                <a16:creationId xmlns:a16="http://schemas.microsoft.com/office/drawing/2014/main" id="{35A2F7AD-9A5B-4586-A958-DA524CA4F64E}"/>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9" name="TextBox 18">
            <a:extLst>
              <a:ext uri="{FF2B5EF4-FFF2-40B4-BE49-F238E27FC236}">
                <a16:creationId xmlns:a16="http://schemas.microsoft.com/office/drawing/2014/main" id="{28A28644-EE4D-49D7-85B1-BCB28F073B47}"/>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Results</a:t>
            </a:r>
          </a:p>
        </p:txBody>
      </p:sp>
      <p:sp>
        <p:nvSpPr>
          <p:cNvPr id="20" name="TextBox 19">
            <a:extLst>
              <a:ext uri="{FF2B5EF4-FFF2-40B4-BE49-F238E27FC236}">
                <a16:creationId xmlns:a16="http://schemas.microsoft.com/office/drawing/2014/main" id="{45FF4DEA-00D8-4BB6-932D-263E4BF759A2}"/>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7775837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ase study_6">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A8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006DA6CD-5B44-445A-BE23-00C5C2088E5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Opportunity</a:t>
            </a:r>
          </a:p>
        </p:txBody>
      </p:sp>
      <p:sp>
        <p:nvSpPr>
          <p:cNvPr id="16" name="TextBox 15">
            <a:extLst>
              <a:ext uri="{FF2B5EF4-FFF2-40B4-BE49-F238E27FC236}">
                <a16:creationId xmlns:a16="http://schemas.microsoft.com/office/drawing/2014/main" id="{523C0D28-FB25-47E8-A1E4-DFC2EBF2EBD7}"/>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Solution</a:t>
            </a:r>
          </a:p>
        </p:txBody>
      </p:sp>
      <p:sp>
        <p:nvSpPr>
          <p:cNvPr id="17" name="TextBox 16">
            <a:extLst>
              <a:ext uri="{FF2B5EF4-FFF2-40B4-BE49-F238E27FC236}">
                <a16:creationId xmlns:a16="http://schemas.microsoft.com/office/drawing/2014/main" id="{FE9FF6DF-690E-49E9-910C-0498689BDC15}"/>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8" name="TextBox 17">
            <a:extLst>
              <a:ext uri="{FF2B5EF4-FFF2-40B4-BE49-F238E27FC236}">
                <a16:creationId xmlns:a16="http://schemas.microsoft.com/office/drawing/2014/main" id="{28315F49-431E-43F3-802E-AF94362F73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9" name="TextBox 18">
            <a:extLst>
              <a:ext uri="{FF2B5EF4-FFF2-40B4-BE49-F238E27FC236}">
                <a16:creationId xmlns:a16="http://schemas.microsoft.com/office/drawing/2014/main" id="{FDA40EEF-2453-4F8E-B462-12C7C08E9D9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Results</a:t>
            </a:r>
          </a:p>
        </p:txBody>
      </p:sp>
      <p:sp>
        <p:nvSpPr>
          <p:cNvPr id="20" name="TextBox 19">
            <a:extLst>
              <a:ext uri="{FF2B5EF4-FFF2-40B4-BE49-F238E27FC236}">
                <a16:creationId xmlns:a16="http://schemas.microsoft.com/office/drawing/2014/main" id="{7D7C8CD2-5298-439A-A295-6190CBEF0074}"/>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375197507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ase study 7">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dirty="0" err="1"/>
              <a:t>Insert</a:t>
            </a:r>
            <a:r>
              <a:rPr lang="es-CO" dirty="0"/>
              <a:t> case </a:t>
            </a:r>
            <a:r>
              <a:rPr lang="es-CO" dirty="0" err="1"/>
              <a:t>study</a:t>
            </a:r>
            <a:r>
              <a:rPr lang="es-CO" dirty="0"/>
              <a:t> </a:t>
            </a:r>
            <a:r>
              <a:rPr lang="es-CO" dirty="0" err="1"/>
              <a:t>information</a:t>
            </a:r>
            <a:endParaRPr lang="es-CO" dirty="0"/>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dirty="0"/>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dirty="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DD1CA0B0-9B75-4B59-BD23-29306B7ED2EC}"/>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Opportunity</a:t>
            </a:r>
          </a:p>
        </p:txBody>
      </p:sp>
      <p:sp>
        <p:nvSpPr>
          <p:cNvPr id="16" name="TextBox 15">
            <a:extLst>
              <a:ext uri="{FF2B5EF4-FFF2-40B4-BE49-F238E27FC236}">
                <a16:creationId xmlns:a16="http://schemas.microsoft.com/office/drawing/2014/main" id="{1253A746-CFE3-4EF5-A405-C965FE23EA8A}"/>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Solution</a:t>
            </a:r>
          </a:p>
        </p:txBody>
      </p:sp>
      <p:sp>
        <p:nvSpPr>
          <p:cNvPr id="17" name="TextBox 16">
            <a:extLst>
              <a:ext uri="{FF2B5EF4-FFF2-40B4-BE49-F238E27FC236}">
                <a16:creationId xmlns:a16="http://schemas.microsoft.com/office/drawing/2014/main" id="{1513EDF2-9153-4A7F-91F2-20B2F2DF3E4F}"/>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8" name="TextBox 17">
            <a:extLst>
              <a:ext uri="{FF2B5EF4-FFF2-40B4-BE49-F238E27FC236}">
                <a16:creationId xmlns:a16="http://schemas.microsoft.com/office/drawing/2014/main" id="{388DD90C-3070-49A5-951C-105D101C7B3A}"/>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
        <p:nvSpPr>
          <p:cNvPr id="19" name="TextBox 18">
            <a:extLst>
              <a:ext uri="{FF2B5EF4-FFF2-40B4-BE49-F238E27FC236}">
                <a16:creationId xmlns:a16="http://schemas.microsoft.com/office/drawing/2014/main" id="{7CD25586-5534-4C1D-A439-F26A9FDFCBF3}"/>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en-US" b="1" dirty="0">
                <a:solidFill>
                  <a:schemeClr val="bg1"/>
                </a:solidFill>
              </a:rPr>
              <a:t>Results</a:t>
            </a:r>
          </a:p>
        </p:txBody>
      </p:sp>
      <p:sp>
        <p:nvSpPr>
          <p:cNvPr id="20" name="TextBox 19">
            <a:extLst>
              <a:ext uri="{FF2B5EF4-FFF2-40B4-BE49-F238E27FC236}">
                <a16:creationId xmlns:a16="http://schemas.microsoft.com/office/drawing/2014/main" id="{BF431725-7C09-499C-851D-5A5775DF0CB3}"/>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anose="05000000000000000000" pitchFamily="2" charset="2"/>
              <a:buChar char="§"/>
            </a:pPr>
            <a:r>
              <a:rPr lang="en-US" dirty="0">
                <a:solidFill>
                  <a:schemeClr val="bg1"/>
                </a:solidFill>
              </a:rPr>
              <a:t>Click to edit text </a:t>
            </a:r>
          </a:p>
          <a:p>
            <a:pPr marL="174625" indent="-174625" algn="l">
              <a:spcAft>
                <a:spcPts val="600"/>
              </a:spcAft>
              <a:buFont typeface="Wingdings" panose="05000000000000000000" pitchFamily="2" charset="2"/>
              <a:buChar char="§"/>
            </a:pPr>
            <a:r>
              <a:rPr lang="en-US" dirty="0">
                <a:solidFill>
                  <a:schemeClr val="bg1"/>
                </a:solidFill>
              </a:rPr>
              <a:t>Click to edit text</a:t>
            </a:r>
          </a:p>
          <a:p>
            <a:pPr marL="174625" indent="-174625" algn="l">
              <a:spcAft>
                <a:spcPts val="600"/>
              </a:spcAft>
              <a:buFont typeface="Wingdings" panose="05000000000000000000" pitchFamily="2" charset="2"/>
              <a:buChar char="§"/>
            </a:pPr>
            <a:r>
              <a:rPr lang="en-US" dirty="0">
                <a:solidFill>
                  <a:schemeClr val="bg1"/>
                </a:solidFill>
              </a:rPr>
              <a:t>Click to edit text</a:t>
            </a:r>
          </a:p>
        </p:txBody>
      </p:sp>
    </p:spTree>
    <p:extLst>
      <p:ext uri="{BB962C8B-B14F-4D97-AF65-F5344CB8AC3E}">
        <p14:creationId xmlns:p14="http://schemas.microsoft.com/office/powerpoint/2010/main" val="303842208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attern Header 1">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chemeClr val="accent1"/>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62989E2C-BA56-E243-A6D6-00729295EFCB}"/>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2235157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Pattern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14357"/>
          <a:stretch/>
        </p:blipFill>
        <p:spPr>
          <a:xfrm>
            <a:off x="7085938" y="0"/>
            <a:ext cx="5106062" cy="6420678"/>
          </a:xfrm>
          <a:prstGeom prst="rect">
            <a:avLst/>
          </a:prstGeom>
        </p:spPr>
      </p:pic>
      <p:pic>
        <p:nvPicPr>
          <p:cNvPr id="10" name="Picture 9">
            <a:extLst>
              <a:ext uri="{FF2B5EF4-FFF2-40B4-BE49-F238E27FC236}">
                <a16:creationId xmlns:a16="http://schemas.microsoft.com/office/drawing/2014/main" id="{F008420B-C8C0-614C-BAC6-C56F62F1DB1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16719" y="1459654"/>
            <a:ext cx="557316" cy="716549"/>
          </a:xfrm>
          <a:prstGeom prst="rect">
            <a:avLst/>
          </a:prstGeom>
        </p:spPr>
      </p:pic>
      <p:pic>
        <p:nvPicPr>
          <p:cNvPr id="11" name="Picture 10">
            <a:extLst>
              <a:ext uri="{FF2B5EF4-FFF2-40B4-BE49-F238E27FC236}">
                <a16:creationId xmlns:a16="http://schemas.microsoft.com/office/drawing/2014/main" id="{65151A0E-BD53-4741-BC66-1F7FF7BB42E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92580" y="1459654"/>
            <a:ext cx="557316" cy="716549"/>
          </a:xfrm>
          <a:prstGeom prst="rect">
            <a:avLst/>
          </a:prstGeom>
        </p:spPr>
      </p:pic>
      <p:sp>
        <p:nvSpPr>
          <p:cNvPr id="26" name="Content Placeholder 2">
            <a:extLst>
              <a:ext uri="{FF2B5EF4-FFF2-40B4-BE49-F238E27FC236}">
                <a16:creationId xmlns:a16="http://schemas.microsoft.com/office/drawing/2014/main" id="{29651B44-1591-EE4C-B083-EAE2FBEDB689}"/>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—Quote Source</a:t>
            </a:r>
          </a:p>
        </p:txBody>
      </p:sp>
      <p:sp>
        <p:nvSpPr>
          <p:cNvPr id="8" name="Title 1">
            <a:extLst>
              <a:ext uri="{FF2B5EF4-FFF2-40B4-BE49-F238E27FC236}">
                <a16:creationId xmlns:a16="http://schemas.microsoft.com/office/drawing/2014/main" id="{F02B8F02-4FC8-2F45-BA74-195E36FC56E9}"/>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quote text lorem ipsum dolor sit </a:t>
            </a:r>
            <a:r>
              <a:rPr lang="en-US" dirty="0" err="1"/>
              <a:t>amit</a:t>
            </a:r>
            <a:r>
              <a:rPr lang="en-US" dirty="0"/>
              <a:t> </a:t>
            </a:r>
            <a:r>
              <a:rPr lang="en-US" dirty="0" err="1"/>
              <a:t>ut</a:t>
            </a:r>
            <a:r>
              <a:rPr lang="en-US" dirty="0"/>
              <a:t> Maecenas </a:t>
            </a:r>
            <a:r>
              <a:rPr lang="en-US" dirty="0" err="1"/>
              <a:t>ullamcorper</a:t>
            </a:r>
            <a:r>
              <a:rPr lang="en-US" dirty="0"/>
              <a:t>, dui et </a:t>
            </a:r>
            <a:r>
              <a:rPr lang="en-US" dirty="0" err="1"/>
              <a:t>placerat</a:t>
            </a:r>
            <a:r>
              <a:rPr lang="en-US" dirty="0"/>
              <a:t> </a:t>
            </a:r>
            <a:r>
              <a:rPr lang="en-US" dirty="0" err="1"/>
              <a:t>feugiat</a:t>
            </a:r>
            <a:r>
              <a:rPr lang="en-US" dirty="0"/>
              <a:t>.</a:t>
            </a:r>
          </a:p>
        </p:txBody>
      </p:sp>
    </p:spTree>
    <p:extLst>
      <p:ext uri="{BB962C8B-B14F-4D97-AF65-F5344CB8AC3E}">
        <p14:creationId xmlns:p14="http://schemas.microsoft.com/office/powerpoint/2010/main" val="4256384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attern Header 2">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rgbClr val="004E6C"/>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3724373D-C4D2-B24C-BAD5-57EB1F4F7B3C}"/>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71015168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Pattern Header 3">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rgbClr val="3877A9"/>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516ED0B7-7F06-074B-B8D5-D49D749F80F3}"/>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10337440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Pattern Header 4">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5"/>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5FACC7F-5B1E-034E-8B57-549B9C6F08D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3725775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Pattern Header 5">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rgbClr val="45AF9A"/>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CDDE8092-956B-ED4E-AC13-C8236EA2DDE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412323672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Pattern Header 6">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2"/>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155CD24-E82C-EC4A-B738-620FD1FFB73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222639113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attern Header 7">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6"/>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7862FAC8-84EA-FE44-AA22-5753E1409F56}"/>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content header</a:t>
            </a:r>
          </a:p>
        </p:txBody>
      </p:sp>
    </p:spTree>
    <p:extLst>
      <p:ext uri="{BB962C8B-B14F-4D97-AF65-F5344CB8AC3E}">
        <p14:creationId xmlns:p14="http://schemas.microsoft.com/office/powerpoint/2010/main" val="232678072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B17967-AFB4-AE43-95E5-82B3B41E5B2B}"/>
              </a:ext>
            </a:extLst>
          </p:cNvPr>
          <p:cNvSpPr txBox="1"/>
          <p:nvPr userDrawn="1"/>
        </p:nvSpPr>
        <p:spPr>
          <a:xfrm>
            <a:off x="14134011"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a:off x="11418849" y="-1505415"/>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4" name="Picture 3">
            <a:extLst>
              <a:ext uri="{FF2B5EF4-FFF2-40B4-BE49-F238E27FC236}">
                <a16:creationId xmlns:a16="http://schemas.microsoft.com/office/drawing/2014/main" id="{AD4E0996-EC88-DA4B-A212-5408F13DA41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57702"/>
          <a:stretch/>
        </p:blipFill>
        <p:spPr>
          <a:xfrm>
            <a:off x="6581869" y="2190367"/>
            <a:ext cx="2668410" cy="938398"/>
          </a:xfrm>
          <a:prstGeom prst="rect">
            <a:avLst/>
          </a:prstGeom>
        </p:spPr>
      </p:pic>
      <p:sp>
        <p:nvSpPr>
          <p:cNvPr id="10" name="Title 1">
            <a:extLst>
              <a:ext uri="{FF2B5EF4-FFF2-40B4-BE49-F238E27FC236}">
                <a16:creationId xmlns:a16="http://schemas.microsoft.com/office/drawing/2014/main" id="{A96C4B70-69B4-6C4E-AAA3-CB39BBF25E65}"/>
              </a:ext>
            </a:extLst>
          </p:cNvPr>
          <p:cNvSpPr>
            <a:spLocks noGrp="1"/>
          </p:cNvSpPr>
          <p:nvPr>
            <p:ph type="title" hasCustomPrompt="1"/>
          </p:nvPr>
        </p:nvSpPr>
        <p:spPr>
          <a:xfrm>
            <a:off x="554182" y="3530063"/>
            <a:ext cx="11083636" cy="974035"/>
          </a:xfrm>
        </p:spPr>
        <p:txBody>
          <a:bodyPr anchor="ctr">
            <a:normAutofit/>
          </a:bodyPr>
          <a:lstStyle>
            <a:lvl1pPr algn="ct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dirty="0"/>
              <a:t>Add CTA here</a:t>
            </a:r>
          </a:p>
        </p:txBody>
      </p:sp>
      <p:sp>
        <p:nvSpPr>
          <p:cNvPr id="12" name="Title 1">
            <a:extLst>
              <a:ext uri="{FF2B5EF4-FFF2-40B4-BE49-F238E27FC236}">
                <a16:creationId xmlns:a16="http://schemas.microsoft.com/office/drawing/2014/main" id="{065BB1F7-8202-C141-90E0-287EA0B5174D}"/>
              </a:ext>
            </a:extLst>
          </p:cNvPr>
          <p:cNvSpPr txBox="1">
            <a:spLocks/>
          </p:cNvSpPr>
          <p:nvPr userDrawn="1"/>
        </p:nvSpPr>
        <p:spPr>
          <a:xfrm>
            <a:off x="554182" y="5100836"/>
            <a:ext cx="11083636" cy="97403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000" b="1" i="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sz="1600" b="0" dirty="0"/>
              <a:t>www.avaya.com</a:t>
            </a:r>
          </a:p>
        </p:txBody>
      </p:sp>
      <p:pic>
        <p:nvPicPr>
          <p:cNvPr id="11" name="Picture 10">
            <a:extLst>
              <a:ext uri="{FF2B5EF4-FFF2-40B4-BE49-F238E27FC236}">
                <a16:creationId xmlns:a16="http://schemas.microsoft.com/office/drawing/2014/main" id="{E5E9037D-97A4-4F44-B4A5-85BBB2079F1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39786" y="2182222"/>
            <a:ext cx="3298053" cy="946542"/>
          </a:xfrm>
          <a:prstGeom prst="rect">
            <a:avLst/>
          </a:prstGeom>
        </p:spPr>
      </p:pic>
    </p:spTree>
    <p:extLst>
      <p:ext uri="{BB962C8B-B14F-4D97-AF65-F5344CB8AC3E}">
        <p14:creationId xmlns:p14="http://schemas.microsoft.com/office/powerpoint/2010/main" val="40168492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Approved Ico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6DE72D-6C45-6040-A1FD-880E8D3112ED}"/>
              </a:ext>
            </a:extLst>
          </p:cNvPr>
          <p:cNvSpPr/>
          <p:nvPr userDrawn="1"/>
        </p:nvSpPr>
        <p:spPr>
          <a:xfrm>
            <a:off x="0" y="0"/>
            <a:ext cx="12192000" cy="6400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162B6B5-596A-2A4E-B09C-42155D31670A}"/>
              </a:ext>
            </a:extLst>
          </p:cNvPr>
          <p:cNvSpPr txBox="1"/>
          <p:nvPr userDrawn="1"/>
        </p:nvSpPr>
        <p:spPr>
          <a:xfrm>
            <a:off x="-5109210" y="9201150"/>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4" name="Picture 3">
            <a:extLst>
              <a:ext uri="{FF2B5EF4-FFF2-40B4-BE49-F238E27FC236}">
                <a16:creationId xmlns:a16="http://schemas.microsoft.com/office/drawing/2014/main" id="{2B7B2579-BD12-CC49-907A-2D3700482D54}"/>
              </a:ext>
            </a:extLst>
          </p:cNvPr>
          <p:cNvPicPr>
            <a:picLocks noChangeAspect="1"/>
          </p:cNvPicPr>
          <p:nvPr userDrawn="1"/>
        </p:nvPicPr>
        <p:blipFill>
          <a:blip r:embed="rId2"/>
          <a:stretch>
            <a:fillRect/>
          </a:stretch>
        </p:blipFill>
        <p:spPr>
          <a:xfrm>
            <a:off x="1428998" y="2058206"/>
            <a:ext cx="832457" cy="832457"/>
          </a:xfrm>
          <a:prstGeom prst="rect">
            <a:avLst/>
          </a:prstGeom>
        </p:spPr>
      </p:pic>
      <p:pic>
        <p:nvPicPr>
          <p:cNvPr id="5" name="Picture 4">
            <a:extLst>
              <a:ext uri="{FF2B5EF4-FFF2-40B4-BE49-F238E27FC236}">
                <a16:creationId xmlns:a16="http://schemas.microsoft.com/office/drawing/2014/main" id="{76400366-7605-2B45-A6C9-86785165367B}"/>
              </a:ext>
            </a:extLst>
          </p:cNvPr>
          <p:cNvPicPr>
            <a:picLocks noChangeAspect="1"/>
          </p:cNvPicPr>
          <p:nvPr userDrawn="1"/>
        </p:nvPicPr>
        <p:blipFill>
          <a:blip r:embed="rId3"/>
          <a:stretch>
            <a:fillRect/>
          </a:stretch>
        </p:blipFill>
        <p:spPr>
          <a:xfrm>
            <a:off x="2845922" y="2058205"/>
            <a:ext cx="832457" cy="832457"/>
          </a:xfrm>
          <a:prstGeom prst="rect">
            <a:avLst/>
          </a:prstGeom>
        </p:spPr>
      </p:pic>
      <p:pic>
        <p:nvPicPr>
          <p:cNvPr id="6" name="Picture 5">
            <a:extLst>
              <a:ext uri="{FF2B5EF4-FFF2-40B4-BE49-F238E27FC236}">
                <a16:creationId xmlns:a16="http://schemas.microsoft.com/office/drawing/2014/main" id="{AC6BACB8-3C15-1348-B61B-DFF0BAA0E2ED}"/>
              </a:ext>
            </a:extLst>
          </p:cNvPr>
          <p:cNvPicPr>
            <a:picLocks noChangeAspect="1"/>
          </p:cNvPicPr>
          <p:nvPr userDrawn="1"/>
        </p:nvPicPr>
        <p:blipFill>
          <a:blip r:embed="rId4"/>
          <a:stretch>
            <a:fillRect/>
          </a:stretch>
        </p:blipFill>
        <p:spPr>
          <a:xfrm>
            <a:off x="4262846" y="2058204"/>
            <a:ext cx="832457" cy="832457"/>
          </a:xfrm>
          <a:prstGeom prst="rect">
            <a:avLst/>
          </a:prstGeom>
        </p:spPr>
      </p:pic>
      <p:pic>
        <p:nvPicPr>
          <p:cNvPr id="7" name="Picture 6">
            <a:extLst>
              <a:ext uri="{FF2B5EF4-FFF2-40B4-BE49-F238E27FC236}">
                <a16:creationId xmlns:a16="http://schemas.microsoft.com/office/drawing/2014/main" id="{1EAA21CD-4AF5-174D-9F32-17E0CB316E2C}"/>
              </a:ext>
            </a:extLst>
          </p:cNvPr>
          <p:cNvPicPr>
            <a:picLocks noChangeAspect="1"/>
          </p:cNvPicPr>
          <p:nvPr userDrawn="1"/>
        </p:nvPicPr>
        <p:blipFill>
          <a:blip r:embed="rId5"/>
          <a:stretch>
            <a:fillRect/>
          </a:stretch>
        </p:blipFill>
        <p:spPr>
          <a:xfrm>
            <a:off x="5679770" y="2058203"/>
            <a:ext cx="832457" cy="832457"/>
          </a:xfrm>
          <a:prstGeom prst="rect">
            <a:avLst/>
          </a:prstGeom>
        </p:spPr>
      </p:pic>
      <p:pic>
        <p:nvPicPr>
          <p:cNvPr id="8" name="Picture 7">
            <a:extLst>
              <a:ext uri="{FF2B5EF4-FFF2-40B4-BE49-F238E27FC236}">
                <a16:creationId xmlns:a16="http://schemas.microsoft.com/office/drawing/2014/main" id="{20122116-144B-FA48-93D9-07DC108ADF2A}"/>
              </a:ext>
            </a:extLst>
          </p:cNvPr>
          <p:cNvPicPr>
            <a:picLocks noChangeAspect="1"/>
          </p:cNvPicPr>
          <p:nvPr userDrawn="1"/>
        </p:nvPicPr>
        <p:blipFill>
          <a:blip r:embed="rId6"/>
          <a:stretch>
            <a:fillRect/>
          </a:stretch>
        </p:blipFill>
        <p:spPr>
          <a:xfrm>
            <a:off x="7096694" y="2058202"/>
            <a:ext cx="832457" cy="832457"/>
          </a:xfrm>
          <a:prstGeom prst="rect">
            <a:avLst/>
          </a:prstGeom>
        </p:spPr>
      </p:pic>
      <p:pic>
        <p:nvPicPr>
          <p:cNvPr id="9" name="Picture 8">
            <a:extLst>
              <a:ext uri="{FF2B5EF4-FFF2-40B4-BE49-F238E27FC236}">
                <a16:creationId xmlns:a16="http://schemas.microsoft.com/office/drawing/2014/main" id="{5C58030D-1B27-D54E-8891-1E6F77178C33}"/>
              </a:ext>
            </a:extLst>
          </p:cNvPr>
          <p:cNvPicPr>
            <a:picLocks noChangeAspect="1"/>
          </p:cNvPicPr>
          <p:nvPr userDrawn="1"/>
        </p:nvPicPr>
        <p:blipFill>
          <a:blip r:embed="rId7"/>
          <a:stretch>
            <a:fillRect/>
          </a:stretch>
        </p:blipFill>
        <p:spPr>
          <a:xfrm>
            <a:off x="8513618" y="2058201"/>
            <a:ext cx="832457" cy="832457"/>
          </a:xfrm>
          <a:prstGeom prst="rect">
            <a:avLst/>
          </a:prstGeom>
        </p:spPr>
      </p:pic>
      <p:pic>
        <p:nvPicPr>
          <p:cNvPr id="10" name="Picture 9">
            <a:extLst>
              <a:ext uri="{FF2B5EF4-FFF2-40B4-BE49-F238E27FC236}">
                <a16:creationId xmlns:a16="http://schemas.microsoft.com/office/drawing/2014/main" id="{687F713D-B9A0-0D42-A872-7F36ED783D48}"/>
              </a:ext>
            </a:extLst>
          </p:cNvPr>
          <p:cNvPicPr>
            <a:picLocks noChangeAspect="1"/>
          </p:cNvPicPr>
          <p:nvPr userDrawn="1"/>
        </p:nvPicPr>
        <p:blipFill>
          <a:blip r:embed="rId8"/>
          <a:stretch>
            <a:fillRect/>
          </a:stretch>
        </p:blipFill>
        <p:spPr>
          <a:xfrm>
            <a:off x="9930544" y="2058201"/>
            <a:ext cx="832457" cy="832457"/>
          </a:xfrm>
          <a:prstGeom prst="rect">
            <a:avLst/>
          </a:prstGeom>
        </p:spPr>
      </p:pic>
      <p:pic>
        <p:nvPicPr>
          <p:cNvPr id="11" name="Picture 10">
            <a:extLst>
              <a:ext uri="{FF2B5EF4-FFF2-40B4-BE49-F238E27FC236}">
                <a16:creationId xmlns:a16="http://schemas.microsoft.com/office/drawing/2014/main" id="{8A89E811-FE9B-6E42-841C-60D92E9A8B5B}"/>
              </a:ext>
            </a:extLst>
          </p:cNvPr>
          <p:cNvPicPr>
            <a:picLocks noChangeAspect="1"/>
          </p:cNvPicPr>
          <p:nvPr userDrawn="1"/>
        </p:nvPicPr>
        <p:blipFill>
          <a:blip r:embed="rId9"/>
          <a:stretch>
            <a:fillRect/>
          </a:stretch>
        </p:blipFill>
        <p:spPr>
          <a:xfrm>
            <a:off x="2135578" y="3392743"/>
            <a:ext cx="832457" cy="832457"/>
          </a:xfrm>
          <a:prstGeom prst="rect">
            <a:avLst/>
          </a:prstGeom>
        </p:spPr>
      </p:pic>
      <p:pic>
        <p:nvPicPr>
          <p:cNvPr id="12" name="Picture 11">
            <a:extLst>
              <a:ext uri="{FF2B5EF4-FFF2-40B4-BE49-F238E27FC236}">
                <a16:creationId xmlns:a16="http://schemas.microsoft.com/office/drawing/2014/main" id="{73132EA9-8C92-DA44-A302-FF72EA180E9F}"/>
              </a:ext>
            </a:extLst>
          </p:cNvPr>
          <p:cNvPicPr>
            <a:picLocks noChangeAspect="1"/>
          </p:cNvPicPr>
          <p:nvPr userDrawn="1"/>
        </p:nvPicPr>
        <p:blipFill>
          <a:blip r:embed="rId10"/>
          <a:stretch>
            <a:fillRect/>
          </a:stretch>
        </p:blipFill>
        <p:spPr>
          <a:xfrm>
            <a:off x="3552503" y="3392745"/>
            <a:ext cx="832457" cy="832457"/>
          </a:xfrm>
          <a:prstGeom prst="rect">
            <a:avLst/>
          </a:prstGeom>
        </p:spPr>
      </p:pic>
      <p:pic>
        <p:nvPicPr>
          <p:cNvPr id="13" name="Picture 12">
            <a:extLst>
              <a:ext uri="{FF2B5EF4-FFF2-40B4-BE49-F238E27FC236}">
                <a16:creationId xmlns:a16="http://schemas.microsoft.com/office/drawing/2014/main" id="{958BEB13-B300-A340-B23B-2AC2301B7091}"/>
              </a:ext>
            </a:extLst>
          </p:cNvPr>
          <p:cNvPicPr>
            <a:picLocks noChangeAspect="1"/>
          </p:cNvPicPr>
          <p:nvPr userDrawn="1"/>
        </p:nvPicPr>
        <p:blipFill>
          <a:blip r:embed="rId11"/>
          <a:stretch>
            <a:fillRect/>
          </a:stretch>
        </p:blipFill>
        <p:spPr>
          <a:xfrm>
            <a:off x="4969427" y="3392744"/>
            <a:ext cx="832457" cy="832457"/>
          </a:xfrm>
          <a:prstGeom prst="rect">
            <a:avLst/>
          </a:prstGeom>
        </p:spPr>
      </p:pic>
      <p:pic>
        <p:nvPicPr>
          <p:cNvPr id="14" name="Picture 13">
            <a:extLst>
              <a:ext uri="{FF2B5EF4-FFF2-40B4-BE49-F238E27FC236}">
                <a16:creationId xmlns:a16="http://schemas.microsoft.com/office/drawing/2014/main" id="{AD5E3723-E028-0B48-8B53-E947C078EB25}"/>
              </a:ext>
            </a:extLst>
          </p:cNvPr>
          <p:cNvPicPr>
            <a:picLocks noChangeAspect="1"/>
          </p:cNvPicPr>
          <p:nvPr userDrawn="1"/>
        </p:nvPicPr>
        <p:blipFill>
          <a:blip r:embed="rId12"/>
          <a:stretch>
            <a:fillRect/>
          </a:stretch>
        </p:blipFill>
        <p:spPr>
          <a:xfrm>
            <a:off x="6386352" y="3392745"/>
            <a:ext cx="832457" cy="832457"/>
          </a:xfrm>
          <a:prstGeom prst="rect">
            <a:avLst/>
          </a:prstGeom>
        </p:spPr>
      </p:pic>
      <p:pic>
        <p:nvPicPr>
          <p:cNvPr id="15" name="Picture 14">
            <a:extLst>
              <a:ext uri="{FF2B5EF4-FFF2-40B4-BE49-F238E27FC236}">
                <a16:creationId xmlns:a16="http://schemas.microsoft.com/office/drawing/2014/main" id="{E6A41075-2AA3-274F-8112-5D387DE92454}"/>
              </a:ext>
            </a:extLst>
          </p:cNvPr>
          <p:cNvPicPr>
            <a:picLocks noChangeAspect="1"/>
          </p:cNvPicPr>
          <p:nvPr userDrawn="1"/>
        </p:nvPicPr>
        <p:blipFill>
          <a:blip r:embed="rId13"/>
          <a:stretch>
            <a:fillRect/>
          </a:stretch>
        </p:blipFill>
        <p:spPr>
          <a:xfrm>
            <a:off x="7803275" y="3392743"/>
            <a:ext cx="832457" cy="832457"/>
          </a:xfrm>
          <a:prstGeom prst="rect">
            <a:avLst/>
          </a:prstGeom>
        </p:spPr>
      </p:pic>
      <p:pic>
        <p:nvPicPr>
          <p:cNvPr id="16" name="Picture 15">
            <a:extLst>
              <a:ext uri="{FF2B5EF4-FFF2-40B4-BE49-F238E27FC236}">
                <a16:creationId xmlns:a16="http://schemas.microsoft.com/office/drawing/2014/main" id="{680C012B-DE12-4243-BF1D-1358DD9F235C}"/>
              </a:ext>
            </a:extLst>
          </p:cNvPr>
          <p:cNvPicPr>
            <a:picLocks noChangeAspect="1"/>
          </p:cNvPicPr>
          <p:nvPr userDrawn="1"/>
        </p:nvPicPr>
        <p:blipFill>
          <a:blip r:embed="rId14"/>
          <a:stretch>
            <a:fillRect/>
          </a:stretch>
        </p:blipFill>
        <p:spPr>
          <a:xfrm>
            <a:off x="9220200" y="3392743"/>
            <a:ext cx="832457" cy="832457"/>
          </a:xfrm>
          <a:prstGeom prst="rect">
            <a:avLst/>
          </a:prstGeom>
        </p:spPr>
      </p:pic>
      <p:sp>
        <p:nvSpPr>
          <p:cNvPr id="17" name="TextBox 16">
            <a:extLst>
              <a:ext uri="{FF2B5EF4-FFF2-40B4-BE49-F238E27FC236}">
                <a16:creationId xmlns:a16="http://schemas.microsoft.com/office/drawing/2014/main" id="{E97DBB70-200B-8E42-B942-61A04AB19198}"/>
              </a:ext>
            </a:extLst>
          </p:cNvPr>
          <p:cNvSpPr txBox="1"/>
          <p:nvPr userDrawn="1"/>
        </p:nvSpPr>
        <p:spPr>
          <a:xfrm>
            <a:off x="0" y="0"/>
            <a:ext cx="12192000" cy="1117539"/>
          </a:xfrm>
          <a:prstGeom prst="rect">
            <a:avLst/>
          </a:prstGeom>
        </p:spPr>
        <p:txBody>
          <a:bodyPr vert="horz" wrap="square" lIns="91440" tIns="45720" rIns="91440" bIns="45720" rtlCol="0" anchor="ctr">
            <a:normAutofit/>
          </a:bodyPr>
          <a:lstStyle/>
          <a:p>
            <a:pPr algn="ctr"/>
            <a:r>
              <a:rPr lang="en-US" b="1" dirty="0">
                <a:latin typeface="Verdana" panose="020B0604030504040204" pitchFamily="34" charset="0"/>
                <a:ea typeface="Verdana" panose="020B0604030504040204" pitchFamily="34" charset="0"/>
                <a:cs typeface="Verdana" panose="020B0604030504040204" pitchFamily="34" charset="0"/>
              </a:rPr>
              <a:t>Approved icon files to use in your deck</a:t>
            </a:r>
          </a:p>
        </p:txBody>
      </p:sp>
      <p:sp>
        <p:nvSpPr>
          <p:cNvPr id="18" name="TextBox 17">
            <a:extLst>
              <a:ext uri="{FF2B5EF4-FFF2-40B4-BE49-F238E27FC236}">
                <a16:creationId xmlns:a16="http://schemas.microsoft.com/office/drawing/2014/main" id="{3C8EA553-F39F-F844-B5C5-078C58AFB41C}"/>
              </a:ext>
            </a:extLst>
          </p:cNvPr>
          <p:cNvSpPr txBox="1"/>
          <p:nvPr userDrawn="1"/>
        </p:nvSpPr>
        <p:spPr>
          <a:xfrm>
            <a:off x="0" y="5061154"/>
            <a:ext cx="12192000" cy="1117539"/>
          </a:xfrm>
          <a:prstGeom prst="rect">
            <a:avLst/>
          </a:prstGeom>
        </p:spPr>
        <p:txBody>
          <a:bodyPr vert="horz" wrap="square" lIns="91440" tIns="45720" rIns="91440" bIns="45720" rtlCol="0" anchor="ctr">
            <a:normAutofit/>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Use icons sparingly. Remember to keep slides simple and to the point.</a:t>
            </a:r>
          </a:p>
        </p:txBody>
      </p:sp>
    </p:spTree>
    <p:extLst>
      <p:ext uri="{BB962C8B-B14F-4D97-AF65-F5344CB8AC3E}">
        <p14:creationId xmlns:p14="http://schemas.microsoft.com/office/powerpoint/2010/main" val="192985792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Color Palette">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C2A8F254-8F54-9348-AC12-14FEA203D331}"/>
              </a:ext>
            </a:extLst>
          </p:cNvPr>
          <p:cNvSpPr/>
          <p:nvPr userDrawn="1"/>
        </p:nvSpPr>
        <p:spPr>
          <a:xfrm>
            <a:off x="2489846" y="1522116"/>
            <a:ext cx="2069464" cy="2069464"/>
          </a:xfrm>
          <a:custGeom>
            <a:avLst/>
            <a:gdLst/>
            <a:ahLst/>
            <a:cxnLst/>
            <a:rect l="l" t="t" r="r" b="b"/>
            <a:pathLst>
              <a:path w="2069464" h="2069464">
                <a:moveTo>
                  <a:pt x="2069452" y="0"/>
                </a:moveTo>
                <a:lnTo>
                  <a:pt x="2019062" y="604"/>
                </a:lnTo>
                <a:lnTo>
                  <a:pt x="1968972" y="2408"/>
                </a:lnTo>
                <a:lnTo>
                  <a:pt x="1919193" y="5397"/>
                </a:lnTo>
                <a:lnTo>
                  <a:pt x="1869739" y="9555"/>
                </a:lnTo>
                <a:lnTo>
                  <a:pt x="1820623" y="14868"/>
                </a:lnTo>
                <a:lnTo>
                  <a:pt x="1771857" y="21321"/>
                </a:lnTo>
                <a:lnTo>
                  <a:pt x="1723455" y="28899"/>
                </a:lnTo>
                <a:lnTo>
                  <a:pt x="1675429" y="37587"/>
                </a:lnTo>
                <a:lnTo>
                  <a:pt x="1627793" y="47371"/>
                </a:lnTo>
                <a:lnTo>
                  <a:pt x="1580559" y="58236"/>
                </a:lnTo>
                <a:lnTo>
                  <a:pt x="1533740" y="70167"/>
                </a:lnTo>
                <a:lnTo>
                  <a:pt x="1485750" y="83617"/>
                </a:lnTo>
                <a:lnTo>
                  <a:pt x="1438236" y="98180"/>
                </a:lnTo>
                <a:lnTo>
                  <a:pt x="1391214" y="113843"/>
                </a:lnTo>
                <a:lnTo>
                  <a:pt x="1344699" y="130591"/>
                </a:lnTo>
                <a:lnTo>
                  <a:pt x="1298707" y="148410"/>
                </a:lnTo>
                <a:lnTo>
                  <a:pt x="1253252" y="167285"/>
                </a:lnTo>
                <a:lnTo>
                  <a:pt x="1208351" y="187203"/>
                </a:lnTo>
                <a:lnTo>
                  <a:pt x="1164018" y="208148"/>
                </a:lnTo>
                <a:lnTo>
                  <a:pt x="1120268" y="230108"/>
                </a:lnTo>
                <a:lnTo>
                  <a:pt x="1077117" y="253067"/>
                </a:lnTo>
                <a:lnTo>
                  <a:pt x="1034580" y="277012"/>
                </a:lnTo>
                <a:lnTo>
                  <a:pt x="992084" y="302280"/>
                </a:lnTo>
                <a:lnTo>
                  <a:pt x="950249" y="328525"/>
                </a:lnTo>
                <a:lnTo>
                  <a:pt x="909091" y="355730"/>
                </a:lnTo>
                <a:lnTo>
                  <a:pt x="868626" y="383881"/>
                </a:lnTo>
                <a:lnTo>
                  <a:pt x="828871" y="412962"/>
                </a:lnTo>
                <a:lnTo>
                  <a:pt x="789841" y="442958"/>
                </a:lnTo>
                <a:lnTo>
                  <a:pt x="751552" y="473854"/>
                </a:lnTo>
                <a:lnTo>
                  <a:pt x="714021" y="505635"/>
                </a:lnTo>
                <a:lnTo>
                  <a:pt x="677263" y="538285"/>
                </a:lnTo>
                <a:lnTo>
                  <a:pt x="641295" y="571789"/>
                </a:lnTo>
                <a:lnTo>
                  <a:pt x="606132" y="606132"/>
                </a:lnTo>
                <a:lnTo>
                  <a:pt x="571792" y="641292"/>
                </a:lnTo>
                <a:lnTo>
                  <a:pt x="538290" y="677258"/>
                </a:lnTo>
                <a:lnTo>
                  <a:pt x="505640" y="714015"/>
                </a:lnTo>
                <a:lnTo>
                  <a:pt x="473860" y="751546"/>
                </a:lnTo>
                <a:lnTo>
                  <a:pt x="442963" y="789836"/>
                </a:lnTo>
                <a:lnTo>
                  <a:pt x="412966" y="828867"/>
                </a:lnTo>
                <a:lnTo>
                  <a:pt x="383884" y="868623"/>
                </a:lnTo>
                <a:lnTo>
                  <a:pt x="355732" y="909089"/>
                </a:lnTo>
                <a:lnTo>
                  <a:pt x="328526" y="950248"/>
                </a:lnTo>
                <a:lnTo>
                  <a:pt x="302281" y="992083"/>
                </a:lnTo>
                <a:lnTo>
                  <a:pt x="277012" y="1034580"/>
                </a:lnTo>
                <a:lnTo>
                  <a:pt x="253070" y="1077114"/>
                </a:lnTo>
                <a:lnTo>
                  <a:pt x="230113" y="1120263"/>
                </a:lnTo>
                <a:lnTo>
                  <a:pt x="208154" y="1164012"/>
                </a:lnTo>
                <a:lnTo>
                  <a:pt x="187208" y="1208345"/>
                </a:lnTo>
                <a:lnTo>
                  <a:pt x="167290" y="1253247"/>
                </a:lnTo>
                <a:lnTo>
                  <a:pt x="148414" y="1298702"/>
                </a:lnTo>
                <a:lnTo>
                  <a:pt x="130594" y="1344696"/>
                </a:lnTo>
                <a:lnTo>
                  <a:pt x="113845" y="1391211"/>
                </a:lnTo>
                <a:lnTo>
                  <a:pt x="98181" y="1438234"/>
                </a:lnTo>
                <a:lnTo>
                  <a:pt x="83617" y="1485749"/>
                </a:lnTo>
                <a:lnTo>
                  <a:pt x="70167" y="1533740"/>
                </a:lnTo>
                <a:lnTo>
                  <a:pt x="58239" y="1580556"/>
                </a:lnTo>
                <a:lnTo>
                  <a:pt x="47376" y="1627788"/>
                </a:lnTo>
                <a:lnTo>
                  <a:pt x="37593" y="1675424"/>
                </a:lnTo>
                <a:lnTo>
                  <a:pt x="28904" y="1723449"/>
                </a:lnTo>
                <a:lnTo>
                  <a:pt x="21326" y="1771851"/>
                </a:lnTo>
                <a:lnTo>
                  <a:pt x="14872" y="1820617"/>
                </a:lnTo>
                <a:lnTo>
                  <a:pt x="9558" y="1869733"/>
                </a:lnTo>
                <a:lnTo>
                  <a:pt x="5399" y="1919186"/>
                </a:lnTo>
                <a:lnTo>
                  <a:pt x="2409" y="1968964"/>
                </a:lnTo>
                <a:lnTo>
                  <a:pt x="601" y="2019323"/>
                </a:lnTo>
                <a:lnTo>
                  <a:pt x="0" y="2069439"/>
                </a:lnTo>
                <a:lnTo>
                  <a:pt x="384251" y="2069439"/>
                </a:lnTo>
                <a:lnTo>
                  <a:pt x="384997" y="2019053"/>
                </a:lnTo>
                <a:lnTo>
                  <a:pt x="387175" y="1969574"/>
                </a:lnTo>
                <a:lnTo>
                  <a:pt x="390797" y="1920209"/>
                </a:lnTo>
                <a:lnTo>
                  <a:pt x="395830" y="1871249"/>
                </a:lnTo>
                <a:lnTo>
                  <a:pt x="402251" y="1822714"/>
                </a:lnTo>
                <a:lnTo>
                  <a:pt x="410038" y="1774622"/>
                </a:lnTo>
                <a:lnTo>
                  <a:pt x="419169" y="1726994"/>
                </a:lnTo>
                <a:lnTo>
                  <a:pt x="429623" y="1679849"/>
                </a:lnTo>
                <a:lnTo>
                  <a:pt x="441375" y="1633207"/>
                </a:lnTo>
                <a:lnTo>
                  <a:pt x="454889" y="1585494"/>
                </a:lnTo>
                <a:lnTo>
                  <a:pt x="469753" y="1538365"/>
                </a:lnTo>
                <a:lnTo>
                  <a:pt x="485945" y="1491844"/>
                </a:lnTo>
                <a:lnTo>
                  <a:pt x="503446" y="1445952"/>
                </a:lnTo>
                <a:lnTo>
                  <a:pt x="522232" y="1400712"/>
                </a:lnTo>
                <a:lnTo>
                  <a:pt x="542284" y="1356147"/>
                </a:lnTo>
                <a:lnTo>
                  <a:pt x="563579" y="1312280"/>
                </a:lnTo>
                <a:lnTo>
                  <a:pt x="586097" y="1269134"/>
                </a:lnTo>
                <a:lnTo>
                  <a:pt x="609815" y="1226731"/>
                </a:lnTo>
                <a:lnTo>
                  <a:pt x="635078" y="1184506"/>
                </a:lnTo>
                <a:lnTo>
                  <a:pt x="661522" y="1143089"/>
                </a:lnTo>
                <a:lnTo>
                  <a:pt x="689126" y="1102505"/>
                </a:lnTo>
                <a:lnTo>
                  <a:pt x="717868" y="1062778"/>
                </a:lnTo>
                <a:lnTo>
                  <a:pt x="747723" y="1023931"/>
                </a:lnTo>
                <a:lnTo>
                  <a:pt x="778671" y="985988"/>
                </a:lnTo>
                <a:lnTo>
                  <a:pt x="810687" y="948973"/>
                </a:lnTo>
                <a:lnTo>
                  <a:pt x="843750" y="912910"/>
                </a:lnTo>
                <a:lnTo>
                  <a:pt x="877836" y="877823"/>
                </a:lnTo>
                <a:lnTo>
                  <a:pt x="912919" y="843737"/>
                </a:lnTo>
                <a:lnTo>
                  <a:pt x="948979" y="810675"/>
                </a:lnTo>
                <a:lnTo>
                  <a:pt x="985991" y="778659"/>
                </a:lnTo>
                <a:lnTo>
                  <a:pt x="1023933" y="747712"/>
                </a:lnTo>
                <a:lnTo>
                  <a:pt x="1062779" y="717857"/>
                </a:lnTo>
                <a:lnTo>
                  <a:pt x="1102506" y="689117"/>
                </a:lnTo>
                <a:lnTo>
                  <a:pt x="1143089" y="661515"/>
                </a:lnTo>
                <a:lnTo>
                  <a:pt x="1184506" y="635074"/>
                </a:lnTo>
                <a:lnTo>
                  <a:pt x="1226731" y="609815"/>
                </a:lnTo>
                <a:lnTo>
                  <a:pt x="1269134" y="586097"/>
                </a:lnTo>
                <a:lnTo>
                  <a:pt x="1312280" y="563579"/>
                </a:lnTo>
                <a:lnTo>
                  <a:pt x="1356147" y="542284"/>
                </a:lnTo>
                <a:lnTo>
                  <a:pt x="1400712" y="522232"/>
                </a:lnTo>
                <a:lnTo>
                  <a:pt x="1445952" y="503446"/>
                </a:lnTo>
                <a:lnTo>
                  <a:pt x="1491844" y="485945"/>
                </a:lnTo>
                <a:lnTo>
                  <a:pt x="1538365" y="469753"/>
                </a:lnTo>
                <a:lnTo>
                  <a:pt x="1585494" y="454889"/>
                </a:lnTo>
                <a:lnTo>
                  <a:pt x="1633207" y="441375"/>
                </a:lnTo>
                <a:lnTo>
                  <a:pt x="1679849" y="429622"/>
                </a:lnTo>
                <a:lnTo>
                  <a:pt x="1726994" y="419168"/>
                </a:lnTo>
                <a:lnTo>
                  <a:pt x="1774623" y="410035"/>
                </a:lnTo>
                <a:lnTo>
                  <a:pt x="1822715" y="402246"/>
                </a:lnTo>
                <a:lnTo>
                  <a:pt x="1871251" y="395823"/>
                </a:lnTo>
                <a:lnTo>
                  <a:pt x="1920213" y="390788"/>
                </a:lnTo>
                <a:lnTo>
                  <a:pt x="1969580" y="387164"/>
                </a:lnTo>
                <a:lnTo>
                  <a:pt x="2019332" y="384973"/>
                </a:lnTo>
                <a:lnTo>
                  <a:pt x="2069452" y="384238"/>
                </a:lnTo>
                <a:lnTo>
                  <a:pt x="2069452" y="0"/>
                </a:lnTo>
                <a:close/>
              </a:path>
            </a:pathLst>
          </a:custGeom>
          <a:solidFill>
            <a:srgbClr val="F4F4F4"/>
          </a:solidFill>
        </p:spPr>
        <p:txBody>
          <a:bodyPr wrap="square" lIns="0" tIns="0" rIns="0" bIns="0" rtlCol="0"/>
          <a:lstStyle/>
          <a:p>
            <a:endParaRPr/>
          </a:p>
        </p:txBody>
      </p:sp>
      <p:sp>
        <p:nvSpPr>
          <p:cNvPr id="3" name="object 3">
            <a:extLst>
              <a:ext uri="{FF2B5EF4-FFF2-40B4-BE49-F238E27FC236}">
                <a16:creationId xmlns:a16="http://schemas.microsoft.com/office/drawing/2014/main" id="{E72E58BA-36DF-4044-ACAF-859E5CD73BFD}"/>
              </a:ext>
            </a:extLst>
          </p:cNvPr>
          <p:cNvSpPr/>
          <p:nvPr userDrawn="1"/>
        </p:nvSpPr>
        <p:spPr>
          <a:xfrm>
            <a:off x="2489846" y="3591563"/>
            <a:ext cx="2069464" cy="2069464"/>
          </a:xfrm>
          <a:custGeom>
            <a:avLst/>
            <a:gdLst/>
            <a:ahLst/>
            <a:cxnLst/>
            <a:rect l="l" t="t" r="r" b="b"/>
            <a:pathLst>
              <a:path w="2069464" h="2069464">
                <a:moveTo>
                  <a:pt x="384251" y="0"/>
                </a:moveTo>
                <a:lnTo>
                  <a:pt x="0" y="0"/>
                </a:lnTo>
                <a:lnTo>
                  <a:pt x="604" y="50386"/>
                </a:lnTo>
                <a:lnTo>
                  <a:pt x="2409" y="100475"/>
                </a:lnTo>
                <a:lnTo>
                  <a:pt x="5399" y="150252"/>
                </a:lnTo>
                <a:lnTo>
                  <a:pt x="9558" y="199706"/>
                </a:lnTo>
                <a:lnTo>
                  <a:pt x="14872" y="248822"/>
                </a:lnTo>
                <a:lnTo>
                  <a:pt x="21326" y="297588"/>
                </a:lnTo>
                <a:lnTo>
                  <a:pt x="28904" y="345990"/>
                </a:lnTo>
                <a:lnTo>
                  <a:pt x="37593" y="394015"/>
                </a:lnTo>
                <a:lnTo>
                  <a:pt x="47376" y="441650"/>
                </a:lnTo>
                <a:lnTo>
                  <a:pt x="58239" y="488882"/>
                </a:lnTo>
                <a:lnTo>
                  <a:pt x="70167" y="535698"/>
                </a:lnTo>
                <a:lnTo>
                  <a:pt x="83617" y="583689"/>
                </a:lnTo>
                <a:lnTo>
                  <a:pt x="98181" y="631204"/>
                </a:lnTo>
                <a:lnTo>
                  <a:pt x="113845" y="678227"/>
                </a:lnTo>
                <a:lnTo>
                  <a:pt x="130594" y="724743"/>
                </a:lnTo>
                <a:lnTo>
                  <a:pt x="148414" y="770736"/>
                </a:lnTo>
                <a:lnTo>
                  <a:pt x="167290" y="816191"/>
                </a:lnTo>
                <a:lnTo>
                  <a:pt x="187208" y="861093"/>
                </a:lnTo>
                <a:lnTo>
                  <a:pt x="208154" y="905426"/>
                </a:lnTo>
                <a:lnTo>
                  <a:pt x="230113" y="949175"/>
                </a:lnTo>
                <a:lnTo>
                  <a:pt x="253070" y="992325"/>
                </a:lnTo>
                <a:lnTo>
                  <a:pt x="277012" y="1034859"/>
                </a:lnTo>
                <a:lnTo>
                  <a:pt x="302281" y="1077355"/>
                </a:lnTo>
                <a:lnTo>
                  <a:pt x="328526" y="1119190"/>
                </a:lnTo>
                <a:lnTo>
                  <a:pt x="355732" y="1160348"/>
                </a:lnTo>
                <a:lnTo>
                  <a:pt x="383884" y="1200812"/>
                </a:lnTo>
                <a:lnTo>
                  <a:pt x="412966" y="1240568"/>
                </a:lnTo>
                <a:lnTo>
                  <a:pt x="442963" y="1279598"/>
                </a:lnTo>
                <a:lnTo>
                  <a:pt x="473860" y="1317887"/>
                </a:lnTo>
                <a:lnTo>
                  <a:pt x="505640" y="1355418"/>
                </a:lnTo>
                <a:lnTo>
                  <a:pt x="538290" y="1392176"/>
                </a:lnTo>
                <a:lnTo>
                  <a:pt x="571792" y="1428144"/>
                </a:lnTo>
                <a:lnTo>
                  <a:pt x="606132" y="1463306"/>
                </a:lnTo>
                <a:lnTo>
                  <a:pt x="641295" y="1497649"/>
                </a:lnTo>
                <a:lnTo>
                  <a:pt x="677263" y="1531154"/>
                </a:lnTo>
                <a:lnTo>
                  <a:pt x="714021" y="1563804"/>
                </a:lnTo>
                <a:lnTo>
                  <a:pt x="751552" y="1595584"/>
                </a:lnTo>
                <a:lnTo>
                  <a:pt x="789841" y="1626480"/>
                </a:lnTo>
                <a:lnTo>
                  <a:pt x="828871" y="1656477"/>
                </a:lnTo>
                <a:lnTo>
                  <a:pt x="868626" y="1685558"/>
                </a:lnTo>
                <a:lnTo>
                  <a:pt x="909091" y="1713709"/>
                </a:lnTo>
                <a:lnTo>
                  <a:pt x="950249" y="1740914"/>
                </a:lnTo>
                <a:lnTo>
                  <a:pt x="992084" y="1767158"/>
                </a:lnTo>
                <a:lnTo>
                  <a:pt x="1034580" y="1792427"/>
                </a:lnTo>
                <a:lnTo>
                  <a:pt x="1077117" y="1816368"/>
                </a:lnTo>
                <a:lnTo>
                  <a:pt x="1120268" y="1839326"/>
                </a:lnTo>
                <a:lnTo>
                  <a:pt x="1164018" y="1861285"/>
                </a:lnTo>
                <a:lnTo>
                  <a:pt x="1208351" y="1882230"/>
                </a:lnTo>
                <a:lnTo>
                  <a:pt x="1253252" y="1902149"/>
                </a:lnTo>
                <a:lnTo>
                  <a:pt x="1298707" y="1921025"/>
                </a:lnTo>
                <a:lnTo>
                  <a:pt x="1344699" y="1938845"/>
                </a:lnTo>
                <a:lnTo>
                  <a:pt x="1391214" y="1955594"/>
                </a:lnTo>
                <a:lnTo>
                  <a:pt x="1438236" y="1971257"/>
                </a:lnTo>
                <a:lnTo>
                  <a:pt x="1485750" y="1985822"/>
                </a:lnTo>
                <a:lnTo>
                  <a:pt x="1533740" y="1999272"/>
                </a:lnTo>
                <a:lnTo>
                  <a:pt x="1580559" y="2011199"/>
                </a:lnTo>
                <a:lnTo>
                  <a:pt x="1627793" y="2022062"/>
                </a:lnTo>
                <a:lnTo>
                  <a:pt x="1675429" y="2031846"/>
                </a:lnTo>
                <a:lnTo>
                  <a:pt x="1723455" y="2040534"/>
                </a:lnTo>
                <a:lnTo>
                  <a:pt x="1771857" y="2048113"/>
                </a:lnTo>
                <a:lnTo>
                  <a:pt x="1820623" y="2054567"/>
                </a:lnTo>
                <a:lnTo>
                  <a:pt x="1869739" y="2059881"/>
                </a:lnTo>
                <a:lnTo>
                  <a:pt x="1919193" y="2064040"/>
                </a:lnTo>
                <a:lnTo>
                  <a:pt x="1968972" y="2067030"/>
                </a:lnTo>
                <a:lnTo>
                  <a:pt x="2019062" y="2068834"/>
                </a:lnTo>
                <a:lnTo>
                  <a:pt x="2069452" y="2069439"/>
                </a:lnTo>
                <a:lnTo>
                  <a:pt x="2069452" y="1685201"/>
                </a:lnTo>
                <a:lnTo>
                  <a:pt x="2019332" y="1684466"/>
                </a:lnTo>
                <a:lnTo>
                  <a:pt x="1969580" y="1682276"/>
                </a:lnTo>
                <a:lnTo>
                  <a:pt x="1920213" y="1678654"/>
                </a:lnTo>
                <a:lnTo>
                  <a:pt x="1871251" y="1673620"/>
                </a:lnTo>
                <a:lnTo>
                  <a:pt x="1822715" y="1667198"/>
                </a:lnTo>
                <a:lnTo>
                  <a:pt x="1774623" y="1659409"/>
                </a:lnTo>
                <a:lnTo>
                  <a:pt x="1726994" y="1650276"/>
                </a:lnTo>
                <a:lnTo>
                  <a:pt x="1679849" y="1639820"/>
                </a:lnTo>
                <a:lnTo>
                  <a:pt x="1633207" y="1628063"/>
                </a:lnTo>
                <a:lnTo>
                  <a:pt x="1585494" y="1614553"/>
                </a:lnTo>
                <a:lnTo>
                  <a:pt x="1538365" y="1599691"/>
                </a:lnTo>
                <a:lnTo>
                  <a:pt x="1491844" y="1583499"/>
                </a:lnTo>
                <a:lnTo>
                  <a:pt x="1445952" y="1565998"/>
                </a:lnTo>
                <a:lnTo>
                  <a:pt x="1400712" y="1547211"/>
                </a:lnTo>
                <a:lnTo>
                  <a:pt x="1356147" y="1527158"/>
                </a:lnTo>
                <a:lnTo>
                  <a:pt x="1312280" y="1505861"/>
                </a:lnTo>
                <a:lnTo>
                  <a:pt x="1269134" y="1483342"/>
                </a:lnTo>
                <a:lnTo>
                  <a:pt x="1226731" y="1459623"/>
                </a:lnTo>
                <a:lnTo>
                  <a:pt x="1184506" y="1434365"/>
                </a:lnTo>
                <a:lnTo>
                  <a:pt x="1143089" y="1407923"/>
                </a:lnTo>
                <a:lnTo>
                  <a:pt x="1102505" y="1380321"/>
                </a:lnTo>
                <a:lnTo>
                  <a:pt x="1062778" y="1351581"/>
                </a:lnTo>
                <a:lnTo>
                  <a:pt x="1023931" y="1321727"/>
                </a:lnTo>
                <a:lnTo>
                  <a:pt x="985988" y="1290780"/>
                </a:lnTo>
                <a:lnTo>
                  <a:pt x="948973" y="1258764"/>
                </a:lnTo>
                <a:lnTo>
                  <a:pt x="912910" y="1225701"/>
                </a:lnTo>
                <a:lnTo>
                  <a:pt x="877823" y="1191615"/>
                </a:lnTo>
                <a:lnTo>
                  <a:pt x="843741" y="1156529"/>
                </a:lnTo>
                <a:lnTo>
                  <a:pt x="810681" y="1120466"/>
                </a:lnTo>
                <a:lnTo>
                  <a:pt x="778667" y="1083451"/>
                </a:lnTo>
                <a:lnTo>
                  <a:pt x="747721" y="1045508"/>
                </a:lnTo>
                <a:lnTo>
                  <a:pt x="717867" y="1006661"/>
                </a:lnTo>
                <a:lnTo>
                  <a:pt x="689126" y="966933"/>
                </a:lnTo>
                <a:lnTo>
                  <a:pt x="661522" y="926349"/>
                </a:lnTo>
                <a:lnTo>
                  <a:pt x="635078" y="884933"/>
                </a:lnTo>
                <a:lnTo>
                  <a:pt x="609815" y="842708"/>
                </a:lnTo>
                <a:lnTo>
                  <a:pt x="586097" y="800305"/>
                </a:lnTo>
                <a:lnTo>
                  <a:pt x="563579" y="757158"/>
                </a:lnTo>
                <a:lnTo>
                  <a:pt x="542284" y="713291"/>
                </a:lnTo>
                <a:lnTo>
                  <a:pt x="522232" y="668727"/>
                </a:lnTo>
                <a:lnTo>
                  <a:pt x="503446" y="623487"/>
                </a:lnTo>
                <a:lnTo>
                  <a:pt x="485945" y="577595"/>
                </a:lnTo>
                <a:lnTo>
                  <a:pt x="469753" y="531073"/>
                </a:lnTo>
                <a:lnTo>
                  <a:pt x="454889" y="483945"/>
                </a:lnTo>
                <a:lnTo>
                  <a:pt x="441375" y="436232"/>
                </a:lnTo>
                <a:lnTo>
                  <a:pt x="429623" y="389589"/>
                </a:lnTo>
                <a:lnTo>
                  <a:pt x="419169" y="342444"/>
                </a:lnTo>
                <a:lnTo>
                  <a:pt x="410038" y="294816"/>
                </a:lnTo>
                <a:lnTo>
                  <a:pt x="402251" y="246725"/>
                </a:lnTo>
                <a:lnTo>
                  <a:pt x="395830" y="198189"/>
                </a:lnTo>
                <a:lnTo>
                  <a:pt x="390797" y="149230"/>
                </a:lnTo>
                <a:lnTo>
                  <a:pt x="387175" y="99865"/>
                </a:lnTo>
                <a:lnTo>
                  <a:pt x="384985" y="50115"/>
                </a:lnTo>
                <a:lnTo>
                  <a:pt x="384251" y="0"/>
                </a:lnTo>
                <a:close/>
              </a:path>
            </a:pathLst>
          </a:custGeom>
          <a:solidFill>
            <a:srgbClr val="000000"/>
          </a:solidFill>
        </p:spPr>
        <p:txBody>
          <a:bodyPr wrap="square" lIns="0" tIns="0" rIns="0" bIns="0" rtlCol="0"/>
          <a:lstStyle/>
          <a:p>
            <a:endParaRPr/>
          </a:p>
        </p:txBody>
      </p:sp>
      <p:sp>
        <p:nvSpPr>
          <p:cNvPr id="4" name="object 4">
            <a:extLst>
              <a:ext uri="{FF2B5EF4-FFF2-40B4-BE49-F238E27FC236}">
                <a16:creationId xmlns:a16="http://schemas.microsoft.com/office/drawing/2014/main" id="{405487CC-0BBE-B445-9C11-E44FDCAE257A}"/>
              </a:ext>
            </a:extLst>
          </p:cNvPr>
          <p:cNvSpPr/>
          <p:nvPr userDrawn="1"/>
        </p:nvSpPr>
        <p:spPr>
          <a:xfrm>
            <a:off x="4559298" y="1522112"/>
            <a:ext cx="2069464" cy="2069464"/>
          </a:xfrm>
          <a:custGeom>
            <a:avLst/>
            <a:gdLst/>
            <a:ahLst/>
            <a:cxnLst/>
            <a:rect l="l" t="t" r="r" b="b"/>
            <a:pathLst>
              <a:path w="2069464" h="2069464">
                <a:moveTo>
                  <a:pt x="0" y="0"/>
                </a:moveTo>
                <a:lnTo>
                  <a:pt x="0" y="384251"/>
                </a:lnTo>
                <a:lnTo>
                  <a:pt x="50115" y="384985"/>
                </a:lnTo>
                <a:lnTo>
                  <a:pt x="99865" y="387175"/>
                </a:lnTo>
                <a:lnTo>
                  <a:pt x="149230" y="390797"/>
                </a:lnTo>
                <a:lnTo>
                  <a:pt x="198189" y="395830"/>
                </a:lnTo>
                <a:lnTo>
                  <a:pt x="246725" y="402251"/>
                </a:lnTo>
                <a:lnTo>
                  <a:pt x="294816" y="410038"/>
                </a:lnTo>
                <a:lnTo>
                  <a:pt x="342444" y="419169"/>
                </a:lnTo>
                <a:lnTo>
                  <a:pt x="389589" y="429623"/>
                </a:lnTo>
                <a:lnTo>
                  <a:pt x="436232" y="441375"/>
                </a:lnTo>
                <a:lnTo>
                  <a:pt x="483945" y="454889"/>
                </a:lnTo>
                <a:lnTo>
                  <a:pt x="531075" y="469753"/>
                </a:lnTo>
                <a:lnTo>
                  <a:pt x="577598" y="485945"/>
                </a:lnTo>
                <a:lnTo>
                  <a:pt x="623492" y="503446"/>
                </a:lnTo>
                <a:lnTo>
                  <a:pt x="668734" y="522232"/>
                </a:lnTo>
                <a:lnTo>
                  <a:pt x="713301" y="542284"/>
                </a:lnTo>
                <a:lnTo>
                  <a:pt x="757169" y="563579"/>
                </a:lnTo>
                <a:lnTo>
                  <a:pt x="800317" y="586097"/>
                </a:lnTo>
                <a:lnTo>
                  <a:pt x="842721" y="609815"/>
                </a:lnTo>
                <a:lnTo>
                  <a:pt x="884942" y="635078"/>
                </a:lnTo>
                <a:lnTo>
                  <a:pt x="926355" y="661522"/>
                </a:lnTo>
                <a:lnTo>
                  <a:pt x="966937" y="689126"/>
                </a:lnTo>
                <a:lnTo>
                  <a:pt x="1006663" y="717868"/>
                </a:lnTo>
                <a:lnTo>
                  <a:pt x="1045509" y="747723"/>
                </a:lnTo>
                <a:lnTo>
                  <a:pt x="1083452" y="778671"/>
                </a:lnTo>
                <a:lnTo>
                  <a:pt x="1120466" y="810687"/>
                </a:lnTo>
                <a:lnTo>
                  <a:pt x="1156529" y="843750"/>
                </a:lnTo>
                <a:lnTo>
                  <a:pt x="1191615" y="877836"/>
                </a:lnTo>
                <a:lnTo>
                  <a:pt x="1225701" y="912919"/>
                </a:lnTo>
                <a:lnTo>
                  <a:pt x="1258764" y="948979"/>
                </a:lnTo>
                <a:lnTo>
                  <a:pt x="1290780" y="985991"/>
                </a:lnTo>
                <a:lnTo>
                  <a:pt x="1321727" y="1023933"/>
                </a:lnTo>
                <a:lnTo>
                  <a:pt x="1351581" y="1062779"/>
                </a:lnTo>
                <a:lnTo>
                  <a:pt x="1380321" y="1102506"/>
                </a:lnTo>
                <a:lnTo>
                  <a:pt x="1407923" y="1143089"/>
                </a:lnTo>
                <a:lnTo>
                  <a:pt x="1434365" y="1184506"/>
                </a:lnTo>
                <a:lnTo>
                  <a:pt x="1459623" y="1226731"/>
                </a:lnTo>
                <a:lnTo>
                  <a:pt x="1483346" y="1269134"/>
                </a:lnTo>
                <a:lnTo>
                  <a:pt x="1505866" y="1312280"/>
                </a:lnTo>
                <a:lnTo>
                  <a:pt x="1527163" y="1356147"/>
                </a:lnTo>
                <a:lnTo>
                  <a:pt x="1547216" y="1400712"/>
                </a:lnTo>
                <a:lnTo>
                  <a:pt x="1566002" y="1445952"/>
                </a:lnTo>
                <a:lnTo>
                  <a:pt x="1583502" y="1491844"/>
                </a:lnTo>
                <a:lnTo>
                  <a:pt x="1599693" y="1538365"/>
                </a:lnTo>
                <a:lnTo>
                  <a:pt x="1614554" y="1585494"/>
                </a:lnTo>
                <a:lnTo>
                  <a:pt x="1628063" y="1633207"/>
                </a:lnTo>
                <a:lnTo>
                  <a:pt x="1639820" y="1679849"/>
                </a:lnTo>
                <a:lnTo>
                  <a:pt x="1650276" y="1726994"/>
                </a:lnTo>
                <a:lnTo>
                  <a:pt x="1659409" y="1774623"/>
                </a:lnTo>
                <a:lnTo>
                  <a:pt x="1667198" y="1822715"/>
                </a:lnTo>
                <a:lnTo>
                  <a:pt x="1673620" y="1871251"/>
                </a:lnTo>
                <a:lnTo>
                  <a:pt x="1678654" y="1920213"/>
                </a:lnTo>
                <a:lnTo>
                  <a:pt x="1682276" y="1969580"/>
                </a:lnTo>
                <a:lnTo>
                  <a:pt x="1684466" y="2019332"/>
                </a:lnTo>
                <a:lnTo>
                  <a:pt x="1685201" y="2069452"/>
                </a:lnTo>
                <a:lnTo>
                  <a:pt x="2069439" y="2069452"/>
                </a:lnTo>
                <a:lnTo>
                  <a:pt x="2068834" y="2019062"/>
                </a:lnTo>
                <a:lnTo>
                  <a:pt x="2067031" y="1968972"/>
                </a:lnTo>
                <a:lnTo>
                  <a:pt x="2064042" y="1919193"/>
                </a:lnTo>
                <a:lnTo>
                  <a:pt x="2059884" y="1869739"/>
                </a:lnTo>
                <a:lnTo>
                  <a:pt x="2054571" y="1820623"/>
                </a:lnTo>
                <a:lnTo>
                  <a:pt x="2048118" y="1771857"/>
                </a:lnTo>
                <a:lnTo>
                  <a:pt x="2040540" y="1723455"/>
                </a:lnTo>
                <a:lnTo>
                  <a:pt x="2031851" y="1675429"/>
                </a:lnTo>
                <a:lnTo>
                  <a:pt x="2022067" y="1627793"/>
                </a:lnTo>
                <a:lnTo>
                  <a:pt x="2011202" y="1580559"/>
                </a:lnTo>
                <a:lnTo>
                  <a:pt x="1999272" y="1533740"/>
                </a:lnTo>
                <a:lnTo>
                  <a:pt x="1985822" y="1485749"/>
                </a:lnTo>
                <a:lnTo>
                  <a:pt x="1971258" y="1438234"/>
                </a:lnTo>
                <a:lnTo>
                  <a:pt x="1955596" y="1391211"/>
                </a:lnTo>
                <a:lnTo>
                  <a:pt x="1938848" y="1344696"/>
                </a:lnTo>
                <a:lnTo>
                  <a:pt x="1921029" y="1298702"/>
                </a:lnTo>
                <a:lnTo>
                  <a:pt x="1902154" y="1253247"/>
                </a:lnTo>
                <a:lnTo>
                  <a:pt x="1882236" y="1208345"/>
                </a:lnTo>
                <a:lnTo>
                  <a:pt x="1861290" y="1164012"/>
                </a:lnTo>
                <a:lnTo>
                  <a:pt x="1839331" y="1120263"/>
                </a:lnTo>
                <a:lnTo>
                  <a:pt x="1816371" y="1077114"/>
                </a:lnTo>
                <a:lnTo>
                  <a:pt x="1792427" y="1034580"/>
                </a:lnTo>
                <a:lnTo>
                  <a:pt x="1767158" y="992084"/>
                </a:lnTo>
                <a:lnTo>
                  <a:pt x="1740914" y="950249"/>
                </a:lnTo>
                <a:lnTo>
                  <a:pt x="1713709" y="909091"/>
                </a:lnTo>
                <a:lnTo>
                  <a:pt x="1685558" y="868626"/>
                </a:lnTo>
                <a:lnTo>
                  <a:pt x="1656477" y="828871"/>
                </a:lnTo>
                <a:lnTo>
                  <a:pt x="1626480" y="789841"/>
                </a:lnTo>
                <a:lnTo>
                  <a:pt x="1595584" y="751552"/>
                </a:lnTo>
                <a:lnTo>
                  <a:pt x="1563804" y="714021"/>
                </a:lnTo>
                <a:lnTo>
                  <a:pt x="1531154" y="677263"/>
                </a:lnTo>
                <a:lnTo>
                  <a:pt x="1497649" y="641295"/>
                </a:lnTo>
                <a:lnTo>
                  <a:pt x="1463306" y="606132"/>
                </a:lnTo>
                <a:lnTo>
                  <a:pt x="1428147" y="571792"/>
                </a:lnTo>
                <a:lnTo>
                  <a:pt x="1392180" y="538290"/>
                </a:lnTo>
                <a:lnTo>
                  <a:pt x="1355423" y="505640"/>
                </a:lnTo>
                <a:lnTo>
                  <a:pt x="1317892" y="473860"/>
                </a:lnTo>
                <a:lnTo>
                  <a:pt x="1279603" y="442963"/>
                </a:lnTo>
                <a:lnTo>
                  <a:pt x="1240572" y="412966"/>
                </a:lnTo>
                <a:lnTo>
                  <a:pt x="1200815" y="383884"/>
                </a:lnTo>
                <a:lnTo>
                  <a:pt x="1160350" y="355732"/>
                </a:lnTo>
                <a:lnTo>
                  <a:pt x="1119191" y="328526"/>
                </a:lnTo>
                <a:lnTo>
                  <a:pt x="1077355" y="302281"/>
                </a:lnTo>
                <a:lnTo>
                  <a:pt x="1034859" y="277012"/>
                </a:lnTo>
                <a:lnTo>
                  <a:pt x="992325" y="253070"/>
                </a:lnTo>
                <a:lnTo>
                  <a:pt x="949175" y="230113"/>
                </a:lnTo>
                <a:lnTo>
                  <a:pt x="905426" y="208154"/>
                </a:lnTo>
                <a:lnTo>
                  <a:pt x="861093" y="187208"/>
                </a:lnTo>
                <a:lnTo>
                  <a:pt x="816191" y="167290"/>
                </a:lnTo>
                <a:lnTo>
                  <a:pt x="770736" y="148414"/>
                </a:lnTo>
                <a:lnTo>
                  <a:pt x="724743" y="130594"/>
                </a:lnTo>
                <a:lnTo>
                  <a:pt x="678227" y="113845"/>
                </a:lnTo>
                <a:lnTo>
                  <a:pt x="631204" y="98181"/>
                </a:lnTo>
                <a:lnTo>
                  <a:pt x="583689" y="83617"/>
                </a:lnTo>
                <a:lnTo>
                  <a:pt x="535698" y="70167"/>
                </a:lnTo>
                <a:lnTo>
                  <a:pt x="488882" y="58239"/>
                </a:lnTo>
                <a:lnTo>
                  <a:pt x="441650" y="47376"/>
                </a:lnTo>
                <a:lnTo>
                  <a:pt x="394015" y="37593"/>
                </a:lnTo>
                <a:lnTo>
                  <a:pt x="345990" y="28904"/>
                </a:lnTo>
                <a:lnTo>
                  <a:pt x="297588" y="21326"/>
                </a:lnTo>
                <a:lnTo>
                  <a:pt x="248822" y="14872"/>
                </a:lnTo>
                <a:lnTo>
                  <a:pt x="199706" y="9558"/>
                </a:lnTo>
                <a:lnTo>
                  <a:pt x="150252" y="5399"/>
                </a:lnTo>
                <a:lnTo>
                  <a:pt x="100475" y="2409"/>
                </a:lnTo>
                <a:lnTo>
                  <a:pt x="50386" y="604"/>
                </a:lnTo>
                <a:lnTo>
                  <a:pt x="0" y="0"/>
                </a:lnTo>
                <a:close/>
              </a:path>
            </a:pathLst>
          </a:custGeom>
          <a:solidFill>
            <a:srgbClr val="E6E6E6"/>
          </a:solidFill>
        </p:spPr>
        <p:txBody>
          <a:bodyPr wrap="square" lIns="0" tIns="0" rIns="0" bIns="0" rtlCol="0"/>
          <a:lstStyle/>
          <a:p>
            <a:endParaRPr/>
          </a:p>
        </p:txBody>
      </p:sp>
      <p:sp>
        <p:nvSpPr>
          <p:cNvPr id="5" name="object 5">
            <a:extLst>
              <a:ext uri="{FF2B5EF4-FFF2-40B4-BE49-F238E27FC236}">
                <a16:creationId xmlns:a16="http://schemas.microsoft.com/office/drawing/2014/main" id="{ED5B6643-B779-674F-87FA-4367D89ECEE5}"/>
              </a:ext>
            </a:extLst>
          </p:cNvPr>
          <p:cNvSpPr/>
          <p:nvPr userDrawn="1"/>
        </p:nvSpPr>
        <p:spPr>
          <a:xfrm>
            <a:off x="4559298" y="3591560"/>
            <a:ext cx="2069464" cy="2069464"/>
          </a:xfrm>
          <a:custGeom>
            <a:avLst/>
            <a:gdLst/>
            <a:ahLst/>
            <a:cxnLst/>
            <a:rect l="l" t="t" r="r" b="b"/>
            <a:pathLst>
              <a:path w="2069464" h="2069464">
                <a:moveTo>
                  <a:pt x="2069439" y="0"/>
                </a:moveTo>
                <a:lnTo>
                  <a:pt x="1685201" y="0"/>
                </a:lnTo>
                <a:lnTo>
                  <a:pt x="1684454" y="50386"/>
                </a:lnTo>
                <a:lnTo>
                  <a:pt x="1682276" y="99867"/>
                </a:lnTo>
                <a:lnTo>
                  <a:pt x="1678654" y="149233"/>
                </a:lnTo>
                <a:lnTo>
                  <a:pt x="1673620" y="198195"/>
                </a:lnTo>
                <a:lnTo>
                  <a:pt x="1667198" y="246732"/>
                </a:lnTo>
                <a:lnTo>
                  <a:pt x="1659409" y="294826"/>
                </a:lnTo>
                <a:lnTo>
                  <a:pt x="1650276" y="342455"/>
                </a:lnTo>
                <a:lnTo>
                  <a:pt x="1639820" y="389602"/>
                </a:lnTo>
                <a:lnTo>
                  <a:pt x="1628063" y="436245"/>
                </a:lnTo>
                <a:lnTo>
                  <a:pt x="1614554" y="483957"/>
                </a:lnTo>
                <a:lnTo>
                  <a:pt x="1599693" y="531086"/>
                </a:lnTo>
                <a:lnTo>
                  <a:pt x="1583502" y="577607"/>
                </a:lnTo>
                <a:lnTo>
                  <a:pt x="1566002" y="623499"/>
                </a:lnTo>
                <a:lnTo>
                  <a:pt x="1547216" y="668737"/>
                </a:lnTo>
                <a:lnTo>
                  <a:pt x="1527163" y="713300"/>
                </a:lnTo>
                <a:lnTo>
                  <a:pt x="1505866" y="757165"/>
                </a:lnTo>
                <a:lnTo>
                  <a:pt x="1483346" y="800308"/>
                </a:lnTo>
                <a:lnTo>
                  <a:pt x="1459623" y="842708"/>
                </a:lnTo>
                <a:lnTo>
                  <a:pt x="1434365" y="884936"/>
                </a:lnTo>
                <a:lnTo>
                  <a:pt x="1407923" y="926354"/>
                </a:lnTo>
                <a:lnTo>
                  <a:pt x="1380321" y="966939"/>
                </a:lnTo>
                <a:lnTo>
                  <a:pt x="1351581" y="1006666"/>
                </a:lnTo>
                <a:lnTo>
                  <a:pt x="1321727" y="1045512"/>
                </a:lnTo>
                <a:lnTo>
                  <a:pt x="1290780" y="1083454"/>
                </a:lnTo>
                <a:lnTo>
                  <a:pt x="1258764" y="1120467"/>
                </a:lnTo>
                <a:lnTo>
                  <a:pt x="1225701" y="1156529"/>
                </a:lnTo>
                <a:lnTo>
                  <a:pt x="1191615" y="1191615"/>
                </a:lnTo>
                <a:lnTo>
                  <a:pt x="1156529" y="1225701"/>
                </a:lnTo>
                <a:lnTo>
                  <a:pt x="1120466" y="1258764"/>
                </a:lnTo>
                <a:lnTo>
                  <a:pt x="1083452" y="1290780"/>
                </a:lnTo>
                <a:lnTo>
                  <a:pt x="1045509" y="1321728"/>
                </a:lnTo>
                <a:lnTo>
                  <a:pt x="1006663" y="1351584"/>
                </a:lnTo>
                <a:lnTo>
                  <a:pt x="966937" y="1380325"/>
                </a:lnTo>
                <a:lnTo>
                  <a:pt x="926355" y="1407929"/>
                </a:lnTo>
                <a:lnTo>
                  <a:pt x="884942" y="1434374"/>
                </a:lnTo>
                <a:lnTo>
                  <a:pt x="842721" y="1459636"/>
                </a:lnTo>
                <a:lnTo>
                  <a:pt x="800317" y="1483355"/>
                </a:lnTo>
                <a:lnTo>
                  <a:pt x="757169" y="1505872"/>
                </a:lnTo>
                <a:lnTo>
                  <a:pt x="713301" y="1527167"/>
                </a:lnTo>
                <a:lnTo>
                  <a:pt x="668734" y="1547218"/>
                </a:lnTo>
                <a:lnTo>
                  <a:pt x="623492" y="1566004"/>
                </a:lnTo>
                <a:lnTo>
                  <a:pt x="577598" y="1583502"/>
                </a:lnTo>
                <a:lnTo>
                  <a:pt x="531075" y="1599693"/>
                </a:lnTo>
                <a:lnTo>
                  <a:pt x="483945" y="1614554"/>
                </a:lnTo>
                <a:lnTo>
                  <a:pt x="436232" y="1628063"/>
                </a:lnTo>
                <a:lnTo>
                  <a:pt x="389589" y="1639820"/>
                </a:lnTo>
                <a:lnTo>
                  <a:pt x="342444" y="1650276"/>
                </a:lnTo>
                <a:lnTo>
                  <a:pt x="294816" y="1659409"/>
                </a:lnTo>
                <a:lnTo>
                  <a:pt x="246725" y="1667198"/>
                </a:lnTo>
                <a:lnTo>
                  <a:pt x="198189" y="1673620"/>
                </a:lnTo>
                <a:lnTo>
                  <a:pt x="149230" y="1678654"/>
                </a:lnTo>
                <a:lnTo>
                  <a:pt x="99865" y="1682276"/>
                </a:lnTo>
                <a:lnTo>
                  <a:pt x="50115" y="1684466"/>
                </a:lnTo>
                <a:lnTo>
                  <a:pt x="0" y="1685201"/>
                </a:lnTo>
                <a:lnTo>
                  <a:pt x="0" y="2069439"/>
                </a:lnTo>
                <a:lnTo>
                  <a:pt x="50386" y="2068834"/>
                </a:lnTo>
                <a:lnTo>
                  <a:pt x="100475" y="2067031"/>
                </a:lnTo>
                <a:lnTo>
                  <a:pt x="150252" y="2064042"/>
                </a:lnTo>
                <a:lnTo>
                  <a:pt x="199706" y="2059885"/>
                </a:lnTo>
                <a:lnTo>
                  <a:pt x="248822" y="2054572"/>
                </a:lnTo>
                <a:lnTo>
                  <a:pt x="297588" y="2048120"/>
                </a:lnTo>
                <a:lnTo>
                  <a:pt x="345990" y="2040543"/>
                </a:lnTo>
                <a:lnTo>
                  <a:pt x="394015" y="2031856"/>
                </a:lnTo>
                <a:lnTo>
                  <a:pt x="441650" y="2022074"/>
                </a:lnTo>
                <a:lnTo>
                  <a:pt x="488882" y="2011212"/>
                </a:lnTo>
                <a:lnTo>
                  <a:pt x="535698" y="1999284"/>
                </a:lnTo>
                <a:lnTo>
                  <a:pt x="583689" y="1985831"/>
                </a:lnTo>
                <a:lnTo>
                  <a:pt x="631204" y="1971265"/>
                </a:lnTo>
                <a:lnTo>
                  <a:pt x="678227" y="1955601"/>
                </a:lnTo>
                <a:lnTo>
                  <a:pt x="724743" y="1938852"/>
                </a:lnTo>
                <a:lnTo>
                  <a:pt x="770736" y="1921032"/>
                </a:lnTo>
                <a:lnTo>
                  <a:pt x="816191" y="1902157"/>
                </a:lnTo>
                <a:lnTo>
                  <a:pt x="861093" y="1882240"/>
                </a:lnTo>
                <a:lnTo>
                  <a:pt x="905426" y="1861295"/>
                </a:lnTo>
                <a:lnTo>
                  <a:pt x="949175" y="1839338"/>
                </a:lnTo>
                <a:lnTo>
                  <a:pt x="992325" y="1816381"/>
                </a:lnTo>
                <a:lnTo>
                  <a:pt x="1034859" y="1792439"/>
                </a:lnTo>
                <a:lnTo>
                  <a:pt x="1077355" y="1767168"/>
                </a:lnTo>
                <a:lnTo>
                  <a:pt x="1119191" y="1740921"/>
                </a:lnTo>
                <a:lnTo>
                  <a:pt x="1160350" y="1713714"/>
                </a:lnTo>
                <a:lnTo>
                  <a:pt x="1200815" y="1685562"/>
                </a:lnTo>
                <a:lnTo>
                  <a:pt x="1240572" y="1656480"/>
                </a:lnTo>
                <a:lnTo>
                  <a:pt x="1279603" y="1626484"/>
                </a:lnTo>
                <a:lnTo>
                  <a:pt x="1317892" y="1595588"/>
                </a:lnTo>
                <a:lnTo>
                  <a:pt x="1355423" y="1563809"/>
                </a:lnTo>
                <a:lnTo>
                  <a:pt x="1392180" y="1531161"/>
                </a:lnTo>
                <a:lnTo>
                  <a:pt x="1428147" y="1497659"/>
                </a:lnTo>
                <a:lnTo>
                  <a:pt x="1463306" y="1463319"/>
                </a:lnTo>
                <a:lnTo>
                  <a:pt x="1497649" y="1428157"/>
                </a:lnTo>
                <a:lnTo>
                  <a:pt x="1531154" y="1392188"/>
                </a:lnTo>
                <a:lnTo>
                  <a:pt x="1563804" y="1355430"/>
                </a:lnTo>
                <a:lnTo>
                  <a:pt x="1595584" y="1317899"/>
                </a:lnTo>
                <a:lnTo>
                  <a:pt x="1626480" y="1279609"/>
                </a:lnTo>
                <a:lnTo>
                  <a:pt x="1656477" y="1240578"/>
                </a:lnTo>
                <a:lnTo>
                  <a:pt x="1685558" y="1200822"/>
                </a:lnTo>
                <a:lnTo>
                  <a:pt x="1713709" y="1160355"/>
                </a:lnTo>
                <a:lnTo>
                  <a:pt x="1740914" y="1119195"/>
                </a:lnTo>
                <a:lnTo>
                  <a:pt x="1767158" y="1077358"/>
                </a:lnTo>
                <a:lnTo>
                  <a:pt x="1792427" y="1034859"/>
                </a:lnTo>
                <a:lnTo>
                  <a:pt x="1816371" y="992325"/>
                </a:lnTo>
                <a:lnTo>
                  <a:pt x="1839331" y="949175"/>
                </a:lnTo>
                <a:lnTo>
                  <a:pt x="1861290" y="905427"/>
                </a:lnTo>
                <a:lnTo>
                  <a:pt x="1882236" y="861094"/>
                </a:lnTo>
                <a:lnTo>
                  <a:pt x="1902154" y="816193"/>
                </a:lnTo>
                <a:lnTo>
                  <a:pt x="1921029" y="770738"/>
                </a:lnTo>
                <a:lnTo>
                  <a:pt x="1938848" y="724746"/>
                </a:lnTo>
                <a:lnTo>
                  <a:pt x="1955596" y="678232"/>
                </a:lnTo>
                <a:lnTo>
                  <a:pt x="1971258" y="631211"/>
                </a:lnTo>
                <a:lnTo>
                  <a:pt x="1985822" y="583699"/>
                </a:lnTo>
                <a:lnTo>
                  <a:pt x="1999272" y="535711"/>
                </a:lnTo>
                <a:lnTo>
                  <a:pt x="2011202" y="488895"/>
                </a:lnTo>
                <a:lnTo>
                  <a:pt x="2022067" y="441662"/>
                </a:lnTo>
                <a:lnTo>
                  <a:pt x="2031851" y="394025"/>
                </a:lnTo>
                <a:lnTo>
                  <a:pt x="2040540" y="345999"/>
                </a:lnTo>
                <a:lnTo>
                  <a:pt x="2048118" y="297595"/>
                </a:lnTo>
                <a:lnTo>
                  <a:pt x="2054571" y="248828"/>
                </a:lnTo>
                <a:lnTo>
                  <a:pt x="2059884" y="199710"/>
                </a:lnTo>
                <a:lnTo>
                  <a:pt x="2064042" y="150255"/>
                </a:lnTo>
                <a:lnTo>
                  <a:pt x="2067031" y="100476"/>
                </a:lnTo>
                <a:lnTo>
                  <a:pt x="2068838" y="50116"/>
                </a:lnTo>
                <a:lnTo>
                  <a:pt x="2069439" y="0"/>
                </a:lnTo>
                <a:close/>
              </a:path>
            </a:pathLst>
          </a:custGeom>
          <a:solidFill>
            <a:srgbClr val="333333"/>
          </a:solidFill>
        </p:spPr>
        <p:txBody>
          <a:bodyPr wrap="square" lIns="0" tIns="0" rIns="0" bIns="0" rtlCol="0"/>
          <a:lstStyle/>
          <a:p>
            <a:endParaRPr/>
          </a:p>
        </p:txBody>
      </p:sp>
      <p:sp>
        <p:nvSpPr>
          <p:cNvPr id="6" name="object 6">
            <a:extLst>
              <a:ext uri="{FF2B5EF4-FFF2-40B4-BE49-F238E27FC236}">
                <a16:creationId xmlns:a16="http://schemas.microsoft.com/office/drawing/2014/main" id="{E7FFE9DD-3E8A-8A40-9525-EC504FE6867F}"/>
              </a:ext>
            </a:extLst>
          </p:cNvPr>
          <p:cNvSpPr/>
          <p:nvPr userDrawn="1"/>
        </p:nvSpPr>
        <p:spPr>
          <a:xfrm>
            <a:off x="7392822" y="2630258"/>
            <a:ext cx="2512695" cy="950594"/>
          </a:xfrm>
          <a:custGeom>
            <a:avLst/>
            <a:gdLst/>
            <a:ahLst/>
            <a:cxnLst/>
            <a:rect l="l" t="t" r="r" b="b"/>
            <a:pathLst>
              <a:path w="2512695" h="950595">
                <a:moveTo>
                  <a:pt x="2512529" y="950048"/>
                </a:moveTo>
                <a:lnTo>
                  <a:pt x="0" y="950048"/>
                </a:lnTo>
                <a:lnTo>
                  <a:pt x="0" y="0"/>
                </a:lnTo>
                <a:lnTo>
                  <a:pt x="2512529" y="0"/>
                </a:lnTo>
                <a:lnTo>
                  <a:pt x="2512529" y="950048"/>
                </a:lnTo>
                <a:close/>
              </a:path>
            </a:pathLst>
          </a:custGeom>
          <a:solidFill>
            <a:srgbClr val="DA291C"/>
          </a:solidFill>
        </p:spPr>
        <p:txBody>
          <a:bodyPr wrap="square" lIns="0" tIns="0" rIns="0" bIns="0" rtlCol="0"/>
          <a:lstStyle/>
          <a:p>
            <a:endParaRPr/>
          </a:p>
        </p:txBody>
      </p:sp>
      <p:sp>
        <p:nvSpPr>
          <p:cNvPr id="7" name="object 7">
            <a:extLst>
              <a:ext uri="{FF2B5EF4-FFF2-40B4-BE49-F238E27FC236}">
                <a16:creationId xmlns:a16="http://schemas.microsoft.com/office/drawing/2014/main" id="{DBB7324B-04CE-BC46-BD76-1CAEDFA0F317}"/>
              </a:ext>
            </a:extLst>
          </p:cNvPr>
          <p:cNvSpPr/>
          <p:nvPr userDrawn="1"/>
        </p:nvSpPr>
        <p:spPr>
          <a:xfrm>
            <a:off x="7392809"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6834"/>
          </a:solidFill>
        </p:spPr>
        <p:txBody>
          <a:bodyPr wrap="square" lIns="0" tIns="0" rIns="0" bIns="0" rtlCol="0"/>
          <a:lstStyle/>
          <a:p>
            <a:endParaRPr/>
          </a:p>
        </p:txBody>
      </p:sp>
      <p:sp>
        <p:nvSpPr>
          <p:cNvPr id="8" name="object 8">
            <a:extLst>
              <a:ext uri="{FF2B5EF4-FFF2-40B4-BE49-F238E27FC236}">
                <a16:creationId xmlns:a16="http://schemas.microsoft.com/office/drawing/2014/main" id="{A233C848-AC29-824C-96F5-5F3979974F95}"/>
              </a:ext>
            </a:extLst>
          </p:cNvPr>
          <p:cNvSpPr/>
          <p:nvPr userDrawn="1"/>
        </p:nvSpPr>
        <p:spPr>
          <a:xfrm>
            <a:off x="7811566"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8B3E"/>
          </a:solidFill>
        </p:spPr>
        <p:txBody>
          <a:bodyPr wrap="square" lIns="0" tIns="0" rIns="0" bIns="0" rtlCol="0"/>
          <a:lstStyle/>
          <a:p>
            <a:endParaRPr/>
          </a:p>
        </p:txBody>
      </p:sp>
      <p:sp>
        <p:nvSpPr>
          <p:cNvPr id="9" name="object 9">
            <a:extLst>
              <a:ext uri="{FF2B5EF4-FFF2-40B4-BE49-F238E27FC236}">
                <a16:creationId xmlns:a16="http://schemas.microsoft.com/office/drawing/2014/main" id="{FC2D53F7-6503-FE40-ABB1-0EF95465BBE2}"/>
              </a:ext>
            </a:extLst>
          </p:cNvPr>
          <p:cNvSpPr/>
          <p:nvPr userDrawn="1"/>
        </p:nvSpPr>
        <p:spPr>
          <a:xfrm>
            <a:off x="8230323"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98E9B"/>
          </a:solidFill>
        </p:spPr>
        <p:txBody>
          <a:bodyPr wrap="square" lIns="0" tIns="0" rIns="0" bIns="0" rtlCol="0"/>
          <a:lstStyle/>
          <a:p>
            <a:endParaRPr/>
          </a:p>
        </p:txBody>
      </p:sp>
      <p:sp>
        <p:nvSpPr>
          <p:cNvPr id="10" name="object 10">
            <a:extLst>
              <a:ext uri="{FF2B5EF4-FFF2-40B4-BE49-F238E27FC236}">
                <a16:creationId xmlns:a16="http://schemas.microsoft.com/office/drawing/2014/main" id="{5C556360-D0DA-1E4D-A87D-357D10A2EC61}"/>
              </a:ext>
            </a:extLst>
          </p:cNvPr>
          <p:cNvSpPr/>
          <p:nvPr userDrawn="1"/>
        </p:nvSpPr>
        <p:spPr>
          <a:xfrm>
            <a:off x="8649081"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45AE9A"/>
          </a:solidFill>
        </p:spPr>
        <p:txBody>
          <a:bodyPr wrap="square" lIns="0" tIns="0" rIns="0" bIns="0" rtlCol="0"/>
          <a:lstStyle/>
          <a:p>
            <a:endParaRPr/>
          </a:p>
        </p:txBody>
      </p:sp>
      <p:sp>
        <p:nvSpPr>
          <p:cNvPr id="11" name="object 11">
            <a:extLst>
              <a:ext uri="{FF2B5EF4-FFF2-40B4-BE49-F238E27FC236}">
                <a16:creationId xmlns:a16="http://schemas.microsoft.com/office/drawing/2014/main" id="{DFFB2B1D-358D-D346-B6EE-64D02A54C685}"/>
              </a:ext>
            </a:extLst>
          </p:cNvPr>
          <p:cNvSpPr/>
          <p:nvPr userDrawn="1"/>
        </p:nvSpPr>
        <p:spPr>
          <a:xfrm>
            <a:off x="9067837"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1B77AE"/>
          </a:solidFill>
        </p:spPr>
        <p:txBody>
          <a:bodyPr wrap="square" lIns="0" tIns="0" rIns="0" bIns="0" rtlCol="0"/>
          <a:lstStyle/>
          <a:p>
            <a:endParaRPr/>
          </a:p>
        </p:txBody>
      </p:sp>
      <p:sp>
        <p:nvSpPr>
          <p:cNvPr id="12" name="object 12">
            <a:extLst>
              <a:ext uri="{FF2B5EF4-FFF2-40B4-BE49-F238E27FC236}">
                <a16:creationId xmlns:a16="http://schemas.microsoft.com/office/drawing/2014/main" id="{2E12369F-AABE-CE42-B7DC-6EFEAC51CEC0}"/>
              </a:ext>
            </a:extLst>
          </p:cNvPr>
          <p:cNvSpPr/>
          <p:nvPr userDrawn="1"/>
        </p:nvSpPr>
        <p:spPr>
          <a:xfrm>
            <a:off x="9486595"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04E6C"/>
          </a:solidFill>
        </p:spPr>
        <p:txBody>
          <a:bodyPr wrap="square" lIns="0" tIns="0" rIns="0" bIns="0" rtlCol="0"/>
          <a:lstStyle/>
          <a:p>
            <a:endParaRPr/>
          </a:p>
        </p:txBody>
      </p:sp>
      <p:sp>
        <p:nvSpPr>
          <p:cNvPr id="13" name="object 13">
            <a:extLst>
              <a:ext uri="{FF2B5EF4-FFF2-40B4-BE49-F238E27FC236}">
                <a16:creationId xmlns:a16="http://schemas.microsoft.com/office/drawing/2014/main" id="{389FCE72-9F49-2D45-AFAF-686918F0DD3C}"/>
              </a:ext>
            </a:extLst>
          </p:cNvPr>
          <p:cNvSpPr/>
          <p:nvPr userDrawn="1"/>
        </p:nvSpPr>
        <p:spPr>
          <a:xfrm>
            <a:off x="7392822" y="3929252"/>
            <a:ext cx="2512695" cy="349250"/>
          </a:xfrm>
          <a:custGeom>
            <a:avLst/>
            <a:gdLst/>
            <a:ahLst/>
            <a:cxnLst/>
            <a:rect l="l" t="t" r="r" b="b"/>
            <a:pathLst>
              <a:path w="2512695" h="349250">
                <a:moveTo>
                  <a:pt x="2512529" y="348970"/>
                </a:moveTo>
                <a:lnTo>
                  <a:pt x="0" y="348970"/>
                </a:lnTo>
                <a:lnTo>
                  <a:pt x="0" y="0"/>
                </a:lnTo>
                <a:lnTo>
                  <a:pt x="2512529" y="0"/>
                </a:lnTo>
                <a:lnTo>
                  <a:pt x="2512529" y="348970"/>
                </a:lnTo>
                <a:close/>
              </a:path>
            </a:pathLst>
          </a:custGeom>
          <a:solidFill>
            <a:srgbClr val="000000"/>
          </a:solidFill>
        </p:spPr>
        <p:txBody>
          <a:bodyPr wrap="square" lIns="0" tIns="0" rIns="0" bIns="0" rtlCol="0"/>
          <a:lstStyle/>
          <a:p>
            <a:endParaRPr/>
          </a:p>
        </p:txBody>
      </p:sp>
      <p:sp>
        <p:nvSpPr>
          <p:cNvPr id="14" name="object 14">
            <a:extLst>
              <a:ext uri="{FF2B5EF4-FFF2-40B4-BE49-F238E27FC236}">
                <a16:creationId xmlns:a16="http://schemas.microsoft.com/office/drawing/2014/main" id="{21FCF249-78F6-5E41-A20E-F82A19ED68B1}"/>
              </a:ext>
            </a:extLst>
          </p:cNvPr>
          <p:cNvSpPr/>
          <p:nvPr userDrawn="1"/>
        </p:nvSpPr>
        <p:spPr>
          <a:xfrm>
            <a:off x="2629153" y="1665986"/>
            <a:ext cx="3858767" cy="3852671"/>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a:extLst>
              <a:ext uri="{FF2B5EF4-FFF2-40B4-BE49-F238E27FC236}">
                <a16:creationId xmlns:a16="http://schemas.microsoft.com/office/drawing/2014/main" id="{73BB724F-D987-5B49-AB71-F206CB3AA0D8}"/>
              </a:ext>
            </a:extLst>
          </p:cNvPr>
          <p:cNvSpPr/>
          <p:nvPr userDrawn="1"/>
        </p:nvSpPr>
        <p:spPr>
          <a:xfrm>
            <a:off x="3716578" y="3591554"/>
            <a:ext cx="843280" cy="1685289"/>
          </a:xfrm>
          <a:custGeom>
            <a:avLst/>
            <a:gdLst/>
            <a:ahLst/>
            <a:cxnLst/>
            <a:rect l="l" t="t" r="r" b="b"/>
            <a:pathLst>
              <a:path w="843279" h="1685289">
                <a:moveTo>
                  <a:pt x="842708" y="0"/>
                </a:moveTo>
                <a:lnTo>
                  <a:pt x="0" y="1459636"/>
                </a:lnTo>
                <a:lnTo>
                  <a:pt x="42403" y="1483355"/>
                </a:lnTo>
                <a:lnTo>
                  <a:pt x="85549" y="1505872"/>
                </a:lnTo>
                <a:lnTo>
                  <a:pt x="129416" y="1527167"/>
                </a:lnTo>
                <a:lnTo>
                  <a:pt x="173981" y="1547219"/>
                </a:lnTo>
                <a:lnTo>
                  <a:pt x="219220" y="1566006"/>
                </a:lnTo>
                <a:lnTo>
                  <a:pt x="265112" y="1583506"/>
                </a:lnTo>
                <a:lnTo>
                  <a:pt x="311634" y="1599699"/>
                </a:lnTo>
                <a:lnTo>
                  <a:pt x="358763" y="1614563"/>
                </a:lnTo>
                <a:lnTo>
                  <a:pt x="406476" y="1628076"/>
                </a:lnTo>
                <a:lnTo>
                  <a:pt x="453118" y="1639829"/>
                </a:lnTo>
                <a:lnTo>
                  <a:pt x="500263" y="1650283"/>
                </a:lnTo>
                <a:lnTo>
                  <a:pt x="547891" y="1659416"/>
                </a:lnTo>
                <a:lnTo>
                  <a:pt x="595983" y="1667206"/>
                </a:lnTo>
                <a:lnTo>
                  <a:pt x="644518" y="1673629"/>
                </a:lnTo>
                <a:lnTo>
                  <a:pt x="693478" y="1678663"/>
                </a:lnTo>
                <a:lnTo>
                  <a:pt x="742842" y="1682287"/>
                </a:lnTo>
                <a:lnTo>
                  <a:pt x="792592" y="1684478"/>
                </a:lnTo>
                <a:lnTo>
                  <a:pt x="842708" y="1685213"/>
                </a:lnTo>
                <a:lnTo>
                  <a:pt x="842708" y="0"/>
                </a:lnTo>
                <a:close/>
              </a:path>
            </a:pathLst>
          </a:custGeom>
          <a:solidFill>
            <a:srgbClr val="098E9B"/>
          </a:solidFill>
        </p:spPr>
        <p:txBody>
          <a:bodyPr wrap="square" lIns="0" tIns="0" rIns="0" bIns="0" rtlCol="0"/>
          <a:lstStyle/>
          <a:p>
            <a:endParaRPr/>
          </a:p>
        </p:txBody>
      </p:sp>
      <p:sp>
        <p:nvSpPr>
          <p:cNvPr id="16" name="object 16">
            <a:extLst>
              <a:ext uri="{FF2B5EF4-FFF2-40B4-BE49-F238E27FC236}">
                <a16:creationId xmlns:a16="http://schemas.microsoft.com/office/drawing/2014/main" id="{52A54DB1-7AC0-7C4A-9945-C01EE2DE0D93}"/>
              </a:ext>
            </a:extLst>
          </p:cNvPr>
          <p:cNvSpPr/>
          <p:nvPr userDrawn="1"/>
        </p:nvSpPr>
        <p:spPr>
          <a:xfrm>
            <a:off x="3099669" y="3591560"/>
            <a:ext cx="1459865" cy="1459865"/>
          </a:xfrm>
          <a:custGeom>
            <a:avLst/>
            <a:gdLst/>
            <a:ahLst/>
            <a:cxnLst/>
            <a:rect l="l" t="t" r="r" b="b"/>
            <a:pathLst>
              <a:path w="1459864" h="1459864">
                <a:moveTo>
                  <a:pt x="1459623" y="0"/>
                </a:moveTo>
                <a:lnTo>
                  <a:pt x="0" y="842708"/>
                </a:lnTo>
                <a:lnTo>
                  <a:pt x="25258" y="884936"/>
                </a:lnTo>
                <a:lnTo>
                  <a:pt x="51700" y="926354"/>
                </a:lnTo>
                <a:lnTo>
                  <a:pt x="79302" y="966939"/>
                </a:lnTo>
                <a:lnTo>
                  <a:pt x="108041" y="1006666"/>
                </a:lnTo>
                <a:lnTo>
                  <a:pt x="137896" y="1045512"/>
                </a:lnTo>
                <a:lnTo>
                  <a:pt x="168843" y="1083454"/>
                </a:lnTo>
                <a:lnTo>
                  <a:pt x="200859" y="1120467"/>
                </a:lnTo>
                <a:lnTo>
                  <a:pt x="233921" y="1156529"/>
                </a:lnTo>
                <a:lnTo>
                  <a:pt x="268008" y="1191615"/>
                </a:lnTo>
                <a:lnTo>
                  <a:pt x="303094" y="1225701"/>
                </a:lnTo>
                <a:lnTo>
                  <a:pt x="339157" y="1258764"/>
                </a:lnTo>
                <a:lnTo>
                  <a:pt x="376172" y="1290780"/>
                </a:lnTo>
                <a:lnTo>
                  <a:pt x="414115" y="1321728"/>
                </a:lnTo>
                <a:lnTo>
                  <a:pt x="452962" y="1351584"/>
                </a:lnTo>
                <a:lnTo>
                  <a:pt x="492689" y="1380325"/>
                </a:lnTo>
                <a:lnTo>
                  <a:pt x="533273" y="1407929"/>
                </a:lnTo>
                <a:lnTo>
                  <a:pt x="574690" y="1434374"/>
                </a:lnTo>
                <a:lnTo>
                  <a:pt x="616915" y="1459636"/>
                </a:lnTo>
                <a:lnTo>
                  <a:pt x="1459623" y="0"/>
                </a:lnTo>
                <a:close/>
              </a:path>
            </a:pathLst>
          </a:custGeom>
          <a:solidFill>
            <a:srgbClr val="1B77AE"/>
          </a:solidFill>
        </p:spPr>
        <p:txBody>
          <a:bodyPr wrap="square" lIns="0" tIns="0" rIns="0" bIns="0" rtlCol="0"/>
          <a:lstStyle/>
          <a:p>
            <a:endParaRPr/>
          </a:p>
        </p:txBody>
      </p:sp>
      <p:sp>
        <p:nvSpPr>
          <p:cNvPr id="17" name="object 17">
            <a:extLst>
              <a:ext uri="{FF2B5EF4-FFF2-40B4-BE49-F238E27FC236}">
                <a16:creationId xmlns:a16="http://schemas.microsoft.com/office/drawing/2014/main" id="{94316F3F-0AD2-B249-AF55-90BFCB47EED5}"/>
              </a:ext>
            </a:extLst>
          </p:cNvPr>
          <p:cNvSpPr/>
          <p:nvPr userDrawn="1"/>
        </p:nvSpPr>
        <p:spPr>
          <a:xfrm>
            <a:off x="4559293" y="3591560"/>
            <a:ext cx="1685289" cy="843280"/>
          </a:xfrm>
          <a:custGeom>
            <a:avLst/>
            <a:gdLst/>
            <a:ahLst/>
            <a:cxnLst/>
            <a:rect l="l" t="t" r="r" b="b"/>
            <a:pathLst>
              <a:path w="1685289" h="843279">
                <a:moveTo>
                  <a:pt x="1685201" y="0"/>
                </a:moveTo>
                <a:lnTo>
                  <a:pt x="0" y="0"/>
                </a:lnTo>
                <a:lnTo>
                  <a:pt x="1459636" y="842708"/>
                </a:lnTo>
                <a:lnTo>
                  <a:pt x="1483355" y="800308"/>
                </a:lnTo>
                <a:lnTo>
                  <a:pt x="1505872" y="757165"/>
                </a:lnTo>
                <a:lnTo>
                  <a:pt x="1527167" y="713300"/>
                </a:lnTo>
                <a:lnTo>
                  <a:pt x="1547218" y="668737"/>
                </a:lnTo>
                <a:lnTo>
                  <a:pt x="1566004" y="623499"/>
                </a:lnTo>
                <a:lnTo>
                  <a:pt x="1583502" y="577607"/>
                </a:lnTo>
                <a:lnTo>
                  <a:pt x="1599693" y="531086"/>
                </a:lnTo>
                <a:lnTo>
                  <a:pt x="1614554" y="483957"/>
                </a:lnTo>
                <a:lnTo>
                  <a:pt x="1628063" y="436245"/>
                </a:lnTo>
                <a:lnTo>
                  <a:pt x="1639820" y="389602"/>
                </a:lnTo>
                <a:lnTo>
                  <a:pt x="1650276" y="342455"/>
                </a:lnTo>
                <a:lnTo>
                  <a:pt x="1659409" y="294826"/>
                </a:lnTo>
                <a:lnTo>
                  <a:pt x="1667198" y="246732"/>
                </a:lnTo>
                <a:lnTo>
                  <a:pt x="1673620" y="198195"/>
                </a:lnTo>
                <a:lnTo>
                  <a:pt x="1678654" y="149233"/>
                </a:lnTo>
                <a:lnTo>
                  <a:pt x="1682276" y="99867"/>
                </a:lnTo>
                <a:lnTo>
                  <a:pt x="1684466" y="50116"/>
                </a:lnTo>
                <a:lnTo>
                  <a:pt x="1685201" y="0"/>
                </a:lnTo>
                <a:close/>
              </a:path>
            </a:pathLst>
          </a:custGeom>
          <a:solidFill>
            <a:srgbClr val="EA6834"/>
          </a:solidFill>
        </p:spPr>
        <p:txBody>
          <a:bodyPr wrap="square" lIns="0" tIns="0" rIns="0" bIns="0" rtlCol="0"/>
          <a:lstStyle/>
          <a:p>
            <a:endParaRPr/>
          </a:p>
        </p:txBody>
      </p:sp>
      <p:sp>
        <p:nvSpPr>
          <p:cNvPr id="18" name="object 18">
            <a:extLst>
              <a:ext uri="{FF2B5EF4-FFF2-40B4-BE49-F238E27FC236}">
                <a16:creationId xmlns:a16="http://schemas.microsoft.com/office/drawing/2014/main" id="{9CB70277-1603-E441-8F7A-474B875CA5EF}"/>
              </a:ext>
            </a:extLst>
          </p:cNvPr>
          <p:cNvSpPr/>
          <p:nvPr userDrawn="1"/>
        </p:nvSpPr>
        <p:spPr>
          <a:xfrm>
            <a:off x="4559293" y="3591560"/>
            <a:ext cx="843280" cy="1685289"/>
          </a:xfrm>
          <a:custGeom>
            <a:avLst/>
            <a:gdLst/>
            <a:ahLst/>
            <a:cxnLst/>
            <a:rect l="l" t="t" r="r" b="b"/>
            <a:pathLst>
              <a:path w="843279" h="1685289">
                <a:moveTo>
                  <a:pt x="0" y="0"/>
                </a:moveTo>
                <a:lnTo>
                  <a:pt x="0" y="1685201"/>
                </a:lnTo>
                <a:lnTo>
                  <a:pt x="50116" y="1684466"/>
                </a:lnTo>
                <a:lnTo>
                  <a:pt x="99867" y="1682276"/>
                </a:lnTo>
                <a:lnTo>
                  <a:pt x="149233" y="1678654"/>
                </a:lnTo>
                <a:lnTo>
                  <a:pt x="198195" y="1673620"/>
                </a:lnTo>
                <a:lnTo>
                  <a:pt x="246732" y="1667198"/>
                </a:lnTo>
                <a:lnTo>
                  <a:pt x="294826" y="1659409"/>
                </a:lnTo>
                <a:lnTo>
                  <a:pt x="342455" y="1650276"/>
                </a:lnTo>
                <a:lnTo>
                  <a:pt x="389602" y="1639820"/>
                </a:lnTo>
                <a:lnTo>
                  <a:pt x="436245" y="1628063"/>
                </a:lnTo>
                <a:lnTo>
                  <a:pt x="483957" y="1614554"/>
                </a:lnTo>
                <a:lnTo>
                  <a:pt x="531086" y="1599693"/>
                </a:lnTo>
                <a:lnTo>
                  <a:pt x="577608" y="1583502"/>
                </a:lnTo>
                <a:lnTo>
                  <a:pt x="623500" y="1566004"/>
                </a:lnTo>
                <a:lnTo>
                  <a:pt x="668739" y="1547218"/>
                </a:lnTo>
                <a:lnTo>
                  <a:pt x="713304" y="1527167"/>
                </a:lnTo>
                <a:lnTo>
                  <a:pt x="757171" y="1505872"/>
                </a:lnTo>
                <a:lnTo>
                  <a:pt x="800317" y="1483355"/>
                </a:lnTo>
                <a:lnTo>
                  <a:pt x="842721" y="1459636"/>
                </a:lnTo>
                <a:lnTo>
                  <a:pt x="0" y="0"/>
                </a:lnTo>
                <a:close/>
              </a:path>
            </a:pathLst>
          </a:custGeom>
          <a:solidFill>
            <a:srgbClr val="45AE9A"/>
          </a:solidFill>
        </p:spPr>
        <p:txBody>
          <a:bodyPr wrap="square" lIns="0" tIns="0" rIns="0" bIns="0" rtlCol="0"/>
          <a:lstStyle/>
          <a:p>
            <a:endParaRPr/>
          </a:p>
        </p:txBody>
      </p:sp>
      <p:sp>
        <p:nvSpPr>
          <p:cNvPr id="19" name="object 19">
            <a:extLst>
              <a:ext uri="{FF2B5EF4-FFF2-40B4-BE49-F238E27FC236}">
                <a16:creationId xmlns:a16="http://schemas.microsoft.com/office/drawing/2014/main" id="{8772037D-9BB1-B94E-A428-B20EC7D69DEE}"/>
              </a:ext>
            </a:extLst>
          </p:cNvPr>
          <p:cNvSpPr/>
          <p:nvPr userDrawn="1"/>
        </p:nvSpPr>
        <p:spPr>
          <a:xfrm>
            <a:off x="4559293" y="3591560"/>
            <a:ext cx="1459865" cy="1459865"/>
          </a:xfrm>
          <a:custGeom>
            <a:avLst/>
            <a:gdLst/>
            <a:ahLst/>
            <a:cxnLst/>
            <a:rect l="l" t="t" r="r" b="b"/>
            <a:pathLst>
              <a:path w="1459864" h="1459864">
                <a:moveTo>
                  <a:pt x="0" y="0"/>
                </a:moveTo>
                <a:lnTo>
                  <a:pt x="842721" y="1459636"/>
                </a:lnTo>
                <a:lnTo>
                  <a:pt x="884945" y="1434374"/>
                </a:lnTo>
                <a:lnTo>
                  <a:pt x="926360" y="1407929"/>
                </a:lnTo>
                <a:lnTo>
                  <a:pt x="966943" y="1380325"/>
                </a:lnTo>
                <a:lnTo>
                  <a:pt x="1006668" y="1351584"/>
                </a:lnTo>
                <a:lnTo>
                  <a:pt x="1045513" y="1321728"/>
                </a:lnTo>
                <a:lnTo>
                  <a:pt x="1083454" y="1290780"/>
                </a:lnTo>
                <a:lnTo>
                  <a:pt x="1120467" y="1258764"/>
                </a:lnTo>
                <a:lnTo>
                  <a:pt x="1156529" y="1225701"/>
                </a:lnTo>
                <a:lnTo>
                  <a:pt x="1191615" y="1191615"/>
                </a:lnTo>
                <a:lnTo>
                  <a:pt x="1225701" y="1156529"/>
                </a:lnTo>
                <a:lnTo>
                  <a:pt x="1258764" y="1120467"/>
                </a:lnTo>
                <a:lnTo>
                  <a:pt x="1290780" y="1083454"/>
                </a:lnTo>
                <a:lnTo>
                  <a:pt x="1321728" y="1045512"/>
                </a:lnTo>
                <a:lnTo>
                  <a:pt x="1351584" y="1006666"/>
                </a:lnTo>
                <a:lnTo>
                  <a:pt x="1380325" y="966939"/>
                </a:lnTo>
                <a:lnTo>
                  <a:pt x="1407929" y="926354"/>
                </a:lnTo>
                <a:lnTo>
                  <a:pt x="1434374" y="884936"/>
                </a:lnTo>
                <a:lnTo>
                  <a:pt x="1459636" y="842708"/>
                </a:lnTo>
                <a:lnTo>
                  <a:pt x="0" y="0"/>
                </a:lnTo>
                <a:close/>
              </a:path>
            </a:pathLst>
          </a:custGeom>
          <a:solidFill>
            <a:srgbClr val="EA8B3E"/>
          </a:solidFill>
        </p:spPr>
        <p:txBody>
          <a:bodyPr wrap="square" lIns="0" tIns="0" rIns="0" bIns="0" rtlCol="0"/>
          <a:lstStyle/>
          <a:p>
            <a:endParaRPr/>
          </a:p>
        </p:txBody>
      </p:sp>
      <p:sp>
        <p:nvSpPr>
          <p:cNvPr id="20" name="object 20">
            <a:extLst>
              <a:ext uri="{FF2B5EF4-FFF2-40B4-BE49-F238E27FC236}">
                <a16:creationId xmlns:a16="http://schemas.microsoft.com/office/drawing/2014/main" id="{0466DC40-BAA4-CB47-9E65-12C9F9999858}"/>
              </a:ext>
            </a:extLst>
          </p:cNvPr>
          <p:cNvSpPr/>
          <p:nvPr userDrawn="1"/>
        </p:nvSpPr>
        <p:spPr>
          <a:xfrm>
            <a:off x="2874092" y="3591560"/>
            <a:ext cx="1685289" cy="843280"/>
          </a:xfrm>
          <a:custGeom>
            <a:avLst/>
            <a:gdLst/>
            <a:ahLst/>
            <a:cxnLst/>
            <a:rect l="l" t="t" r="r" b="b"/>
            <a:pathLst>
              <a:path w="1685289" h="843279">
                <a:moveTo>
                  <a:pt x="1685201" y="0"/>
                </a:moveTo>
                <a:lnTo>
                  <a:pt x="0" y="0"/>
                </a:lnTo>
                <a:lnTo>
                  <a:pt x="734" y="50116"/>
                </a:lnTo>
                <a:lnTo>
                  <a:pt x="2924" y="99867"/>
                </a:lnTo>
                <a:lnTo>
                  <a:pt x="6547" y="149233"/>
                </a:lnTo>
                <a:lnTo>
                  <a:pt x="11580" y="198195"/>
                </a:lnTo>
                <a:lnTo>
                  <a:pt x="18002" y="246732"/>
                </a:lnTo>
                <a:lnTo>
                  <a:pt x="25791" y="294826"/>
                </a:lnTo>
                <a:lnTo>
                  <a:pt x="34924" y="342455"/>
                </a:lnTo>
                <a:lnTo>
                  <a:pt x="45380" y="389602"/>
                </a:lnTo>
                <a:lnTo>
                  <a:pt x="57137" y="436245"/>
                </a:lnTo>
                <a:lnTo>
                  <a:pt x="70647" y="483957"/>
                </a:lnTo>
                <a:lnTo>
                  <a:pt x="85507" y="531086"/>
                </a:lnTo>
                <a:lnTo>
                  <a:pt x="101698" y="577607"/>
                </a:lnTo>
                <a:lnTo>
                  <a:pt x="119198" y="623499"/>
                </a:lnTo>
                <a:lnTo>
                  <a:pt x="137984" y="668737"/>
                </a:lnTo>
                <a:lnTo>
                  <a:pt x="158037" y="713300"/>
                </a:lnTo>
                <a:lnTo>
                  <a:pt x="179334" y="757165"/>
                </a:lnTo>
                <a:lnTo>
                  <a:pt x="201855" y="800308"/>
                </a:lnTo>
                <a:lnTo>
                  <a:pt x="225577" y="842708"/>
                </a:lnTo>
                <a:lnTo>
                  <a:pt x="1685201" y="0"/>
                </a:lnTo>
                <a:close/>
              </a:path>
            </a:pathLst>
          </a:custGeom>
          <a:solidFill>
            <a:srgbClr val="004E6C"/>
          </a:solidFill>
        </p:spPr>
        <p:txBody>
          <a:bodyPr wrap="square" lIns="0" tIns="0" rIns="0" bIns="0" rtlCol="0"/>
          <a:lstStyle/>
          <a:p>
            <a:endParaRPr/>
          </a:p>
        </p:txBody>
      </p:sp>
      <p:sp>
        <p:nvSpPr>
          <p:cNvPr id="21" name="object 21">
            <a:extLst>
              <a:ext uri="{FF2B5EF4-FFF2-40B4-BE49-F238E27FC236}">
                <a16:creationId xmlns:a16="http://schemas.microsoft.com/office/drawing/2014/main" id="{C40D4385-7BA5-C444-A51B-F8C89DC53CC1}"/>
              </a:ext>
            </a:extLst>
          </p:cNvPr>
          <p:cNvSpPr/>
          <p:nvPr userDrawn="1"/>
        </p:nvSpPr>
        <p:spPr>
          <a:xfrm>
            <a:off x="2874092" y="1906353"/>
            <a:ext cx="1685289" cy="1685289"/>
          </a:xfrm>
          <a:custGeom>
            <a:avLst/>
            <a:gdLst/>
            <a:ahLst/>
            <a:cxnLst/>
            <a:rect l="l" t="t" r="r" b="b"/>
            <a:pathLst>
              <a:path w="1685289" h="1685289">
                <a:moveTo>
                  <a:pt x="1685201" y="0"/>
                </a:moveTo>
                <a:lnTo>
                  <a:pt x="1635085" y="734"/>
                </a:lnTo>
                <a:lnTo>
                  <a:pt x="1585335" y="2924"/>
                </a:lnTo>
                <a:lnTo>
                  <a:pt x="1535970" y="6547"/>
                </a:lnTo>
                <a:lnTo>
                  <a:pt x="1487010" y="11580"/>
                </a:lnTo>
                <a:lnTo>
                  <a:pt x="1438473" y="18002"/>
                </a:lnTo>
                <a:lnTo>
                  <a:pt x="1390380" y="25791"/>
                </a:lnTo>
                <a:lnTo>
                  <a:pt x="1342750" y="34924"/>
                </a:lnTo>
                <a:lnTo>
                  <a:pt x="1295602" y="45380"/>
                </a:lnTo>
                <a:lnTo>
                  <a:pt x="1248956" y="57137"/>
                </a:lnTo>
                <a:lnTo>
                  <a:pt x="1201243" y="70647"/>
                </a:lnTo>
                <a:lnTo>
                  <a:pt x="1154114" y="85507"/>
                </a:lnTo>
                <a:lnTo>
                  <a:pt x="1107593" y="101698"/>
                </a:lnTo>
                <a:lnTo>
                  <a:pt x="1061702" y="119198"/>
                </a:lnTo>
                <a:lnTo>
                  <a:pt x="1016463" y="137984"/>
                </a:lnTo>
                <a:lnTo>
                  <a:pt x="971900" y="158037"/>
                </a:lnTo>
                <a:lnTo>
                  <a:pt x="928035" y="179334"/>
                </a:lnTo>
                <a:lnTo>
                  <a:pt x="884892" y="201855"/>
                </a:lnTo>
                <a:lnTo>
                  <a:pt x="842492" y="225577"/>
                </a:lnTo>
                <a:lnTo>
                  <a:pt x="800267" y="250835"/>
                </a:lnTo>
                <a:lnTo>
                  <a:pt x="758851" y="277277"/>
                </a:lnTo>
                <a:lnTo>
                  <a:pt x="718267" y="304879"/>
                </a:lnTo>
                <a:lnTo>
                  <a:pt x="678539" y="333619"/>
                </a:lnTo>
                <a:lnTo>
                  <a:pt x="639692" y="363473"/>
                </a:lnTo>
                <a:lnTo>
                  <a:pt x="601749" y="394420"/>
                </a:lnTo>
                <a:lnTo>
                  <a:pt x="564734" y="426436"/>
                </a:lnTo>
                <a:lnTo>
                  <a:pt x="528672" y="459499"/>
                </a:lnTo>
                <a:lnTo>
                  <a:pt x="493585" y="493585"/>
                </a:lnTo>
                <a:lnTo>
                  <a:pt x="459499" y="528672"/>
                </a:lnTo>
                <a:lnTo>
                  <a:pt x="426436" y="564734"/>
                </a:lnTo>
                <a:lnTo>
                  <a:pt x="394420" y="601749"/>
                </a:lnTo>
                <a:lnTo>
                  <a:pt x="363473" y="639691"/>
                </a:lnTo>
                <a:lnTo>
                  <a:pt x="333619" y="678537"/>
                </a:lnTo>
                <a:lnTo>
                  <a:pt x="304879" y="718263"/>
                </a:lnTo>
                <a:lnTo>
                  <a:pt x="277277" y="758845"/>
                </a:lnTo>
                <a:lnTo>
                  <a:pt x="250835" y="800258"/>
                </a:lnTo>
                <a:lnTo>
                  <a:pt x="225577" y="842479"/>
                </a:lnTo>
                <a:lnTo>
                  <a:pt x="201855" y="884883"/>
                </a:lnTo>
                <a:lnTo>
                  <a:pt x="179334" y="928031"/>
                </a:lnTo>
                <a:lnTo>
                  <a:pt x="158037" y="971899"/>
                </a:lnTo>
                <a:lnTo>
                  <a:pt x="137984" y="1016466"/>
                </a:lnTo>
                <a:lnTo>
                  <a:pt x="119198" y="1061708"/>
                </a:lnTo>
                <a:lnTo>
                  <a:pt x="101698" y="1107602"/>
                </a:lnTo>
                <a:lnTo>
                  <a:pt x="85507" y="1154125"/>
                </a:lnTo>
                <a:lnTo>
                  <a:pt x="70647" y="1201255"/>
                </a:lnTo>
                <a:lnTo>
                  <a:pt x="57137" y="1248968"/>
                </a:lnTo>
                <a:lnTo>
                  <a:pt x="45380" y="1295611"/>
                </a:lnTo>
                <a:lnTo>
                  <a:pt x="34924" y="1342756"/>
                </a:lnTo>
                <a:lnTo>
                  <a:pt x="25791" y="1390384"/>
                </a:lnTo>
                <a:lnTo>
                  <a:pt x="18002" y="1438475"/>
                </a:lnTo>
                <a:lnTo>
                  <a:pt x="11580" y="1487011"/>
                </a:lnTo>
                <a:lnTo>
                  <a:pt x="6547" y="1535970"/>
                </a:lnTo>
                <a:lnTo>
                  <a:pt x="2924" y="1585335"/>
                </a:lnTo>
                <a:lnTo>
                  <a:pt x="734" y="1635085"/>
                </a:lnTo>
                <a:lnTo>
                  <a:pt x="0" y="1685201"/>
                </a:lnTo>
                <a:lnTo>
                  <a:pt x="1685201" y="1685201"/>
                </a:lnTo>
                <a:lnTo>
                  <a:pt x="1685201" y="0"/>
                </a:lnTo>
                <a:close/>
              </a:path>
            </a:pathLst>
          </a:custGeom>
          <a:solidFill>
            <a:srgbClr val="FFFFFF"/>
          </a:solidFill>
        </p:spPr>
        <p:txBody>
          <a:bodyPr wrap="square" lIns="0" tIns="0" rIns="0" bIns="0" rtlCol="0"/>
          <a:lstStyle/>
          <a:p>
            <a:endParaRPr/>
          </a:p>
        </p:txBody>
      </p:sp>
      <p:sp>
        <p:nvSpPr>
          <p:cNvPr id="22" name="object 22">
            <a:extLst>
              <a:ext uri="{FF2B5EF4-FFF2-40B4-BE49-F238E27FC236}">
                <a16:creationId xmlns:a16="http://schemas.microsoft.com/office/drawing/2014/main" id="{268CCAE4-5661-6A46-A36F-D05D21DE31F6}"/>
              </a:ext>
            </a:extLst>
          </p:cNvPr>
          <p:cNvSpPr/>
          <p:nvPr userDrawn="1"/>
        </p:nvSpPr>
        <p:spPr>
          <a:xfrm>
            <a:off x="4559297" y="1906351"/>
            <a:ext cx="1685289" cy="1685289"/>
          </a:xfrm>
          <a:custGeom>
            <a:avLst/>
            <a:gdLst/>
            <a:ahLst/>
            <a:cxnLst/>
            <a:rect l="l" t="t" r="r" b="b"/>
            <a:pathLst>
              <a:path w="1685289" h="1685289">
                <a:moveTo>
                  <a:pt x="0" y="0"/>
                </a:moveTo>
                <a:lnTo>
                  <a:pt x="0" y="1685213"/>
                </a:lnTo>
                <a:lnTo>
                  <a:pt x="1685201" y="1685213"/>
                </a:lnTo>
                <a:lnTo>
                  <a:pt x="1684466" y="1635094"/>
                </a:lnTo>
                <a:lnTo>
                  <a:pt x="1682276" y="1585341"/>
                </a:lnTo>
                <a:lnTo>
                  <a:pt x="1678654" y="1535974"/>
                </a:lnTo>
                <a:lnTo>
                  <a:pt x="1673620" y="1487013"/>
                </a:lnTo>
                <a:lnTo>
                  <a:pt x="1667198" y="1438476"/>
                </a:lnTo>
                <a:lnTo>
                  <a:pt x="1659409" y="1390384"/>
                </a:lnTo>
                <a:lnTo>
                  <a:pt x="1650276" y="1342756"/>
                </a:lnTo>
                <a:lnTo>
                  <a:pt x="1639820" y="1295611"/>
                </a:lnTo>
                <a:lnTo>
                  <a:pt x="1628063" y="1248968"/>
                </a:lnTo>
                <a:lnTo>
                  <a:pt x="1614554" y="1201255"/>
                </a:lnTo>
                <a:lnTo>
                  <a:pt x="1599693" y="1154125"/>
                </a:lnTo>
                <a:lnTo>
                  <a:pt x="1583502" y="1107602"/>
                </a:lnTo>
                <a:lnTo>
                  <a:pt x="1566002" y="1061709"/>
                </a:lnTo>
                <a:lnTo>
                  <a:pt x="1547216" y="1016468"/>
                </a:lnTo>
                <a:lnTo>
                  <a:pt x="1527163" y="971903"/>
                </a:lnTo>
                <a:lnTo>
                  <a:pt x="1505866" y="928037"/>
                </a:lnTo>
                <a:lnTo>
                  <a:pt x="1483346" y="884892"/>
                </a:lnTo>
                <a:lnTo>
                  <a:pt x="1459623" y="842492"/>
                </a:lnTo>
                <a:lnTo>
                  <a:pt x="1434365" y="800267"/>
                </a:lnTo>
                <a:lnTo>
                  <a:pt x="1407923" y="758851"/>
                </a:lnTo>
                <a:lnTo>
                  <a:pt x="1380321" y="718267"/>
                </a:lnTo>
                <a:lnTo>
                  <a:pt x="1351581" y="678539"/>
                </a:lnTo>
                <a:lnTo>
                  <a:pt x="1321727" y="639692"/>
                </a:lnTo>
                <a:lnTo>
                  <a:pt x="1290780" y="601749"/>
                </a:lnTo>
                <a:lnTo>
                  <a:pt x="1258764" y="564734"/>
                </a:lnTo>
                <a:lnTo>
                  <a:pt x="1225701" y="528672"/>
                </a:lnTo>
                <a:lnTo>
                  <a:pt x="1191615" y="493585"/>
                </a:lnTo>
                <a:lnTo>
                  <a:pt x="1156529" y="459502"/>
                </a:lnTo>
                <a:lnTo>
                  <a:pt x="1120466" y="426441"/>
                </a:lnTo>
                <a:lnTo>
                  <a:pt x="1083452" y="394426"/>
                </a:lnTo>
                <a:lnTo>
                  <a:pt x="1045509" y="363479"/>
                </a:lnTo>
                <a:lnTo>
                  <a:pt x="1006663" y="333623"/>
                </a:lnTo>
                <a:lnTo>
                  <a:pt x="966937" y="304882"/>
                </a:lnTo>
                <a:lnTo>
                  <a:pt x="926355" y="277278"/>
                </a:lnTo>
                <a:lnTo>
                  <a:pt x="884942" y="250836"/>
                </a:lnTo>
                <a:lnTo>
                  <a:pt x="842721" y="225577"/>
                </a:lnTo>
                <a:lnTo>
                  <a:pt x="800317" y="201855"/>
                </a:lnTo>
                <a:lnTo>
                  <a:pt x="757169" y="179336"/>
                </a:lnTo>
                <a:lnTo>
                  <a:pt x="713301" y="158040"/>
                </a:lnTo>
                <a:lnTo>
                  <a:pt x="668734" y="137989"/>
                </a:lnTo>
                <a:lnTo>
                  <a:pt x="623492" y="119203"/>
                </a:lnTo>
                <a:lnTo>
                  <a:pt x="577598" y="101704"/>
                </a:lnTo>
                <a:lnTo>
                  <a:pt x="531075" y="85513"/>
                </a:lnTo>
                <a:lnTo>
                  <a:pt x="483945" y="70650"/>
                </a:lnTo>
                <a:lnTo>
                  <a:pt x="436232" y="57137"/>
                </a:lnTo>
                <a:lnTo>
                  <a:pt x="389589" y="45384"/>
                </a:lnTo>
                <a:lnTo>
                  <a:pt x="342444" y="34929"/>
                </a:lnTo>
                <a:lnTo>
                  <a:pt x="294816" y="25796"/>
                </a:lnTo>
                <a:lnTo>
                  <a:pt x="246725" y="18007"/>
                </a:lnTo>
                <a:lnTo>
                  <a:pt x="198189" y="11584"/>
                </a:lnTo>
                <a:lnTo>
                  <a:pt x="149230" y="6549"/>
                </a:lnTo>
                <a:lnTo>
                  <a:pt x="99865" y="2925"/>
                </a:lnTo>
                <a:lnTo>
                  <a:pt x="50115" y="735"/>
                </a:lnTo>
                <a:lnTo>
                  <a:pt x="0" y="0"/>
                </a:lnTo>
                <a:close/>
              </a:path>
            </a:pathLst>
          </a:custGeom>
          <a:solidFill>
            <a:srgbClr val="DA291C"/>
          </a:solidFill>
        </p:spPr>
        <p:txBody>
          <a:bodyPr wrap="square" lIns="0" tIns="0" rIns="0" bIns="0" rtlCol="0"/>
          <a:lstStyle/>
          <a:p>
            <a:endParaRPr/>
          </a:p>
        </p:txBody>
      </p:sp>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en-US" sz="3200" b="1" dirty="0"/>
              <a:t>Color Palette</a:t>
            </a:r>
          </a:p>
        </p:txBody>
      </p:sp>
    </p:spTree>
    <p:extLst>
      <p:ext uri="{BB962C8B-B14F-4D97-AF65-F5344CB8AC3E}">
        <p14:creationId xmlns:p14="http://schemas.microsoft.com/office/powerpoint/2010/main" val="334061704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1_Color Palette">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en-US" sz="3200" b="1" dirty="0"/>
              <a:t>Color Palette Values</a:t>
            </a:r>
          </a:p>
        </p:txBody>
      </p:sp>
      <p:pic>
        <p:nvPicPr>
          <p:cNvPr id="73" name="Picture 72" descr="A screenshot of a cell phone&#10;&#10;Description automatically generated">
            <a:extLst>
              <a:ext uri="{FF2B5EF4-FFF2-40B4-BE49-F238E27FC236}">
                <a16:creationId xmlns:a16="http://schemas.microsoft.com/office/drawing/2014/main" id="{7AC89404-B9BB-3148-8B28-508B12B8700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770589" y="944880"/>
            <a:ext cx="8931408" cy="5293360"/>
          </a:xfrm>
          <a:prstGeom prst="rect">
            <a:avLst/>
          </a:prstGeom>
        </p:spPr>
      </p:pic>
    </p:spTree>
    <p:extLst>
      <p:ext uri="{BB962C8B-B14F-4D97-AF65-F5344CB8AC3E}">
        <p14:creationId xmlns:p14="http://schemas.microsoft.com/office/powerpoint/2010/main" val="357600498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26" Type="http://schemas.openxmlformats.org/officeDocument/2006/relationships/image" Target="../media/image1.emf"/><Relationship Id="rId3" Type="http://schemas.openxmlformats.org/officeDocument/2006/relationships/slideLayout" Target="../slideLayouts/slideLayout102.xml"/><Relationship Id="rId21" Type="http://schemas.openxmlformats.org/officeDocument/2006/relationships/slideLayout" Target="../slideLayouts/slideLayout120.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5" Type="http://schemas.openxmlformats.org/officeDocument/2006/relationships/theme" Target="../theme/theme2.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slideLayout" Target="../slideLayouts/slideLayout119.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24" Type="http://schemas.openxmlformats.org/officeDocument/2006/relationships/slideLayout" Target="../slideLayouts/slideLayout123.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23" Type="http://schemas.openxmlformats.org/officeDocument/2006/relationships/slideLayout" Target="../slideLayouts/slideLayout122.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 Id="rId22"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45ED222-8A43-8445-89B0-F773DEF817EF}"/>
              </a:ext>
            </a:extLst>
          </p:cNvPr>
          <p:cNvSpPr/>
          <p:nvPr userDrawn="1"/>
        </p:nvSpPr>
        <p:spPr>
          <a:xfrm flipV="1">
            <a:off x="0" y="6411074"/>
            <a:ext cx="12192000" cy="446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6E7F86A-51F8-774D-839B-5FA7034CCD09}"/>
              </a:ext>
            </a:extLst>
          </p:cNvPr>
          <p:cNvPicPr>
            <a:picLocks noChangeAspect="1"/>
          </p:cNvPicPr>
          <p:nvPr userDrawn="1"/>
        </p:nvPicPr>
        <p:blipFill rotWithShape="1">
          <a:blip r:embed="rId101" cstate="email">
            <a:extLst>
              <a:ext uri="{28A0092B-C50C-407E-A947-70E740481C1C}">
                <a14:useLocalDpi xmlns:a14="http://schemas.microsoft.com/office/drawing/2010/main"/>
              </a:ext>
            </a:extLst>
          </a:blip>
          <a:srcRect t="32377" b="34017"/>
          <a:stretch/>
        </p:blipFill>
        <p:spPr>
          <a:xfrm>
            <a:off x="268090" y="6514358"/>
            <a:ext cx="797944" cy="268161"/>
          </a:xfrm>
          <a:prstGeom prst="rect">
            <a:avLst/>
          </a:prstGeom>
        </p:spPr>
      </p:pic>
      <p:sp>
        <p:nvSpPr>
          <p:cNvPr id="8" name="TextBox 7">
            <a:extLst>
              <a:ext uri="{FF2B5EF4-FFF2-40B4-BE49-F238E27FC236}">
                <a16:creationId xmlns:a16="http://schemas.microsoft.com/office/drawing/2014/main" id="{145E3359-BD9C-7143-833F-AA6C2EC00432}"/>
              </a:ext>
            </a:extLst>
          </p:cNvPr>
          <p:cNvSpPr txBox="1"/>
          <p:nvPr userDrawn="1"/>
        </p:nvSpPr>
        <p:spPr>
          <a:xfrm>
            <a:off x="1255941" y="6503512"/>
            <a:ext cx="6378102" cy="269070"/>
          </a:xfrm>
          <a:prstGeom prst="rect">
            <a:avLst/>
          </a:prstGeom>
          <a:noFill/>
        </p:spPr>
        <p:txBody>
          <a:bodyPr wrap="square" lIns="156739" tIns="78370" rIns="156739" bIns="78370" rtlCol="0" anchor="ctr">
            <a:spAutoFit/>
          </a:bodyPr>
          <a:lstStyle/>
          <a:p>
            <a:pPr defTabSz="1567402">
              <a:lnSpc>
                <a:spcPct val="90000"/>
              </a:lnSpc>
              <a:defRPr/>
            </a:pPr>
            <a:r>
              <a:rPr lang="en-US" sz="800" dirty="0">
                <a:solidFill>
                  <a:srgbClr val="575759">
                    <a:alpha val="80000"/>
                  </a:srgbClr>
                </a:solidFill>
                <a:latin typeface="Verdana" charset="0"/>
                <a:ea typeface="Verdana" charset="0"/>
                <a:cs typeface="Verdana" charset="0"/>
              </a:rPr>
              <a:t>©2020 Avaya Inc. All rights reserved.</a:t>
            </a:r>
          </a:p>
        </p:txBody>
      </p:sp>
      <p:sp>
        <p:nvSpPr>
          <p:cNvPr id="9" name="Slide Number Placeholder 26">
            <a:extLst>
              <a:ext uri="{FF2B5EF4-FFF2-40B4-BE49-F238E27FC236}">
                <a16:creationId xmlns:a16="http://schemas.microsoft.com/office/drawing/2014/main" id="{B8F9901F-55CC-E147-907F-99173411EFDF}"/>
              </a:ext>
            </a:extLst>
          </p:cNvPr>
          <p:cNvSpPr txBox="1">
            <a:spLocks/>
          </p:cNvSpPr>
          <p:nvPr userDrawn="1"/>
        </p:nvSpPr>
        <p:spPr>
          <a:xfrm>
            <a:off x="11339774" y="645548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2F56F9-7085-D54A-8B8A-69FB20F334A0}" type="slidenum">
              <a:rPr lang="en-US" smtClean="0"/>
              <a:pPr/>
              <a:t>‹#›</a:t>
            </a:fld>
            <a:endParaRPr lang="en-US" dirty="0"/>
          </a:p>
        </p:txBody>
      </p:sp>
      <p:sp>
        <p:nvSpPr>
          <p:cNvPr id="10" name="Title Placeholder 1">
            <a:extLst>
              <a:ext uri="{FF2B5EF4-FFF2-40B4-BE49-F238E27FC236}">
                <a16:creationId xmlns:a16="http://schemas.microsoft.com/office/drawing/2014/main" id="{22109611-3345-A240-BEC9-BB4BD185F740}"/>
              </a:ext>
            </a:extLst>
          </p:cNvPr>
          <p:cNvSpPr>
            <a:spLocks noGrp="1"/>
          </p:cNvSpPr>
          <p:nvPr>
            <p:ph type="title"/>
          </p:nvPr>
        </p:nvSpPr>
        <p:spPr>
          <a:xfrm>
            <a:off x="1108898" y="365125"/>
            <a:ext cx="10006013" cy="1325563"/>
          </a:xfrm>
          <a:prstGeom prst="rect">
            <a:avLst/>
          </a:prstGeom>
        </p:spPr>
        <p:txBody>
          <a:bodyPr vert="horz" lIns="91440" tIns="45720" rIns="91440" bIns="45720" rtlCol="0" anchor="ctr">
            <a:normAutofit/>
          </a:bodyPr>
          <a:lstStyle/>
          <a:p>
            <a:r>
              <a:rPr lang="en-US" dirty="0"/>
              <a:t>Click to edit Master title style</a:t>
            </a:r>
          </a:p>
        </p:txBody>
      </p:sp>
      <p:sp>
        <p:nvSpPr>
          <p:cNvPr id="11" name="Text Placeholder 2">
            <a:extLst>
              <a:ext uri="{FF2B5EF4-FFF2-40B4-BE49-F238E27FC236}">
                <a16:creationId xmlns:a16="http://schemas.microsoft.com/office/drawing/2014/main" id="{E79003D2-577F-D24C-A95C-0129E4236B0F}"/>
              </a:ext>
            </a:extLst>
          </p:cNvPr>
          <p:cNvSpPr>
            <a:spLocks noGrp="1"/>
          </p:cNvSpPr>
          <p:nvPr>
            <p:ph type="body" idx="1"/>
          </p:nvPr>
        </p:nvSpPr>
        <p:spPr>
          <a:xfrm>
            <a:off x="1108898" y="1825625"/>
            <a:ext cx="10006013" cy="232951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51831762"/>
      </p:ext>
    </p:extLst>
  </p:cSld>
  <p:clrMap bg1="lt1" tx1="dk1" bg2="lt2" tx2="dk2" accent1="accent1" accent2="accent2" accent3="accent3" accent4="accent4" accent5="accent5" accent6="accent6" hlink="hlink" folHlink="folHlink"/>
  <p:sldLayoutIdLst>
    <p:sldLayoutId id="2147483660" r:id="rId1"/>
    <p:sldLayoutId id="2147483719" r:id="rId2"/>
    <p:sldLayoutId id="2147483723" r:id="rId3"/>
    <p:sldLayoutId id="2147483729" r:id="rId4"/>
    <p:sldLayoutId id="2147483721" r:id="rId5"/>
    <p:sldLayoutId id="2147483731" r:id="rId6"/>
    <p:sldLayoutId id="2147483732" r:id="rId7"/>
    <p:sldLayoutId id="2147483724" r:id="rId8"/>
    <p:sldLayoutId id="2147483650" r:id="rId9"/>
    <p:sldLayoutId id="2147483690" r:id="rId10"/>
    <p:sldLayoutId id="2147483844" r:id="rId11"/>
    <p:sldLayoutId id="2147483689" r:id="rId12"/>
    <p:sldLayoutId id="2147483720" r:id="rId13"/>
    <p:sldLayoutId id="2147483671" r:id="rId14"/>
    <p:sldLayoutId id="2147483814" r:id="rId15"/>
    <p:sldLayoutId id="2147483733" r:id="rId16"/>
    <p:sldLayoutId id="2147483811" r:id="rId17"/>
    <p:sldLayoutId id="2147483823" r:id="rId18"/>
    <p:sldLayoutId id="2147483824" r:id="rId19"/>
    <p:sldLayoutId id="2147483825" r:id="rId20"/>
    <p:sldLayoutId id="2147483826" r:id="rId21"/>
    <p:sldLayoutId id="2147483827" r:id="rId22"/>
    <p:sldLayoutId id="2147483828" r:id="rId23"/>
    <p:sldLayoutId id="2147483829" r:id="rId24"/>
    <p:sldLayoutId id="2147483830" r:id="rId25"/>
    <p:sldLayoutId id="2147483831" r:id="rId26"/>
    <p:sldLayoutId id="2147483832" r:id="rId27"/>
    <p:sldLayoutId id="2147483833" r:id="rId28"/>
    <p:sldLayoutId id="2147483834" r:id="rId29"/>
    <p:sldLayoutId id="2147483835" r:id="rId30"/>
    <p:sldLayoutId id="2147483836" r:id="rId31"/>
    <p:sldLayoutId id="2147483837" r:id="rId32"/>
    <p:sldLayoutId id="2147483838" r:id="rId33"/>
    <p:sldLayoutId id="2147483839" r:id="rId34"/>
    <p:sldLayoutId id="2147483797" r:id="rId35"/>
    <p:sldLayoutId id="2147483815" r:id="rId36"/>
    <p:sldLayoutId id="2147483798" r:id="rId37"/>
    <p:sldLayoutId id="2147483816" r:id="rId38"/>
    <p:sldLayoutId id="2147483799" r:id="rId39"/>
    <p:sldLayoutId id="2147483817" r:id="rId40"/>
    <p:sldLayoutId id="2147483669" r:id="rId41"/>
    <p:sldLayoutId id="2147483810" r:id="rId42"/>
    <p:sldLayoutId id="2147483677" r:id="rId43"/>
    <p:sldLayoutId id="2147483678" r:id="rId44"/>
    <p:sldLayoutId id="2147483679" r:id="rId45"/>
    <p:sldLayoutId id="2147483800" r:id="rId46"/>
    <p:sldLayoutId id="2147483781" r:id="rId47"/>
    <p:sldLayoutId id="2147483783" r:id="rId48"/>
    <p:sldLayoutId id="2147483769" r:id="rId49"/>
    <p:sldLayoutId id="2147483759" r:id="rId50"/>
    <p:sldLayoutId id="2147483760" r:id="rId51"/>
    <p:sldLayoutId id="2147483845" r:id="rId52"/>
    <p:sldLayoutId id="2147483761" r:id="rId53"/>
    <p:sldLayoutId id="2147483763" r:id="rId54"/>
    <p:sldLayoutId id="2147483771" r:id="rId55"/>
    <p:sldLayoutId id="2147483770" r:id="rId56"/>
    <p:sldLayoutId id="2147483808" r:id="rId57"/>
    <p:sldLayoutId id="2147483772" r:id="rId58"/>
    <p:sldLayoutId id="2147483773" r:id="rId59"/>
    <p:sldLayoutId id="2147483774" r:id="rId60"/>
    <p:sldLayoutId id="2147483776" r:id="rId61"/>
    <p:sldLayoutId id="2147483775" r:id="rId62"/>
    <p:sldLayoutId id="2147483777" r:id="rId63"/>
    <p:sldLayoutId id="2147483807" r:id="rId64"/>
    <p:sldLayoutId id="2147483779" r:id="rId65"/>
    <p:sldLayoutId id="2147483778" r:id="rId66"/>
    <p:sldLayoutId id="2147483780" r:id="rId67"/>
    <p:sldLayoutId id="2147483785" r:id="rId68"/>
    <p:sldLayoutId id="2147483787" r:id="rId69"/>
    <p:sldLayoutId id="2147483784" r:id="rId70"/>
    <p:sldLayoutId id="2147483806" r:id="rId71"/>
    <p:sldLayoutId id="2147483786" r:id="rId72"/>
    <p:sldLayoutId id="2147483812" r:id="rId73"/>
    <p:sldLayoutId id="2147483788" r:id="rId74"/>
    <p:sldLayoutId id="2147483792" r:id="rId75"/>
    <p:sldLayoutId id="2147483791" r:id="rId76"/>
    <p:sldLayoutId id="2147483793" r:id="rId77"/>
    <p:sldLayoutId id="2147483809" r:id="rId78"/>
    <p:sldLayoutId id="2147483795" r:id="rId79"/>
    <p:sldLayoutId id="2147483794" r:id="rId80"/>
    <p:sldLayoutId id="2147483657" r:id="rId81"/>
    <p:sldLayoutId id="2147483846" r:id="rId82"/>
    <p:sldLayoutId id="2147483847" r:id="rId83"/>
    <p:sldLayoutId id="2147483848" r:id="rId84"/>
    <p:sldLayoutId id="2147483849" r:id="rId85"/>
    <p:sldLayoutId id="2147483850" r:id="rId86"/>
    <p:sldLayoutId id="2147483851" r:id="rId87"/>
    <p:sldLayoutId id="2147483852" r:id="rId88"/>
    <p:sldLayoutId id="2147483710" r:id="rId89"/>
    <p:sldLayoutId id="2147483680" r:id="rId90"/>
    <p:sldLayoutId id="2147483727" r:id="rId91"/>
    <p:sldLayoutId id="2147483712" r:id="rId92"/>
    <p:sldLayoutId id="2147483726" r:id="rId93"/>
    <p:sldLayoutId id="2147483725" r:id="rId94"/>
    <p:sldLayoutId id="2147483713" r:id="rId95"/>
    <p:sldLayoutId id="2147483805" r:id="rId96"/>
    <p:sldLayoutId id="2147483840" r:id="rId97"/>
    <p:sldLayoutId id="2147483841" r:id="rId98"/>
    <p:sldLayoutId id="2147483842" r:id="rId99"/>
  </p:sldLayoutIdLst>
  <p:txStyles>
    <p:titleStyle>
      <a:lvl1pPr algn="l" defTabSz="914400" rtl="0" eaLnBrk="1" latinLnBrk="0" hangingPunct="1">
        <a:lnSpc>
          <a:spcPct val="100000"/>
        </a:lnSpc>
        <a:spcBef>
          <a:spcPct val="0"/>
        </a:spcBef>
        <a:buNone/>
        <a:defRPr sz="3000" b="1"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63B93C0-DA20-E549-8371-B908EC1B760A}"/>
              </a:ext>
            </a:extLst>
          </p:cNvPr>
          <p:cNvSpPr/>
          <p:nvPr userDrawn="1"/>
        </p:nvSpPr>
        <p:spPr>
          <a:xfrm flipV="1">
            <a:off x="0" y="6411074"/>
            <a:ext cx="12192000" cy="446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6E7F86A-51F8-774D-839B-5FA7034CCD09}"/>
              </a:ext>
            </a:extLst>
          </p:cNvPr>
          <p:cNvPicPr>
            <a:picLocks noChangeAspect="1"/>
          </p:cNvPicPr>
          <p:nvPr userDrawn="1"/>
        </p:nvPicPr>
        <p:blipFill rotWithShape="1">
          <a:blip r:embed="rId26" cstate="email">
            <a:extLst>
              <a:ext uri="{28A0092B-C50C-407E-A947-70E740481C1C}">
                <a14:useLocalDpi xmlns:a14="http://schemas.microsoft.com/office/drawing/2010/main"/>
              </a:ext>
            </a:extLst>
          </a:blip>
          <a:srcRect t="32377" b="34017"/>
          <a:stretch/>
        </p:blipFill>
        <p:spPr>
          <a:xfrm>
            <a:off x="268090" y="6514358"/>
            <a:ext cx="797944" cy="268161"/>
          </a:xfrm>
          <a:prstGeom prst="rect">
            <a:avLst/>
          </a:prstGeom>
        </p:spPr>
      </p:pic>
      <p:sp>
        <p:nvSpPr>
          <p:cNvPr id="8" name="TextBox 7">
            <a:extLst>
              <a:ext uri="{FF2B5EF4-FFF2-40B4-BE49-F238E27FC236}">
                <a16:creationId xmlns:a16="http://schemas.microsoft.com/office/drawing/2014/main" id="{145E3359-BD9C-7143-833F-AA6C2EC00432}"/>
              </a:ext>
            </a:extLst>
          </p:cNvPr>
          <p:cNvSpPr txBox="1"/>
          <p:nvPr userDrawn="1"/>
        </p:nvSpPr>
        <p:spPr>
          <a:xfrm>
            <a:off x="1255941" y="6503512"/>
            <a:ext cx="6378102" cy="269070"/>
          </a:xfrm>
          <a:prstGeom prst="rect">
            <a:avLst/>
          </a:prstGeom>
          <a:noFill/>
        </p:spPr>
        <p:txBody>
          <a:bodyPr wrap="square" lIns="156739" tIns="78370" rIns="156739" bIns="78370" rtlCol="0" anchor="ctr">
            <a:spAutoFit/>
          </a:bodyPr>
          <a:lstStyle/>
          <a:p>
            <a:pPr defTabSz="1567402">
              <a:lnSpc>
                <a:spcPct val="90000"/>
              </a:lnSpc>
              <a:defRPr/>
            </a:pPr>
            <a:r>
              <a:rPr lang="en-US" sz="800" dirty="0">
                <a:solidFill>
                  <a:srgbClr val="575759">
                    <a:alpha val="80000"/>
                  </a:srgbClr>
                </a:solidFill>
                <a:latin typeface="Verdana" charset="0"/>
                <a:ea typeface="Verdana" charset="0"/>
                <a:cs typeface="Verdana" charset="0"/>
              </a:rPr>
              <a:t>©2020 Avaya Inc. All rights reserved.</a:t>
            </a:r>
          </a:p>
        </p:txBody>
      </p:sp>
      <p:sp>
        <p:nvSpPr>
          <p:cNvPr id="9" name="Slide Number Placeholder 26">
            <a:extLst>
              <a:ext uri="{FF2B5EF4-FFF2-40B4-BE49-F238E27FC236}">
                <a16:creationId xmlns:a16="http://schemas.microsoft.com/office/drawing/2014/main" id="{B8F9901F-55CC-E147-907F-99173411EFDF}"/>
              </a:ext>
            </a:extLst>
          </p:cNvPr>
          <p:cNvSpPr txBox="1">
            <a:spLocks/>
          </p:cNvSpPr>
          <p:nvPr userDrawn="1"/>
        </p:nvSpPr>
        <p:spPr>
          <a:xfrm>
            <a:off x="11339774" y="645548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2F56F9-7085-D54A-8B8A-69FB20F334A0}" type="slidenum">
              <a:rPr lang="en-US" smtClean="0">
                <a:latin typeface="Verdana" panose="020B0604030504040204" pitchFamily="34" charset="0"/>
                <a:ea typeface="Verdana" panose="020B0604030504040204" pitchFamily="34" charset="0"/>
                <a:cs typeface="Verdana" panose="020B0604030504040204" pitchFamily="34" charset="0"/>
              </a:rPr>
              <a:pPr/>
              <a:t>‹#›</a:t>
            </a:fld>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0" name="Title Placeholder 1">
            <a:extLst>
              <a:ext uri="{FF2B5EF4-FFF2-40B4-BE49-F238E27FC236}">
                <a16:creationId xmlns:a16="http://schemas.microsoft.com/office/drawing/2014/main" id="{22109611-3345-A240-BEC9-BB4BD185F740}"/>
              </a:ext>
            </a:extLst>
          </p:cNvPr>
          <p:cNvSpPr>
            <a:spLocks noGrp="1"/>
          </p:cNvSpPr>
          <p:nvPr>
            <p:ph type="title"/>
          </p:nvPr>
        </p:nvSpPr>
        <p:spPr>
          <a:xfrm>
            <a:off x="1108898" y="365125"/>
            <a:ext cx="10006013" cy="1325563"/>
          </a:xfrm>
          <a:prstGeom prst="rect">
            <a:avLst/>
          </a:prstGeom>
        </p:spPr>
        <p:txBody>
          <a:bodyPr vert="horz" lIns="91440" tIns="45720" rIns="91440" bIns="45720" rtlCol="0" anchor="ctr">
            <a:normAutofit/>
          </a:bodyPr>
          <a:lstStyle/>
          <a:p>
            <a:r>
              <a:rPr lang="en-US" dirty="0"/>
              <a:t>Click to edit Master title style</a:t>
            </a:r>
          </a:p>
        </p:txBody>
      </p:sp>
      <p:sp>
        <p:nvSpPr>
          <p:cNvPr id="11" name="Text Placeholder 2">
            <a:extLst>
              <a:ext uri="{FF2B5EF4-FFF2-40B4-BE49-F238E27FC236}">
                <a16:creationId xmlns:a16="http://schemas.microsoft.com/office/drawing/2014/main" id="{E79003D2-577F-D24C-A95C-0129E4236B0F}"/>
              </a:ext>
            </a:extLst>
          </p:cNvPr>
          <p:cNvSpPr>
            <a:spLocks noGrp="1"/>
          </p:cNvSpPr>
          <p:nvPr>
            <p:ph type="body" idx="1"/>
          </p:nvPr>
        </p:nvSpPr>
        <p:spPr>
          <a:xfrm>
            <a:off x="1108898" y="1825625"/>
            <a:ext cx="10006013"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01242388"/>
      </p:ext>
    </p:extLst>
  </p:cSld>
  <p:clrMap bg1="lt1" tx1="dk1" bg2="lt2" tx2="dk2" accent1="accent1" accent2="accent2" accent3="accent3" accent4="accent4" accent5="accent5" accent6="accent6" hlink="hlink" folHlink="folHlink"/>
  <p:sldLayoutIdLst>
    <p:sldLayoutId id="2147483697" r:id="rId1"/>
    <p:sldLayoutId id="2147483701" r:id="rId2"/>
    <p:sldLayoutId id="2147483728" r:id="rId3"/>
    <p:sldLayoutId id="2147483700" r:id="rId4"/>
    <p:sldLayoutId id="2147483746" r:id="rId5"/>
    <p:sldLayoutId id="2147483699" r:id="rId6"/>
    <p:sldLayoutId id="2147483649" r:id="rId7"/>
    <p:sldLayoutId id="2147483752" r:id="rId8"/>
    <p:sldLayoutId id="2147483753" r:id="rId9"/>
    <p:sldLayoutId id="2147483755" r:id="rId10"/>
    <p:sldLayoutId id="2147483756" r:id="rId11"/>
    <p:sldLayoutId id="2147483757" r:id="rId12"/>
    <p:sldLayoutId id="2147483758" r:id="rId13"/>
    <p:sldLayoutId id="2147483708" r:id="rId14"/>
    <p:sldLayoutId id="2147483703" r:id="rId15"/>
    <p:sldLayoutId id="2147483709" r:id="rId16"/>
    <p:sldLayoutId id="2147483739" r:id="rId17"/>
    <p:sldLayoutId id="2147483738" r:id="rId18"/>
    <p:sldLayoutId id="2147483740" r:id="rId19"/>
    <p:sldLayoutId id="2147483741" r:id="rId20"/>
    <p:sldLayoutId id="2147483743" r:id="rId21"/>
    <p:sldLayoutId id="2147483744" r:id="rId22"/>
    <p:sldLayoutId id="2147483737" r:id="rId23"/>
    <p:sldLayoutId id="2147483843" r:id="rId24"/>
  </p:sldLayoutIdLst>
  <p:txStyles>
    <p:titleStyle>
      <a:lvl1pPr algn="l" defTabSz="914400" rtl="0" eaLnBrk="1" latinLnBrk="0" hangingPunct="1">
        <a:lnSpc>
          <a:spcPct val="100000"/>
        </a:lnSpc>
        <a:spcBef>
          <a:spcPct val="0"/>
        </a:spcBef>
        <a:buNone/>
        <a:defRPr sz="4400" b="1"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00000"/>
        </a:lnSpc>
        <a:spcBef>
          <a:spcPts val="1000"/>
        </a:spcBef>
        <a:buFont typeface="Wingdings" pitchFamily="2" charset="2"/>
        <a:buChar char="§"/>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3.xml"/></Relationships>
</file>

<file path=ppt/slides/_rels/slide2.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png"/><Relationship Id="rId3" Type="http://schemas.openxmlformats.org/officeDocument/2006/relationships/image" Target="../media/image63.jpeg"/><Relationship Id="rId7" Type="http://schemas.openxmlformats.org/officeDocument/2006/relationships/image" Target="../media/image67.jpeg"/><Relationship Id="rId12" Type="http://schemas.openxmlformats.org/officeDocument/2006/relationships/image" Target="../media/image72.png"/><Relationship Id="rId2" Type="http://schemas.openxmlformats.org/officeDocument/2006/relationships/notesSlide" Target="../notesSlides/notesSlide2.xml"/><Relationship Id="rId16" Type="http://schemas.openxmlformats.org/officeDocument/2006/relationships/image" Target="../media/image76.png"/><Relationship Id="rId1" Type="http://schemas.openxmlformats.org/officeDocument/2006/relationships/slideLayout" Target="../slideLayouts/slideLayout123.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65.jpeg"/><Relationship Id="rId15" Type="http://schemas.openxmlformats.org/officeDocument/2006/relationships/image" Target="../media/image75.png"/><Relationship Id="rId10" Type="http://schemas.openxmlformats.org/officeDocument/2006/relationships/image" Target="../media/image70.jpeg"/><Relationship Id="rId4" Type="http://schemas.openxmlformats.org/officeDocument/2006/relationships/image" Target="../media/image64.jpeg"/><Relationship Id="rId9" Type="http://schemas.openxmlformats.org/officeDocument/2006/relationships/image" Target="../media/image69.jpeg"/><Relationship Id="rId14" Type="http://schemas.openxmlformats.org/officeDocument/2006/relationships/image" Target="../media/image74.png"/></Relationships>
</file>

<file path=ppt/slides/_rels/slide3.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notesSlide" Target="../notesSlides/notesSlide3.xml"/><Relationship Id="rId1" Type="http://schemas.openxmlformats.org/officeDocument/2006/relationships/slideLayout" Target="../slideLayouts/slideLayout89.xml"/><Relationship Id="rId6" Type="http://schemas.openxmlformats.org/officeDocument/2006/relationships/image" Target="../media/image80.png"/><Relationship Id="rId5" Type="http://schemas.openxmlformats.org/officeDocument/2006/relationships/image" Target="../media/image79.emf"/><Relationship Id="rId4" Type="http://schemas.openxmlformats.org/officeDocument/2006/relationships/image" Target="../media/image78.emf"/></Relationships>
</file>

<file path=ppt/slides/_rels/slide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xml"/><Relationship Id="rId1" Type="http://schemas.openxmlformats.org/officeDocument/2006/relationships/slideLayout" Target="../slideLayouts/slideLayout75.xml"/><Relationship Id="rId4" Type="http://schemas.openxmlformats.org/officeDocument/2006/relationships/image" Target="../media/image39.tiff"/></Relationships>
</file>

<file path=ppt/slides/_rels/slide5.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83.jpeg"/><Relationship Id="rId3" Type="http://schemas.openxmlformats.org/officeDocument/2006/relationships/image" Target="../media/image82.jpg"/><Relationship Id="rId7" Type="http://schemas.openxmlformats.org/officeDocument/2006/relationships/image" Target="../media/image67.jpeg"/><Relationship Id="rId12" Type="http://schemas.openxmlformats.org/officeDocument/2006/relationships/image" Target="../media/image76.png"/><Relationship Id="rId2" Type="http://schemas.openxmlformats.org/officeDocument/2006/relationships/notesSlide" Target="../notesSlides/notesSlide5.xml"/><Relationship Id="rId16" Type="http://schemas.openxmlformats.org/officeDocument/2006/relationships/image" Target="../media/image86.jpeg"/><Relationship Id="rId1" Type="http://schemas.openxmlformats.org/officeDocument/2006/relationships/slideLayout" Target="../slideLayouts/slideLayout41.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65.jpeg"/><Relationship Id="rId15" Type="http://schemas.openxmlformats.org/officeDocument/2006/relationships/image" Target="../media/image85.jpeg"/><Relationship Id="rId10" Type="http://schemas.openxmlformats.org/officeDocument/2006/relationships/image" Target="../media/image70.jpeg"/><Relationship Id="rId4" Type="http://schemas.openxmlformats.org/officeDocument/2006/relationships/image" Target="../media/image64.jpeg"/><Relationship Id="rId9" Type="http://schemas.openxmlformats.org/officeDocument/2006/relationships/image" Target="../media/image69.jpeg"/><Relationship Id="rId14" Type="http://schemas.openxmlformats.org/officeDocument/2006/relationships/image" Target="../media/image84.jpeg"/></Relationships>
</file>

<file path=ppt/slides/_rels/slide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xml"/><Relationship Id="rId1" Type="http://schemas.openxmlformats.org/officeDocument/2006/relationships/slideLayout" Target="../slideLayouts/slideLayout41.xml"/><Relationship Id="rId5" Type="http://schemas.openxmlformats.org/officeDocument/2006/relationships/image" Target="../media/image88.jpeg"/><Relationship Id="rId4" Type="http://schemas.openxmlformats.org/officeDocument/2006/relationships/image" Target="../media/image8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he Right Choice.…">
            <a:extLst>
              <a:ext uri="{FF2B5EF4-FFF2-40B4-BE49-F238E27FC236}">
                <a16:creationId xmlns:a16="http://schemas.microsoft.com/office/drawing/2014/main" id="{A7079AF9-8036-B048-8C3B-F061676B1F35}"/>
              </a:ext>
            </a:extLst>
          </p:cNvPr>
          <p:cNvSpPr txBox="1">
            <a:spLocks noGrp="1"/>
          </p:cNvSpPr>
          <p:nvPr>
            <p:ph type="title"/>
          </p:nvPr>
        </p:nvSpPr>
        <p:spPr>
          <a:xfrm>
            <a:off x="5270500" y="3027840"/>
            <a:ext cx="6921500" cy="2467870"/>
          </a:xfrm>
          <a:prstGeom prst="rect">
            <a:avLst/>
          </a:prstGeom>
        </p:spPr>
        <p:txBody>
          <a:bodyPr>
            <a:normAutofit/>
          </a:bodyPr>
          <a:lstStyle/>
          <a:p>
            <a:pPr>
              <a:defRPr sz="8900"/>
            </a:pPr>
            <a:r>
              <a:rPr lang="it-IT" sz="4800" dirty="0"/>
              <a:t>La scelta giusta</a:t>
            </a:r>
            <a:r>
              <a:rPr sz="4800" b="1" dirty="0">
                <a:latin typeface="Verdana" panose="020B0604030504040204" pitchFamily="34" charset="0"/>
                <a:ea typeface="Verdana" panose="020B0604030504040204" pitchFamily="34" charset="0"/>
                <a:cs typeface="Verdana" panose="020B0604030504040204" pitchFamily="34" charset="0"/>
              </a:rPr>
              <a:t>.</a:t>
            </a:r>
          </a:p>
          <a:p>
            <a:pPr>
              <a:defRPr sz="5300" b="0"/>
            </a:pPr>
            <a:r>
              <a:rPr lang="it-IT" sz="2800" dirty="0"/>
              <a:t>Perché </a:t>
            </a:r>
            <a:r>
              <a:rPr sz="2800" dirty="0">
                <a:latin typeface="Verdana" panose="020B0604030504040204" pitchFamily="34" charset="0"/>
                <a:ea typeface="Verdana" panose="020B0604030504040204" pitchFamily="34" charset="0"/>
                <a:cs typeface="Verdana" panose="020B0604030504040204" pitchFamily="34" charset="0"/>
              </a:rPr>
              <a:t>Avaya Cloud Office?</a:t>
            </a:r>
          </a:p>
        </p:txBody>
      </p:sp>
    </p:spTree>
    <p:extLst>
      <p:ext uri="{BB962C8B-B14F-4D97-AF65-F5344CB8AC3E}">
        <p14:creationId xmlns:p14="http://schemas.microsoft.com/office/powerpoint/2010/main" val="409474368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29" name="Picture 28" descr="A person sitting at a table using a computer&#10;&#10;Description automatically generated">
            <a:extLst>
              <a:ext uri="{FF2B5EF4-FFF2-40B4-BE49-F238E27FC236}">
                <a16:creationId xmlns:a16="http://schemas.microsoft.com/office/drawing/2014/main" id="{12832492-E035-B849-91BF-2CE0D1834B8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87"/>
          <a:stretch/>
        </p:blipFill>
        <p:spPr>
          <a:xfrm>
            <a:off x="3537687" y="3200400"/>
            <a:ext cx="5138928" cy="3200400"/>
          </a:xfrm>
          <a:prstGeom prst="rect">
            <a:avLst/>
          </a:prstGeom>
        </p:spPr>
      </p:pic>
      <p:sp>
        <p:nvSpPr>
          <p:cNvPr id="37" name="Rectangle 36">
            <a:extLst>
              <a:ext uri="{FF2B5EF4-FFF2-40B4-BE49-F238E27FC236}">
                <a16:creationId xmlns:a16="http://schemas.microsoft.com/office/drawing/2014/main" id="{94537F96-10A3-544E-99A7-7E2B00A3266F}"/>
              </a:ext>
            </a:extLst>
          </p:cNvPr>
          <p:cNvSpPr/>
          <p:nvPr/>
        </p:nvSpPr>
        <p:spPr>
          <a:xfrm>
            <a:off x="8582138" y="0"/>
            <a:ext cx="3533228" cy="3211548"/>
          </a:xfrm>
          <a:prstGeom prst="rect">
            <a:avLst/>
          </a:prstGeom>
          <a:solidFill>
            <a:srgbClr val="0A8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8" name="Rectangle 37">
            <a:extLst>
              <a:ext uri="{FF2B5EF4-FFF2-40B4-BE49-F238E27FC236}">
                <a16:creationId xmlns:a16="http://schemas.microsoft.com/office/drawing/2014/main" id="{A7F07EEC-B320-5B40-B830-8C66D77937BB}"/>
              </a:ext>
            </a:extLst>
          </p:cNvPr>
          <p:cNvSpPr/>
          <p:nvPr/>
        </p:nvSpPr>
        <p:spPr>
          <a:xfrm>
            <a:off x="8658772" y="3200398"/>
            <a:ext cx="3553074" cy="3211548"/>
          </a:xfrm>
          <a:prstGeom prst="rect">
            <a:avLst/>
          </a:prstGeom>
          <a:solidFill>
            <a:srgbClr val="45A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5" name="Rectangle 34">
            <a:extLst>
              <a:ext uri="{FF2B5EF4-FFF2-40B4-BE49-F238E27FC236}">
                <a16:creationId xmlns:a16="http://schemas.microsoft.com/office/drawing/2014/main" id="{A070ED02-0210-4D46-BC0E-68D8463A38EF}"/>
              </a:ext>
            </a:extLst>
          </p:cNvPr>
          <p:cNvSpPr/>
          <p:nvPr/>
        </p:nvSpPr>
        <p:spPr>
          <a:xfrm>
            <a:off x="-10633" y="0"/>
            <a:ext cx="3527096" cy="3205974"/>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6" name="Rectangle 35">
            <a:extLst>
              <a:ext uri="{FF2B5EF4-FFF2-40B4-BE49-F238E27FC236}">
                <a16:creationId xmlns:a16="http://schemas.microsoft.com/office/drawing/2014/main" id="{E7EAE7FF-A5E3-A441-98AC-8200F9909111}"/>
              </a:ext>
            </a:extLst>
          </p:cNvPr>
          <p:cNvSpPr/>
          <p:nvPr/>
        </p:nvSpPr>
        <p:spPr>
          <a:xfrm>
            <a:off x="-10633" y="3196345"/>
            <a:ext cx="3553074" cy="3215604"/>
          </a:xfrm>
          <a:prstGeom prst="rect">
            <a:avLst/>
          </a:prstGeom>
          <a:solidFill>
            <a:srgbClr val="377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pic>
        <p:nvPicPr>
          <p:cNvPr id="302" name="Google Shape;302;p4" hidden="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25997" y="4690095"/>
            <a:ext cx="1965959" cy="1303132"/>
          </a:xfrm>
          <a:prstGeom prst="rect">
            <a:avLst/>
          </a:prstGeom>
          <a:noFill/>
          <a:ln>
            <a:solidFill>
              <a:srgbClr val="D3D3D3"/>
            </a:solidFill>
          </a:ln>
        </p:spPr>
      </p:pic>
      <p:pic>
        <p:nvPicPr>
          <p:cNvPr id="303" name="Google Shape;303;p4" hidden="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59713" y="4690095"/>
            <a:ext cx="1965960" cy="1310640"/>
          </a:xfrm>
          <a:prstGeom prst="rect">
            <a:avLst/>
          </a:prstGeom>
          <a:noFill/>
          <a:ln>
            <a:solidFill>
              <a:srgbClr val="D3D3D3"/>
            </a:solidFill>
          </a:ln>
        </p:spPr>
      </p:pic>
      <p:pic>
        <p:nvPicPr>
          <p:cNvPr id="306" name="Google Shape;306;p4" hidden="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070569" y="4690095"/>
            <a:ext cx="1965960" cy="1307592"/>
          </a:xfrm>
          <a:prstGeom prst="rect">
            <a:avLst/>
          </a:prstGeom>
          <a:noFill/>
          <a:ln>
            <a:solidFill>
              <a:srgbClr val="D3D3D3"/>
            </a:solidFill>
          </a:ln>
        </p:spPr>
      </p:pic>
      <p:pic>
        <p:nvPicPr>
          <p:cNvPr id="307" name="Google Shape;307;p4" hidden="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915141" y="4690095"/>
            <a:ext cx="1965960" cy="1307592"/>
          </a:xfrm>
          <a:prstGeom prst="rect">
            <a:avLst/>
          </a:prstGeom>
          <a:noFill/>
          <a:ln>
            <a:solidFill>
              <a:srgbClr val="D3D3D3"/>
            </a:solidFill>
          </a:ln>
        </p:spPr>
      </p:pic>
      <p:pic>
        <p:nvPicPr>
          <p:cNvPr id="20" name="Google Shape;301;p4" hidden="1">
            <a:extLst>
              <a:ext uri="{FF2B5EF4-FFF2-40B4-BE49-F238E27FC236}">
                <a16:creationId xmlns:a16="http://schemas.microsoft.com/office/drawing/2014/main" id="{2321EBBA-7739-4A3C-A704-68D8C1A1F0C8}"/>
              </a:ext>
            </a:extLst>
          </p:cNvPr>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59711" y="2837315"/>
            <a:ext cx="1965961" cy="1307592"/>
          </a:xfrm>
          <a:prstGeom prst="rect">
            <a:avLst/>
          </a:prstGeom>
          <a:noFill/>
          <a:ln>
            <a:solidFill>
              <a:srgbClr val="D3D3D3"/>
            </a:solidFill>
          </a:ln>
        </p:spPr>
      </p:pic>
      <p:pic>
        <p:nvPicPr>
          <p:cNvPr id="21" name="Google Shape;308;p4" hidden="1">
            <a:extLst>
              <a:ext uri="{FF2B5EF4-FFF2-40B4-BE49-F238E27FC236}">
                <a16:creationId xmlns:a16="http://schemas.microsoft.com/office/drawing/2014/main" id="{36B63961-84C9-43CB-9C4A-6D0B9567D2CC}"/>
              </a:ext>
            </a:extLst>
          </p:cNvPr>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225997" y="2839964"/>
            <a:ext cx="1965960" cy="1307592"/>
          </a:xfrm>
          <a:prstGeom prst="rect">
            <a:avLst/>
          </a:prstGeom>
          <a:noFill/>
          <a:ln>
            <a:solidFill>
              <a:srgbClr val="D3D3D3"/>
            </a:solidFill>
          </a:ln>
        </p:spPr>
      </p:pic>
      <p:pic>
        <p:nvPicPr>
          <p:cNvPr id="22" name="Google Shape;309;p4" hidden="1">
            <a:extLst>
              <a:ext uri="{FF2B5EF4-FFF2-40B4-BE49-F238E27FC236}">
                <a16:creationId xmlns:a16="http://schemas.microsoft.com/office/drawing/2014/main" id="{B2D14129-256C-4326-BEA4-924C9ED7A7B1}"/>
              </a:ext>
            </a:extLst>
          </p:cNvPr>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070569" y="2839964"/>
            <a:ext cx="1965960" cy="1307592"/>
          </a:xfrm>
          <a:prstGeom prst="rect">
            <a:avLst/>
          </a:prstGeom>
          <a:noFill/>
          <a:ln>
            <a:solidFill>
              <a:srgbClr val="D3D3D3"/>
            </a:solidFill>
          </a:ln>
        </p:spPr>
      </p:pic>
      <p:pic>
        <p:nvPicPr>
          <p:cNvPr id="23" name="Google Shape;318;p4" descr="A group of people sitting at a table using a computer&#10;&#10;Description automatically generated" hidden="1">
            <a:extLst>
              <a:ext uri="{FF2B5EF4-FFF2-40B4-BE49-F238E27FC236}">
                <a16:creationId xmlns:a16="http://schemas.microsoft.com/office/drawing/2014/main" id="{6CEC269B-2044-402D-B109-1040269B5C18}"/>
              </a:ext>
            </a:extLst>
          </p:cNvPr>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915141" y="2839964"/>
            <a:ext cx="1965960" cy="1307592"/>
          </a:xfrm>
          <a:prstGeom prst="rect">
            <a:avLst/>
          </a:prstGeom>
          <a:noFill/>
          <a:ln>
            <a:solidFill>
              <a:srgbClr val="D3D3D3"/>
            </a:solidFill>
          </a:ln>
        </p:spPr>
      </p:pic>
      <p:sp>
        <p:nvSpPr>
          <p:cNvPr id="4" name="Rectangle 3">
            <a:extLst>
              <a:ext uri="{FF2B5EF4-FFF2-40B4-BE49-F238E27FC236}">
                <a16:creationId xmlns:a16="http://schemas.microsoft.com/office/drawing/2014/main" id="{7DF7E5FE-97F2-8F4D-89E8-793837EDEA59}"/>
              </a:ext>
            </a:extLst>
          </p:cNvPr>
          <p:cNvSpPr/>
          <p:nvPr/>
        </p:nvSpPr>
        <p:spPr>
          <a:xfrm>
            <a:off x="3798512" y="218478"/>
            <a:ext cx="4653095"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Avaya non </a:t>
            </a:r>
            <a:r>
              <a:rPr lang="en-US" dirty="0">
                <a:latin typeface="Verdana" panose="020B0604030504040204" pitchFamily="34" charset="0"/>
                <a:ea typeface="Verdana" panose="020B0604030504040204" pitchFamily="34" charset="0"/>
                <a:cs typeface="Verdana" panose="020B0604030504040204" pitchFamily="34" charset="0"/>
              </a:rPr>
              <a:t>è </a:t>
            </a:r>
            <a:r>
              <a:rPr lang="en-US" dirty="0" err="1">
                <a:latin typeface="Verdana" panose="020B0604030504040204" pitchFamily="34" charset="0"/>
                <a:ea typeface="Verdana" panose="020B0604030504040204" pitchFamily="34" charset="0"/>
                <a:cs typeface="Verdana" panose="020B0604030504040204" pitchFamily="34" charset="0"/>
              </a:rPr>
              <a:t>definibile</a:t>
            </a:r>
            <a:r>
              <a:rPr lang="en-US" dirty="0">
                <a:latin typeface="Verdana" panose="020B0604030504040204" pitchFamily="34" charset="0"/>
                <a:ea typeface="Verdana" panose="020B0604030504040204" pitchFamily="34" charset="0"/>
                <a:cs typeface="Verdana" panose="020B0604030504040204" pitchFamily="34" charset="0"/>
              </a:rPr>
              <a:t> solo con la </a:t>
            </a: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 base </a:t>
            </a:r>
            <a:r>
              <a:rPr kumimoji="0" lang="en-US" sz="1800" b="0" i="0" u="none" strike="noStrike" kern="1200" cap="none" spc="0" normalizeH="0" baseline="0" noProof="0" dirty="0" err="1">
                <a:ln>
                  <a:noFill/>
                </a:ln>
                <a:effectLst/>
                <a:uLnTx/>
                <a:uFillTx/>
                <a:latin typeface="Verdana" panose="020B0604030504040204" pitchFamily="34" charset="0"/>
                <a:ea typeface="Verdana" panose="020B0604030504040204" pitchFamily="34" charset="0"/>
                <a:cs typeface="Verdana" panose="020B0604030504040204" pitchFamily="34" charset="0"/>
              </a:rPr>
              <a:t>installata</a:t>
            </a: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800" b="0" i="0" u="none" strike="noStrike" kern="1200" cap="none" spc="0" normalizeH="0" baseline="0" noProof="0" dirty="0" err="1">
                <a:ln>
                  <a:noFill/>
                </a:ln>
                <a:effectLst/>
                <a:uLnTx/>
                <a:uFillTx/>
                <a:latin typeface="Verdana" panose="020B0604030504040204" pitchFamily="34" charset="0"/>
                <a:ea typeface="Verdana" panose="020B0604030504040204" pitchFamily="34" charset="0"/>
                <a:cs typeface="Verdana" panose="020B0604030504040204" pitchFamily="34" charset="0"/>
              </a:rPr>
              <a:t>dei</a:t>
            </a: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800" b="0" i="0" u="none" strike="noStrike" kern="1200" cap="none" spc="0" normalizeH="0" baseline="0" noProof="0" dirty="0" err="1">
                <a:ln>
                  <a:noFill/>
                </a:ln>
                <a:effectLst/>
                <a:uLnTx/>
                <a:uFillTx/>
                <a:latin typeface="Verdana" panose="020B0604030504040204" pitchFamily="34" charset="0"/>
                <a:ea typeface="Verdana" panose="020B0604030504040204" pitchFamily="34" charset="0"/>
                <a:cs typeface="Verdana" panose="020B0604030504040204" pitchFamily="34" charset="0"/>
              </a:rPr>
              <a:t>suoi</a:t>
            </a: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800" b="0" i="0" u="none" strike="noStrike" kern="1200" cap="none" spc="0" normalizeH="0" baseline="0" noProof="0" dirty="0" err="1">
                <a:ln>
                  <a:noFill/>
                </a:ln>
                <a:effectLst/>
                <a:uLnTx/>
                <a:uFillTx/>
                <a:latin typeface="Verdana" panose="020B0604030504040204" pitchFamily="34" charset="0"/>
                <a:ea typeface="Verdana" panose="020B0604030504040204" pitchFamily="34" charset="0"/>
                <a:cs typeface="Verdana" panose="020B0604030504040204" pitchFamily="34" charset="0"/>
              </a:rPr>
              <a:t>clienti</a:t>
            </a: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ma </a:t>
            </a:r>
            <a:r>
              <a:rPr lang="en-US" dirty="0">
                <a:latin typeface="Verdana" panose="020B0604030504040204" pitchFamily="34" charset="0"/>
                <a:ea typeface="Verdana" panose="020B0604030504040204" pitchFamily="34" charset="0"/>
                <a:cs typeface="Verdana" panose="020B0604030504040204" pitchFamily="34" charset="0"/>
              </a:rPr>
              <a:t>è </a:t>
            </a:r>
            <a:r>
              <a:rPr lang="en-US" dirty="0" err="1">
                <a:latin typeface="Verdana" panose="020B0604030504040204" pitchFamily="34" charset="0"/>
                <a:ea typeface="Verdana" panose="020B0604030504040204" pitchFamily="34" charset="0"/>
                <a:cs typeface="Verdana" panose="020B0604030504040204" pitchFamily="34" charset="0"/>
              </a:rPr>
              <a:t>un’azienda</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che</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si</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prende</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cura</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dei</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suoi</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err="1">
                <a:latin typeface="Verdana" panose="020B0604030504040204" pitchFamily="34" charset="0"/>
                <a:ea typeface="Verdana" panose="020B0604030504040204" pitchFamily="34" charset="0"/>
                <a:cs typeface="Verdana" panose="020B0604030504040204" pitchFamily="34" charset="0"/>
              </a:rPr>
              <a:t>clienti</a:t>
            </a:r>
            <a:endParaRPr kumimoji="0" lang="en-US" sz="18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82" name="Rectangle 81">
            <a:extLst>
              <a:ext uri="{FF2B5EF4-FFF2-40B4-BE49-F238E27FC236}">
                <a16:creationId xmlns:a16="http://schemas.microsoft.com/office/drawing/2014/main" id="{5CA12111-F0CE-5243-8B1F-BA7244501C4C}"/>
              </a:ext>
            </a:extLst>
          </p:cNvPr>
          <p:cNvSpPr/>
          <p:nvPr/>
        </p:nvSpPr>
        <p:spPr>
          <a:xfrm>
            <a:off x="823860" y="5208920"/>
            <a:ext cx="1796999" cy="5922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90%</a:t>
            </a:r>
          </a:p>
        </p:txBody>
      </p:sp>
      <p:sp>
        <p:nvSpPr>
          <p:cNvPr id="83" name="Rectangle 82">
            <a:extLst>
              <a:ext uri="{FF2B5EF4-FFF2-40B4-BE49-F238E27FC236}">
                <a16:creationId xmlns:a16="http://schemas.microsoft.com/office/drawing/2014/main" id="{DE493500-A2B2-574E-9537-62CE211AFA12}"/>
              </a:ext>
            </a:extLst>
          </p:cNvPr>
          <p:cNvSpPr/>
          <p:nvPr/>
        </p:nvSpPr>
        <p:spPr>
          <a:xfrm>
            <a:off x="9091187" y="5235064"/>
            <a:ext cx="2827011" cy="78830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1088473">
              <a:defRPr/>
            </a:pPr>
            <a:r>
              <a:rPr lang="en-US" sz="3200" b="1" dirty="0">
                <a:solidFill>
                  <a:srgbClr val="FFFFFF"/>
                </a:solidFill>
                <a:latin typeface="Verdana" panose="020B0604030504040204" pitchFamily="34" charset="0"/>
                <a:ea typeface="Verdana" panose="020B0604030504040204" pitchFamily="34" charset="0"/>
                <a:cs typeface="Verdana" panose="020B0604030504040204" pitchFamily="34" charset="0"/>
              </a:rPr>
              <a:t>5-Stelle</a:t>
            </a:r>
            <a:r>
              <a:rPr lang="en-US" sz="3600" b="1" dirty="0">
                <a:solidFill>
                  <a:srgbClr val="FFFFFF"/>
                </a:solidFill>
                <a:latin typeface="Verdana" panose="020B0604030504040204" pitchFamily="34" charset="0"/>
                <a:ea typeface="Verdana" panose="020B0604030504040204" pitchFamily="34" charset="0"/>
                <a:cs typeface="Verdana" panose="020B0604030504040204" pitchFamily="34" charset="0"/>
              </a:rPr>
              <a:t> </a:t>
            </a:r>
          </a:p>
          <a:p>
            <a:pPr lvl="0" algn="ctr" defTabSz="1088473">
              <a:defRPr/>
            </a:pPr>
            <a:r>
              <a:rPr lang="en-US" sz="1200" dirty="0">
                <a:latin typeface="Verdana" panose="020B0604030504040204" pitchFamily="34" charset="0"/>
                <a:ea typeface="Verdana" panose="020B0604030504040204" pitchFamily="34" charset="0"/>
                <a:cs typeface="Verdana" panose="020B0604030504040204" pitchFamily="34" charset="0"/>
              </a:rPr>
              <a:t>È la </a:t>
            </a:r>
            <a:r>
              <a:rPr lang="en-US" sz="1200" dirty="0" err="1">
                <a:latin typeface="Verdana" panose="020B0604030504040204" pitchFamily="34" charset="0"/>
                <a:ea typeface="Verdana" panose="020B0604030504040204" pitchFamily="34" charset="0"/>
                <a:cs typeface="Verdana" panose="020B0604030504040204" pitchFamily="34" charset="0"/>
              </a:rPr>
              <a:t>valutazione</a:t>
            </a:r>
            <a:r>
              <a:rPr lang="en-US" sz="1200" dirty="0">
                <a:latin typeface="Verdana" panose="020B0604030504040204" pitchFamily="34" charset="0"/>
                <a:ea typeface="Verdana" panose="020B0604030504040204" pitchFamily="34" charset="0"/>
                <a:cs typeface="Verdana" panose="020B0604030504040204" pitchFamily="34" charset="0"/>
              </a:rPr>
              <a:t> del </a:t>
            </a:r>
            <a:r>
              <a:rPr lang="en-US" sz="1200" dirty="0" err="1">
                <a:latin typeface="Verdana" panose="020B0604030504040204" pitchFamily="34" charset="0"/>
                <a:ea typeface="Verdana" panose="020B0604030504040204" pitchFamily="34" charset="0"/>
                <a:cs typeface="Verdana" panose="020B0604030504040204" pitchFamily="34" charset="0"/>
              </a:rPr>
              <a:t>nostro</a:t>
            </a:r>
            <a:r>
              <a:rPr lang="en-US" sz="1200" dirty="0">
                <a:latin typeface="Verdana" panose="020B0604030504040204" pitchFamily="34" charset="0"/>
                <a:ea typeface="Verdana" panose="020B0604030504040204" pitchFamily="34" charset="0"/>
                <a:cs typeface="Verdana" panose="020B0604030504040204" pitchFamily="34" charset="0"/>
              </a:rPr>
              <a:t> </a:t>
            </a:r>
            <a:r>
              <a:rPr lang="en-US" sz="1200" dirty="0" err="1">
                <a:latin typeface="Verdana" panose="020B0604030504040204" pitchFamily="34" charset="0"/>
                <a:ea typeface="Verdana" panose="020B0604030504040204" pitchFamily="34" charset="0"/>
                <a:cs typeface="Verdana" panose="020B0604030504040204" pitchFamily="34" charset="0"/>
              </a:rPr>
              <a:t>Programma</a:t>
            </a:r>
            <a:r>
              <a:rPr lang="en-US" sz="1200" dirty="0">
                <a:latin typeface="Verdana" panose="020B0604030504040204" pitchFamily="34" charset="0"/>
                <a:ea typeface="Verdana" panose="020B0604030504040204" pitchFamily="34" charset="0"/>
                <a:cs typeface="Verdana" panose="020B0604030504040204" pitchFamily="34" charset="0"/>
              </a:rPr>
              <a:t> per </a:t>
            </a:r>
            <a:r>
              <a:rPr lang="en-US" sz="1200" dirty="0" err="1">
                <a:latin typeface="Verdana" panose="020B0604030504040204" pitchFamily="34" charset="0"/>
                <a:ea typeface="Verdana" panose="020B0604030504040204" pitchFamily="34" charset="0"/>
                <a:cs typeface="Verdana" panose="020B0604030504040204" pitchFamily="34" charset="0"/>
              </a:rPr>
              <a:t>i</a:t>
            </a:r>
            <a:r>
              <a:rPr lang="en-US" sz="1200" dirty="0">
                <a:latin typeface="Verdana" panose="020B0604030504040204" pitchFamily="34" charset="0"/>
                <a:ea typeface="Verdana" panose="020B0604030504040204" pitchFamily="34" charset="0"/>
                <a:cs typeface="Verdana" panose="020B0604030504040204" pitchFamily="34" charset="0"/>
              </a:rPr>
              <a:t> </a:t>
            </a:r>
            <a:r>
              <a:rPr lang="en-GB" sz="1200" dirty="0">
                <a:latin typeface="Verdana" panose="020B0604030504040204" pitchFamily="34" charset="0"/>
                <a:ea typeface="Verdana" panose="020B0604030504040204" pitchFamily="34" charset="0"/>
                <a:cs typeface="Verdana" panose="020B0604030504040204" pitchFamily="34" charset="0"/>
              </a:rPr>
              <a:t>Partner</a:t>
            </a:r>
          </a:p>
          <a:p>
            <a:pPr lvl="0" algn="ctr" defTabSz="1088473">
              <a:defRPr/>
            </a:pPr>
            <a:r>
              <a:rPr lang="en-GB" sz="1200" dirty="0">
                <a:latin typeface="Verdana" panose="020B0604030504040204" pitchFamily="34" charset="0"/>
                <a:ea typeface="Verdana" panose="020B0604030504040204" pitchFamily="34" charset="0"/>
                <a:cs typeface="Verdana" panose="020B0604030504040204" pitchFamily="34" charset="0"/>
              </a:rPr>
              <a:t>(CRN, 2020)</a:t>
            </a:r>
            <a:endParaRPr kumimoji="0" lang="en-GB"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26" name="Google Shape;304;p4">
            <a:extLst>
              <a:ext uri="{FF2B5EF4-FFF2-40B4-BE49-F238E27FC236}">
                <a16:creationId xmlns:a16="http://schemas.microsoft.com/office/drawing/2014/main" id="{D014E96E-D332-774B-89B9-92197CBCDB12}"/>
              </a:ext>
            </a:extLst>
          </p:cNvPr>
          <p:cNvSpPr txBox="1">
            <a:spLocks/>
          </p:cNvSpPr>
          <p:nvPr/>
        </p:nvSpPr>
        <p:spPr>
          <a:xfrm>
            <a:off x="916036" y="1523445"/>
            <a:ext cx="10063927" cy="1163097"/>
          </a:xfrm>
          <a:prstGeom prst="rect">
            <a:avLst/>
          </a:prstGeom>
        </p:spPr>
        <p:txBody>
          <a:bodyPr vert="horz" lIns="91440" tIns="45720" rIns="91440" bIns="0" rtlCol="0" anchor="b">
            <a:noAutofit/>
          </a:bodyPr>
          <a:lstStyle>
            <a:lvl1pPr algn="l" defTabSz="914400" rtl="0" eaLnBrk="1" latinLnBrk="0" hangingPunct="1">
              <a:lnSpc>
                <a:spcPct val="90000"/>
              </a:lnSpc>
              <a:spcBef>
                <a:spcPct val="0"/>
              </a:spcBef>
              <a:buNone/>
              <a:defRPr sz="3200" b="1"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0000"/>
                </a:solidFill>
                <a:effectLst/>
                <a:uLnTx/>
                <a:uFillTx/>
              </a:rPr>
              <a:t>“un Brand </a:t>
            </a:r>
            <a:br>
              <a:rPr kumimoji="0" lang="en-US" sz="4000" b="1" i="0" u="none" strike="noStrike" kern="1200" cap="none" spc="0" normalizeH="0" baseline="0" noProof="0" dirty="0">
                <a:ln>
                  <a:noFill/>
                </a:ln>
                <a:solidFill>
                  <a:srgbClr val="000000"/>
                </a:solidFill>
                <a:effectLst/>
                <a:uLnTx/>
                <a:uFillTx/>
              </a:rPr>
            </a:br>
            <a:r>
              <a:rPr kumimoji="0" lang="en-US" sz="4000" b="1" i="0" u="none" strike="noStrike" kern="1200" cap="none" spc="0" normalizeH="0" baseline="0" noProof="0" dirty="0" err="1">
                <a:ln>
                  <a:noFill/>
                </a:ln>
                <a:solidFill>
                  <a:srgbClr val="000000"/>
                </a:solidFill>
                <a:effectLst/>
                <a:uLnTx/>
                <a:uFillTx/>
              </a:rPr>
              <a:t>che</a:t>
            </a:r>
            <a:r>
              <a:rPr kumimoji="0" lang="en-US" sz="4000" b="1" i="0" u="none" strike="noStrike" kern="1200" cap="none" spc="0" normalizeH="0" baseline="0" noProof="0" dirty="0">
                <a:ln>
                  <a:noFill/>
                </a:ln>
                <a:solidFill>
                  <a:srgbClr val="000000"/>
                </a:solidFill>
                <a:effectLst/>
                <a:uLnTx/>
                <a:uFillTx/>
              </a:rPr>
              <a:t> </a:t>
            </a:r>
            <a:r>
              <a:rPr kumimoji="0" lang="en-US" sz="4000" b="1" i="0" u="none" strike="noStrike" kern="1200" cap="none" spc="0" normalizeH="0" baseline="0" noProof="0" dirty="0" err="1">
                <a:ln>
                  <a:noFill/>
                </a:ln>
                <a:solidFill>
                  <a:srgbClr val="000000"/>
                </a:solidFill>
                <a:effectLst/>
                <a:uLnTx/>
                <a:uFillTx/>
              </a:rPr>
              <a:t>conta</a:t>
            </a:r>
            <a:r>
              <a:rPr lang="en-US" sz="4000" dirty="0">
                <a:solidFill>
                  <a:srgbClr val="000000"/>
                </a:solidFill>
              </a:rPr>
              <a:t>”</a:t>
            </a:r>
            <a:endParaRPr kumimoji="0" lang="en-US" sz="4000" b="1" i="0" u="none" strike="noStrike" kern="1200" cap="none" spc="0" normalizeH="0" baseline="0" noProof="0" dirty="0">
              <a:ln>
                <a:noFill/>
              </a:ln>
              <a:solidFill>
                <a:srgbClr val="000000"/>
              </a:solidFill>
              <a:effectLst/>
              <a:uLnTx/>
              <a:uFillTx/>
            </a:endParaRPr>
          </a:p>
        </p:txBody>
      </p:sp>
      <p:pic>
        <p:nvPicPr>
          <p:cNvPr id="14" name="Picture 13">
            <a:extLst>
              <a:ext uri="{FF2B5EF4-FFF2-40B4-BE49-F238E27FC236}">
                <a16:creationId xmlns:a16="http://schemas.microsoft.com/office/drawing/2014/main" id="{E0039F8B-43D2-CF42-AE1B-8E3D3342A015}"/>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888594" y="3479260"/>
            <a:ext cx="1673757" cy="1673757"/>
          </a:xfrm>
          <a:prstGeom prst="ellipse">
            <a:avLst/>
          </a:prstGeom>
          <a:ln w="25400">
            <a:noFill/>
          </a:ln>
        </p:spPr>
      </p:pic>
      <p:pic>
        <p:nvPicPr>
          <p:cNvPr id="16" name="Picture 15">
            <a:extLst>
              <a:ext uri="{FF2B5EF4-FFF2-40B4-BE49-F238E27FC236}">
                <a16:creationId xmlns:a16="http://schemas.microsoft.com/office/drawing/2014/main" id="{AE73727D-43DA-BC4A-BACC-324ACCEA2697}"/>
              </a:ext>
            </a:extLst>
          </p:cNvPr>
          <p:cNvPicPr>
            <a:picLocks noChangeAspect="1"/>
          </p:cNvPicPr>
          <p:nvPr/>
        </p:nvPicPr>
        <p:blipFill>
          <a:blip r:embed="rId13" cstate="email">
            <a:extLst>
              <a:ext uri="{28A0092B-C50C-407E-A947-70E740481C1C}">
                <a14:useLocalDpi xmlns:a14="http://schemas.microsoft.com/office/drawing/2010/main"/>
              </a:ext>
            </a:extLst>
          </a:blip>
          <a:srcRect/>
          <a:stretch/>
        </p:blipFill>
        <p:spPr>
          <a:xfrm>
            <a:off x="9698226" y="172456"/>
            <a:ext cx="1673757" cy="1673757"/>
          </a:xfrm>
          <a:prstGeom prst="ellipse">
            <a:avLst/>
          </a:prstGeom>
          <a:ln w="25400">
            <a:noFill/>
          </a:ln>
        </p:spPr>
      </p:pic>
      <p:pic>
        <p:nvPicPr>
          <p:cNvPr id="32" name="Picture 31">
            <a:extLst>
              <a:ext uri="{FF2B5EF4-FFF2-40B4-BE49-F238E27FC236}">
                <a16:creationId xmlns:a16="http://schemas.microsoft.com/office/drawing/2014/main" id="{B13DF9DB-159E-C144-840D-A39EAB414A37}"/>
              </a:ext>
            </a:extLst>
          </p:cNvPr>
          <p:cNvPicPr>
            <a:picLocks noChangeAspect="1"/>
          </p:cNvPicPr>
          <p:nvPr/>
        </p:nvPicPr>
        <p:blipFill>
          <a:blip r:embed="rId14" cstate="email">
            <a:extLst>
              <a:ext uri="{28A0092B-C50C-407E-A947-70E740481C1C}">
                <a14:useLocalDpi xmlns:a14="http://schemas.microsoft.com/office/drawing/2010/main"/>
              </a:ext>
            </a:extLst>
          </a:blip>
          <a:srcRect/>
          <a:stretch/>
        </p:blipFill>
        <p:spPr>
          <a:xfrm>
            <a:off x="916036" y="172700"/>
            <a:ext cx="1673757" cy="1673757"/>
          </a:xfrm>
          <a:prstGeom prst="ellipse">
            <a:avLst/>
          </a:prstGeom>
          <a:ln w="25400">
            <a:noFill/>
          </a:ln>
        </p:spPr>
      </p:pic>
      <p:pic>
        <p:nvPicPr>
          <p:cNvPr id="33" name="Picture 32">
            <a:extLst>
              <a:ext uri="{FF2B5EF4-FFF2-40B4-BE49-F238E27FC236}">
                <a16:creationId xmlns:a16="http://schemas.microsoft.com/office/drawing/2014/main" id="{CC90232F-4442-9F43-840A-8BFEA3CB2F03}"/>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9702830" y="3463214"/>
            <a:ext cx="1673757" cy="1673757"/>
          </a:xfrm>
          <a:prstGeom prst="ellipse">
            <a:avLst/>
          </a:prstGeom>
          <a:ln w="25400">
            <a:noFill/>
          </a:ln>
        </p:spPr>
      </p:pic>
      <p:pic>
        <p:nvPicPr>
          <p:cNvPr id="6" name="Picture 5">
            <a:extLst>
              <a:ext uri="{FF2B5EF4-FFF2-40B4-BE49-F238E27FC236}">
                <a16:creationId xmlns:a16="http://schemas.microsoft.com/office/drawing/2014/main" id="{FCC213D5-CE7A-1545-8D0B-114B396C69C8}"/>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313756" y="0"/>
            <a:ext cx="426639" cy="6411948"/>
          </a:xfrm>
          <a:prstGeom prst="rect">
            <a:avLst/>
          </a:prstGeom>
        </p:spPr>
      </p:pic>
      <p:pic>
        <p:nvPicPr>
          <p:cNvPr id="39" name="Picture 38">
            <a:extLst>
              <a:ext uri="{FF2B5EF4-FFF2-40B4-BE49-F238E27FC236}">
                <a16:creationId xmlns:a16="http://schemas.microsoft.com/office/drawing/2014/main" id="{7F843A28-D250-9A4A-B860-4A6580CA1177}"/>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8440933" y="0"/>
            <a:ext cx="426639" cy="6411948"/>
          </a:xfrm>
          <a:prstGeom prst="rect">
            <a:avLst/>
          </a:prstGeom>
        </p:spPr>
      </p:pic>
      <p:grpSp>
        <p:nvGrpSpPr>
          <p:cNvPr id="2" name="Group 1">
            <a:extLst>
              <a:ext uri="{FF2B5EF4-FFF2-40B4-BE49-F238E27FC236}">
                <a16:creationId xmlns:a16="http://schemas.microsoft.com/office/drawing/2014/main" id="{8AE0CB45-40D8-7040-83E6-46BABF1FDB2B}"/>
              </a:ext>
            </a:extLst>
          </p:cNvPr>
          <p:cNvGrpSpPr/>
          <p:nvPr/>
        </p:nvGrpSpPr>
        <p:grpSpPr>
          <a:xfrm>
            <a:off x="697023" y="1908020"/>
            <a:ext cx="2102815" cy="599412"/>
            <a:chOff x="714072" y="2057752"/>
            <a:chExt cx="1634677" cy="599412"/>
          </a:xfrm>
        </p:grpSpPr>
        <p:sp>
          <p:nvSpPr>
            <p:cNvPr id="66" name="Rectangle 65">
              <a:extLst>
                <a:ext uri="{FF2B5EF4-FFF2-40B4-BE49-F238E27FC236}">
                  <a16:creationId xmlns:a16="http://schemas.microsoft.com/office/drawing/2014/main" id="{3ACC72FA-8203-F647-BCF8-E61FEE5726AA}"/>
                </a:ext>
              </a:extLst>
            </p:cNvPr>
            <p:cNvSpPr/>
            <p:nvPr/>
          </p:nvSpPr>
          <p:spPr>
            <a:xfrm>
              <a:off x="967396" y="2057752"/>
              <a:ext cx="1150650" cy="25009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lang="it-IT" sz="1200" dirty="0">
                  <a:solidFill>
                    <a:srgbClr val="FFFFFF"/>
                  </a:solidFill>
                  <a:latin typeface="Verdana" panose="020B0604030504040204" pitchFamily="34" charset="0"/>
                  <a:ea typeface="Verdana" panose="020B0604030504040204" pitchFamily="34" charset="0"/>
                  <a:cs typeface="Verdana" panose="020B0604030504040204" pitchFamily="34" charset="0"/>
                </a:rPr>
                <a:t>U</a:t>
              </a: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n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cliente</a:t>
              </a: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su</a:t>
              </a:r>
              <a:endParaRPr kumimoji="0" lang="en-US" sz="1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a:extLst>
                <a:ext uri="{FF2B5EF4-FFF2-40B4-BE49-F238E27FC236}">
                  <a16:creationId xmlns:a16="http://schemas.microsoft.com/office/drawing/2014/main" id="{D0A5CA44-8C77-9246-A375-EF7D7FA48702}"/>
                </a:ext>
              </a:extLst>
            </p:cNvPr>
            <p:cNvSpPr/>
            <p:nvPr/>
          </p:nvSpPr>
          <p:spPr>
            <a:xfrm>
              <a:off x="714072" y="2407071"/>
              <a:ext cx="1634677" cy="25009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Quattro</a:t>
              </a:r>
              <a:endParaRPr kumimoji="0" lang="en-US" sz="4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grpSp>
      <p:sp>
        <p:nvSpPr>
          <p:cNvPr id="28" name="Rectangle 27">
            <a:extLst>
              <a:ext uri="{FF2B5EF4-FFF2-40B4-BE49-F238E27FC236}">
                <a16:creationId xmlns:a16="http://schemas.microsoft.com/office/drawing/2014/main" id="{F031E630-F86B-7B46-96FD-567F85E9B274}"/>
              </a:ext>
            </a:extLst>
          </p:cNvPr>
          <p:cNvSpPr/>
          <p:nvPr/>
        </p:nvSpPr>
        <p:spPr>
          <a:xfrm>
            <a:off x="306211" y="2538412"/>
            <a:ext cx="2807236" cy="3804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g</a:t>
            </a:r>
            <a:r>
              <a:rPr kumimoji="0" lang="en-US" sz="12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ià</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2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utilizza</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soluzioni</a:t>
            </a: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 UC</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Avaya</a:t>
            </a:r>
            <a:endParaRPr kumimoji="0" lang="en-US" sz="1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30" name="Rectangle 29">
            <a:extLst>
              <a:ext uri="{FF2B5EF4-FFF2-40B4-BE49-F238E27FC236}">
                <a16:creationId xmlns:a16="http://schemas.microsoft.com/office/drawing/2014/main" id="{3106E646-95CA-C145-9E30-DCBD508F28AF}"/>
              </a:ext>
            </a:extLst>
          </p:cNvPr>
          <p:cNvSpPr/>
          <p:nvPr/>
        </p:nvSpPr>
        <p:spPr>
          <a:xfrm>
            <a:off x="612703" y="5731250"/>
            <a:ext cx="2225539" cy="3804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delle</a:t>
            </a: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aziende</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Fortune 500 </a:t>
            </a:r>
            <a:b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br>
            <a:r>
              <a:rPr kumimoji="0" lang="en-US" sz="12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utilizza</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2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soluzioni</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Avaya</a:t>
            </a:r>
            <a:endParaRPr kumimoji="0" lang="en-US" sz="1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grpSp>
        <p:nvGrpSpPr>
          <p:cNvPr id="3" name="Group 2">
            <a:extLst>
              <a:ext uri="{FF2B5EF4-FFF2-40B4-BE49-F238E27FC236}">
                <a16:creationId xmlns:a16="http://schemas.microsoft.com/office/drawing/2014/main" id="{4BB05423-579E-0646-BCB7-9A417A60B9AC}"/>
              </a:ext>
            </a:extLst>
          </p:cNvPr>
          <p:cNvGrpSpPr/>
          <p:nvPr/>
        </p:nvGrpSpPr>
        <p:grpSpPr>
          <a:xfrm>
            <a:off x="9293260" y="1853332"/>
            <a:ext cx="2350549" cy="713556"/>
            <a:chOff x="9233259" y="1855929"/>
            <a:chExt cx="2350549" cy="713556"/>
          </a:xfrm>
        </p:grpSpPr>
        <p:sp>
          <p:nvSpPr>
            <p:cNvPr id="84" name="Rectangle 83">
              <a:extLst>
                <a:ext uri="{FF2B5EF4-FFF2-40B4-BE49-F238E27FC236}">
                  <a16:creationId xmlns:a16="http://schemas.microsoft.com/office/drawing/2014/main" id="{C707CC64-F74D-5944-97D1-EE5BCDED9810}"/>
                </a:ext>
              </a:extLst>
            </p:cNvPr>
            <p:cNvSpPr/>
            <p:nvPr/>
          </p:nvSpPr>
          <p:spPr>
            <a:xfrm>
              <a:off x="9233259" y="1855929"/>
              <a:ext cx="2284098" cy="30478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E’ </a:t>
              </a:r>
              <a:r>
                <a:rPr lang="en-GB" sz="1200" dirty="0">
                  <a:solidFill>
                    <a:srgbClr val="FFFFFF"/>
                  </a:solidFill>
                  <a:latin typeface="Verdana" panose="020B0604030504040204" pitchFamily="34" charset="0"/>
                  <a:ea typeface="Verdana" panose="020B0604030504040204" pitchFamily="34" charset="0"/>
                  <a:cs typeface="Verdana" panose="020B0604030504040204" pitchFamily="34" charset="0"/>
                </a:rPr>
                <a:t>r</a:t>
              </a:r>
              <a:r>
                <a:rPr kumimoji="0" lang="en-GB" sz="12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iconosciuta</a:t>
              </a:r>
              <a:r>
                <a:rPr kumimoji="0" lang="en-GB"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p>
          </p:txBody>
        </p:sp>
        <p:sp>
          <p:nvSpPr>
            <p:cNvPr id="31" name="Rectangle 30">
              <a:extLst>
                <a:ext uri="{FF2B5EF4-FFF2-40B4-BE49-F238E27FC236}">
                  <a16:creationId xmlns:a16="http://schemas.microsoft.com/office/drawing/2014/main" id="{0EF08FEB-FDC1-8A48-A52F-1EB252531A26}"/>
                </a:ext>
              </a:extLst>
            </p:cNvPr>
            <p:cNvSpPr/>
            <p:nvPr/>
          </p:nvSpPr>
          <p:spPr>
            <a:xfrm>
              <a:off x="9305574" y="2054634"/>
              <a:ext cx="2278234" cy="51485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Leader</a:t>
              </a:r>
            </a:p>
          </p:txBody>
        </p:sp>
      </p:grpSp>
      <p:sp>
        <p:nvSpPr>
          <p:cNvPr id="34" name="Rectangle 33">
            <a:extLst>
              <a:ext uri="{FF2B5EF4-FFF2-40B4-BE49-F238E27FC236}">
                <a16:creationId xmlns:a16="http://schemas.microsoft.com/office/drawing/2014/main" id="{77C75837-4EE7-E241-8531-1E336FCEA99D}"/>
              </a:ext>
            </a:extLst>
          </p:cNvPr>
          <p:cNvSpPr/>
          <p:nvPr/>
        </p:nvSpPr>
        <p:spPr>
          <a:xfrm>
            <a:off x="8919217" y="2570301"/>
            <a:ext cx="3272783" cy="3804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da Gartner, Frost &amp; Sullivan, </a:t>
            </a:r>
            <a:b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b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e </a:t>
            </a:r>
            <a:r>
              <a:rPr kumimoji="0" lang="en-US" sz="1200" b="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altri</a:t>
            </a:r>
            <a:r>
              <a:rPr kumimoji="0" lang="en-US" sz="12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importanti</a:t>
            </a: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analisti</a:t>
            </a:r>
            <a:r>
              <a:rPr lang="en-US" sz="12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200" dirty="0" err="1">
                <a:solidFill>
                  <a:srgbClr val="FFFFFF"/>
                </a:solidFill>
                <a:latin typeface="Verdana" panose="020B0604030504040204" pitchFamily="34" charset="0"/>
                <a:ea typeface="Verdana" panose="020B0604030504040204" pitchFamily="34" charset="0"/>
                <a:cs typeface="Verdana" panose="020B0604030504040204" pitchFamily="34" charset="0"/>
              </a:rPr>
              <a:t>indipendenti</a:t>
            </a:r>
            <a:endParaRPr kumimoji="0" lang="en-US" sz="12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2903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695BD8E5-F9FA-174E-BE74-EE7790178DB6}"/>
              </a:ext>
            </a:extLst>
          </p:cNvPr>
          <p:cNvSpPr/>
          <p:nvPr/>
        </p:nvSpPr>
        <p:spPr>
          <a:xfrm>
            <a:off x="0" y="187378"/>
            <a:ext cx="12192000" cy="8658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B49458-3AA0-F545-B858-0C26F06E58C3}"/>
              </a:ext>
            </a:extLst>
          </p:cNvPr>
          <p:cNvSpPr>
            <a:spLocks noGrp="1"/>
          </p:cNvSpPr>
          <p:nvPr>
            <p:ph type="title"/>
          </p:nvPr>
        </p:nvSpPr>
        <p:spPr>
          <a:xfrm>
            <a:off x="554182" y="141081"/>
            <a:ext cx="11083636" cy="1154469"/>
          </a:xfrm>
        </p:spPr>
        <p:txBody>
          <a:bodyPr>
            <a:normAutofit/>
          </a:bodyPr>
          <a:lstStyle/>
          <a:p>
            <a:r>
              <a:rPr lang="en-US" sz="3300" dirty="0">
                <a:solidFill>
                  <a:schemeClr val="bg1"/>
                </a:solidFill>
              </a:rPr>
              <a:t>Innovazione</a:t>
            </a:r>
            <a:r>
              <a:rPr lang="en-US" sz="3300" baseline="30000" dirty="0">
                <a:solidFill>
                  <a:schemeClr val="bg1"/>
                </a:solidFill>
              </a:rPr>
              <a:t>2</a:t>
            </a:r>
            <a:br>
              <a:rPr lang="en-US" sz="2400" dirty="0">
                <a:solidFill>
                  <a:schemeClr val="bg1"/>
                </a:solidFill>
              </a:rPr>
            </a:br>
            <a:r>
              <a:rPr lang="en-US" sz="2000" b="0" dirty="0" err="1">
                <a:solidFill>
                  <a:schemeClr val="bg1"/>
                </a:solidFill>
              </a:rPr>
              <a:t>Più</a:t>
            </a:r>
            <a:r>
              <a:rPr lang="en-US" sz="2000" b="0" dirty="0">
                <a:solidFill>
                  <a:schemeClr val="bg1"/>
                </a:solidFill>
              </a:rPr>
              <a:t> </a:t>
            </a:r>
            <a:r>
              <a:rPr lang="en-US" sz="2000" b="0" dirty="0" err="1">
                <a:solidFill>
                  <a:schemeClr val="bg1"/>
                </a:solidFill>
              </a:rPr>
              <a:t>funzionalità</a:t>
            </a:r>
            <a:r>
              <a:rPr lang="en-US" sz="2000" b="0" dirty="0">
                <a:solidFill>
                  <a:schemeClr val="bg1"/>
                </a:solidFill>
              </a:rPr>
              <a:t>, due </a:t>
            </a:r>
            <a:r>
              <a:rPr lang="en-US" sz="2000" b="0" dirty="0" err="1">
                <a:solidFill>
                  <a:schemeClr val="bg1"/>
                </a:solidFill>
              </a:rPr>
              <a:t>centri</a:t>
            </a:r>
            <a:r>
              <a:rPr lang="en-US" sz="2000" b="0" dirty="0">
                <a:solidFill>
                  <a:schemeClr val="bg1"/>
                </a:solidFill>
              </a:rPr>
              <a:t> R&amp;D, </a:t>
            </a:r>
            <a:r>
              <a:rPr lang="en-US" sz="2000" dirty="0" err="1">
                <a:solidFill>
                  <a:schemeClr val="bg1"/>
                </a:solidFill>
              </a:rPr>
              <a:t>Nessun</a:t>
            </a:r>
            <a:r>
              <a:rPr lang="en-US" sz="2000" dirty="0">
                <a:solidFill>
                  <a:schemeClr val="bg1"/>
                </a:solidFill>
              </a:rPr>
              <a:t> </a:t>
            </a:r>
            <a:r>
              <a:rPr lang="en-US" sz="2000" dirty="0" err="1">
                <a:solidFill>
                  <a:schemeClr val="bg1"/>
                </a:solidFill>
              </a:rPr>
              <a:t>costo</a:t>
            </a:r>
            <a:r>
              <a:rPr lang="en-US" sz="2000" dirty="0">
                <a:solidFill>
                  <a:schemeClr val="bg1"/>
                </a:solidFill>
              </a:rPr>
              <a:t> </a:t>
            </a:r>
            <a:r>
              <a:rPr lang="en-US" sz="2000" dirty="0" err="1">
                <a:solidFill>
                  <a:schemeClr val="bg1"/>
                </a:solidFill>
              </a:rPr>
              <a:t>aggiuntivo</a:t>
            </a:r>
            <a:endParaRPr lang="en-US" sz="2400" dirty="0">
              <a:solidFill>
                <a:schemeClr val="bg1"/>
              </a:solidFill>
            </a:endParaRPr>
          </a:p>
        </p:txBody>
      </p:sp>
      <p:grpSp>
        <p:nvGrpSpPr>
          <p:cNvPr id="12" name="Group 11">
            <a:extLst>
              <a:ext uri="{FF2B5EF4-FFF2-40B4-BE49-F238E27FC236}">
                <a16:creationId xmlns:a16="http://schemas.microsoft.com/office/drawing/2014/main" id="{D603D076-5371-BF4E-A3D6-3A6EE50CD76E}"/>
              </a:ext>
            </a:extLst>
          </p:cNvPr>
          <p:cNvGrpSpPr>
            <a:grpSpLocks noChangeAspect="1"/>
          </p:cNvGrpSpPr>
          <p:nvPr/>
        </p:nvGrpSpPr>
        <p:grpSpPr>
          <a:xfrm>
            <a:off x="2396149" y="3551950"/>
            <a:ext cx="1541339" cy="438187"/>
            <a:chOff x="428625" y="2528888"/>
            <a:chExt cx="4143375" cy="1177925"/>
          </a:xfrm>
        </p:grpSpPr>
        <p:sp>
          <p:nvSpPr>
            <p:cNvPr id="13" name="Freeform 1">
              <a:extLst>
                <a:ext uri="{FF2B5EF4-FFF2-40B4-BE49-F238E27FC236}">
                  <a16:creationId xmlns:a16="http://schemas.microsoft.com/office/drawing/2014/main" id="{DAE62532-CFF1-0C44-A913-E34C3200E61C}"/>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2">
              <a:extLst>
                <a:ext uri="{FF2B5EF4-FFF2-40B4-BE49-F238E27FC236}">
                  <a16:creationId xmlns:a16="http://schemas.microsoft.com/office/drawing/2014/main" id="{7FA2BC73-6CB7-C248-BBE0-C219AAE9F6F5}"/>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3">
              <a:extLst>
                <a:ext uri="{FF2B5EF4-FFF2-40B4-BE49-F238E27FC236}">
                  <a16:creationId xmlns:a16="http://schemas.microsoft.com/office/drawing/2014/main" id="{44DB7675-F5EF-F44D-A09D-7E3124EC5F89}"/>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16" name="Freeform 4">
              <a:extLst>
                <a:ext uri="{FF2B5EF4-FFF2-40B4-BE49-F238E27FC236}">
                  <a16:creationId xmlns:a16="http://schemas.microsoft.com/office/drawing/2014/main" id="{1162FA62-2065-BA42-B45B-2C29F446905B}"/>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5">
              <a:extLst>
                <a:ext uri="{FF2B5EF4-FFF2-40B4-BE49-F238E27FC236}">
                  <a16:creationId xmlns:a16="http://schemas.microsoft.com/office/drawing/2014/main" id="{448CB34D-B459-FA4B-98C6-CA9F02E4F801}"/>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pic>
        <p:nvPicPr>
          <p:cNvPr id="11" name="Image" descr="Image">
            <a:extLst>
              <a:ext uri="{FF2B5EF4-FFF2-40B4-BE49-F238E27FC236}">
                <a16:creationId xmlns:a16="http://schemas.microsoft.com/office/drawing/2014/main" id="{72D46353-8D07-B24F-9550-AE8A4F07EC3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457795" y="3640669"/>
            <a:ext cx="1673688" cy="252058"/>
          </a:xfrm>
          <a:prstGeom prst="rect">
            <a:avLst/>
          </a:prstGeom>
          <a:ln w="12700">
            <a:miter lim="400000"/>
          </a:ln>
        </p:spPr>
      </p:pic>
      <p:sp>
        <p:nvSpPr>
          <p:cNvPr id="33" name="Oval 32">
            <a:extLst>
              <a:ext uri="{FF2B5EF4-FFF2-40B4-BE49-F238E27FC236}">
                <a16:creationId xmlns:a16="http://schemas.microsoft.com/office/drawing/2014/main" id="{8B61977B-D08E-B44F-A9D7-8BC527587972}"/>
              </a:ext>
            </a:extLst>
          </p:cNvPr>
          <p:cNvSpPr/>
          <p:nvPr/>
        </p:nvSpPr>
        <p:spPr>
          <a:xfrm>
            <a:off x="1971431" y="1487749"/>
            <a:ext cx="4507537" cy="4507537"/>
          </a:xfrm>
          <a:prstGeom prst="ellipse">
            <a:avLst/>
          </a:prstGeom>
          <a:noFill/>
          <a:ln w="298450">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30082509-2118-8945-9707-29F66ECF4392}"/>
              </a:ext>
            </a:extLst>
          </p:cNvPr>
          <p:cNvSpPr/>
          <p:nvPr/>
        </p:nvSpPr>
        <p:spPr>
          <a:xfrm>
            <a:off x="6096000" y="1554458"/>
            <a:ext cx="4507537" cy="4507537"/>
          </a:xfrm>
          <a:prstGeom prst="ellipse">
            <a:avLst/>
          </a:prstGeom>
          <a:noFill/>
          <a:ln w="2984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3D37ED4-158A-6749-94CD-2AC7A11E6F9B}"/>
              </a:ext>
            </a:extLst>
          </p:cNvPr>
          <p:cNvSpPr/>
          <p:nvPr/>
        </p:nvSpPr>
        <p:spPr>
          <a:xfrm>
            <a:off x="4961026" y="2432698"/>
            <a:ext cx="2621103" cy="26211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9E76C98F-31C5-174A-8964-7833A8F6E64E}"/>
              </a:ext>
            </a:extLst>
          </p:cNvPr>
          <p:cNvGrpSpPr>
            <a:grpSpLocks noChangeAspect="1"/>
          </p:cNvGrpSpPr>
          <p:nvPr/>
        </p:nvGrpSpPr>
        <p:grpSpPr>
          <a:xfrm>
            <a:off x="4367831" y="1589206"/>
            <a:ext cx="3961645" cy="4055967"/>
            <a:chOff x="239339" y="-226139"/>
            <a:chExt cx="3840480" cy="3931920"/>
          </a:xfrm>
        </p:grpSpPr>
        <p:pic>
          <p:nvPicPr>
            <p:cNvPr id="49" name="Picture 48">
              <a:extLst>
                <a:ext uri="{FF2B5EF4-FFF2-40B4-BE49-F238E27FC236}">
                  <a16:creationId xmlns:a16="http://schemas.microsoft.com/office/drawing/2014/main" id="{36977331-ECBB-B74A-B251-F62658B0C73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0493" t="27778" r="28728" b="30471"/>
            <a:stretch/>
          </p:blipFill>
          <p:spPr>
            <a:xfrm>
              <a:off x="239339" y="-226139"/>
              <a:ext cx="3840480" cy="3931920"/>
            </a:xfrm>
            <a:prstGeom prst="rect">
              <a:avLst/>
            </a:prstGeom>
          </p:spPr>
        </p:pic>
        <p:sp>
          <p:nvSpPr>
            <p:cNvPr id="50" name="Círculo">
              <a:extLst>
                <a:ext uri="{FF2B5EF4-FFF2-40B4-BE49-F238E27FC236}">
                  <a16:creationId xmlns:a16="http://schemas.microsoft.com/office/drawing/2014/main" id="{36D37554-8FFB-6047-8F8B-3D65E191FA0F}"/>
                </a:ext>
              </a:extLst>
            </p:cNvPr>
            <p:cNvSpPr/>
            <p:nvPr/>
          </p:nvSpPr>
          <p:spPr>
            <a:xfrm>
              <a:off x="1026923" y="787859"/>
              <a:ext cx="2086887" cy="2169330"/>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b="0" i="0" u="none" strike="noStrike" kern="1200" cap="none" spc="0" normalizeH="0" baseline="0" noProof="0">
                <a:ln>
                  <a:noFill/>
                </a:ln>
                <a:solidFill>
                  <a:srgbClr val="FFFFFF"/>
                </a:solidFill>
                <a:effectLst/>
                <a:uLnTx/>
                <a:uFillTx/>
                <a:latin typeface="Verdana"/>
                <a:ea typeface="+mn-ea"/>
                <a:cs typeface="+mn-cs"/>
                <a:sym typeface="Helvetica Neue Medium"/>
              </a:endParaRPr>
            </a:p>
          </p:txBody>
        </p:sp>
      </p:grpSp>
      <p:grpSp>
        <p:nvGrpSpPr>
          <p:cNvPr id="24" name="Group 23">
            <a:extLst>
              <a:ext uri="{FF2B5EF4-FFF2-40B4-BE49-F238E27FC236}">
                <a16:creationId xmlns:a16="http://schemas.microsoft.com/office/drawing/2014/main" id="{7E9AF7A4-7C9D-9D4F-BB53-67E2A05B8D81}"/>
              </a:ext>
            </a:extLst>
          </p:cNvPr>
          <p:cNvGrpSpPr/>
          <p:nvPr/>
        </p:nvGrpSpPr>
        <p:grpSpPr>
          <a:xfrm>
            <a:off x="5275814" y="3418720"/>
            <a:ext cx="1965614" cy="678827"/>
            <a:chOff x="4938046" y="3429000"/>
            <a:chExt cx="2081447" cy="718830"/>
          </a:xfrm>
        </p:grpSpPr>
        <p:pic>
          <p:nvPicPr>
            <p:cNvPr id="6" name="Picture 5">
              <a:extLst>
                <a:ext uri="{FF2B5EF4-FFF2-40B4-BE49-F238E27FC236}">
                  <a16:creationId xmlns:a16="http://schemas.microsoft.com/office/drawing/2014/main" id="{3F503570-287C-4B4F-B6AA-C6AA963159B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5138"/>
            <a:stretch/>
          </p:blipFill>
          <p:spPr>
            <a:xfrm>
              <a:off x="4938046" y="3429000"/>
              <a:ext cx="2081447" cy="521698"/>
            </a:xfrm>
            <a:prstGeom prst="rect">
              <a:avLst/>
            </a:prstGeom>
          </p:spPr>
        </p:pic>
        <p:pic>
          <p:nvPicPr>
            <p:cNvPr id="7" name="Picture 6">
              <a:extLst>
                <a:ext uri="{FF2B5EF4-FFF2-40B4-BE49-F238E27FC236}">
                  <a16:creationId xmlns:a16="http://schemas.microsoft.com/office/drawing/2014/main" id="{D5A64BDE-5A57-6849-AF3A-40308D4CA9B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76458" r="49193" b="-2442"/>
            <a:stretch/>
          </p:blipFill>
          <p:spPr>
            <a:xfrm>
              <a:off x="4938046" y="3966758"/>
              <a:ext cx="1057519" cy="181072"/>
            </a:xfrm>
            <a:prstGeom prst="rect">
              <a:avLst/>
            </a:prstGeom>
          </p:spPr>
        </p:pic>
        <p:pic>
          <p:nvPicPr>
            <p:cNvPr id="8" name="Picture 7">
              <a:extLst>
                <a:ext uri="{FF2B5EF4-FFF2-40B4-BE49-F238E27FC236}">
                  <a16:creationId xmlns:a16="http://schemas.microsoft.com/office/drawing/2014/main" id="{6FEC7D03-AA94-334E-AD36-E6368D09517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95565" y="3950698"/>
              <a:ext cx="971205" cy="181072"/>
            </a:xfrm>
            <a:prstGeom prst="rect">
              <a:avLst/>
            </a:prstGeom>
          </p:spPr>
        </p:pic>
      </p:grpSp>
      <p:sp>
        <p:nvSpPr>
          <p:cNvPr id="51" name="Oval 50">
            <a:extLst>
              <a:ext uri="{FF2B5EF4-FFF2-40B4-BE49-F238E27FC236}">
                <a16:creationId xmlns:a16="http://schemas.microsoft.com/office/drawing/2014/main" id="{E50BC45B-1BC2-424B-84C7-4011E4AB334C}"/>
              </a:ext>
            </a:extLst>
          </p:cNvPr>
          <p:cNvSpPr/>
          <p:nvPr/>
        </p:nvSpPr>
        <p:spPr>
          <a:xfrm>
            <a:off x="9353635" y="1615084"/>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ighly scalable platform">
            <a:extLst>
              <a:ext uri="{FF2B5EF4-FFF2-40B4-BE49-F238E27FC236}">
                <a16:creationId xmlns:a16="http://schemas.microsoft.com/office/drawing/2014/main" id="{F244CD28-5740-2D4C-BF71-218BED60B476}"/>
              </a:ext>
            </a:extLst>
          </p:cNvPr>
          <p:cNvSpPr txBox="1"/>
          <p:nvPr/>
        </p:nvSpPr>
        <p:spPr>
          <a:xfrm>
            <a:off x="9685565" y="1554458"/>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ctr"/>
            <a:r>
              <a:rPr lang="it-IT" sz="1100" dirty="0">
                <a:latin typeface="Verdana" panose="020B0604030504040204" pitchFamily="34" charset="0"/>
                <a:ea typeface="Verdana" panose="020B0604030504040204" pitchFamily="34" charset="0"/>
                <a:cs typeface="Verdana" panose="020B0604030504040204" pitchFamily="34" charset="0"/>
              </a:rPr>
              <a:t>Piattaforma altamente</a:t>
            </a:r>
          </a:p>
          <a:p>
            <a:pPr algn="ctr"/>
            <a:r>
              <a:rPr lang="it-IT" sz="1100" dirty="0">
                <a:latin typeface="Verdana" panose="020B0604030504040204" pitchFamily="34" charset="0"/>
                <a:ea typeface="Verdana" panose="020B0604030504040204" pitchFamily="34" charset="0"/>
                <a:cs typeface="Verdana" panose="020B0604030504040204" pitchFamily="34" charset="0"/>
              </a:rPr>
              <a:t>scalabile</a:t>
            </a:r>
            <a:endParaRPr sz="1100" dirty="0">
              <a:latin typeface="Verdana" panose="020B0604030504040204" pitchFamily="34" charset="0"/>
              <a:ea typeface="Verdana" panose="020B0604030504040204" pitchFamily="34" charset="0"/>
              <a:cs typeface="Verdana" panose="020B0604030504040204" pitchFamily="34" charset="0"/>
            </a:endParaRPr>
          </a:p>
        </p:txBody>
      </p:sp>
      <p:grpSp>
        <p:nvGrpSpPr>
          <p:cNvPr id="55" name="Group 54">
            <a:extLst>
              <a:ext uri="{FF2B5EF4-FFF2-40B4-BE49-F238E27FC236}">
                <a16:creationId xmlns:a16="http://schemas.microsoft.com/office/drawing/2014/main" id="{0812BFD4-E17E-5641-86EE-475844AC8AF3}"/>
              </a:ext>
            </a:extLst>
          </p:cNvPr>
          <p:cNvGrpSpPr/>
          <p:nvPr/>
        </p:nvGrpSpPr>
        <p:grpSpPr>
          <a:xfrm>
            <a:off x="10259803" y="2432698"/>
            <a:ext cx="2210913" cy="293914"/>
            <a:chOff x="9907691" y="2166849"/>
            <a:chExt cx="2210913" cy="293914"/>
          </a:xfrm>
        </p:grpSpPr>
        <p:sp>
          <p:nvSpPr>
            <p:cNvPr id="53" name="Oval 52">
              <a:extLst>
                <a:ext uri="{FF2B5EF4-FFF2-40B4-BE49-F238E27FC236}">
                  <a16:creationId xmlns:a16="http://schemas.microsoft.com/office/drawing/2014/main" id="{5A5B3D5B-7911-CC42-8321-89672DB8D6F5}"/>
                </a:ext>
              </a:extLst>
            </p:cNvPr>
            <p:cNvSpPr/>
            <p:nvPr/>
          </p:nvSpPr>
          <p:spPr>
            <a:xfrm>
              <a:off x="9907691" y="2166849"/>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ighly scalable platform">
              <a:extLst>
                <a:ext uri="{FF2B5EF4-FFF2-40B4-BE49-F238E27FC236}">
                  <a16:creationId xmlns:a16="http://schemas.microsoft.com/office/drawing/2014/main" id="{5620A357-D31D-7640-8931-18D0350DFC1E}"/>
                </a:ext>
              </a:extLst>
            </p:cNvPr>
            <p:cNvSpPr txBox="1"/>
            <p:nvPr/>
          </p:nvSpPr>
          <p:spPr>
            <a:xfrm>
              <a:off x="10282661" y="2177809"/>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en-US" sz="1100" dirty="0">
                  <a:latin typeface="Verdana" panose="020B0604030504040204" pitchFamily="34" charset="0"/>
                  <a:ea typeface="Verdana" panose="020B0604030504040204" pitchFamily="34" charset="0"/>
                  <a:cs typeface="Verdana" panose="020B0604030504040204" pitchFamily="34" charset="0"/>
                </a:rPr>
                <a:t>99.999% </a:t>
              </a:r>
            </a:p>
            <a:p>
              <a:r>
                <a:rPr lang="en-US" sz="1100" dirty="0">
                  <a:latin typeface="Verdana" panose="020B0604030504040204" pitchFamily="34" charset="0"/>
                  <a:ea typeface="Verdana" panose="020B0604030504040204" pitchFamily="34" charset="0"/>
                  <a:cs typeface="Verdana" panose="020B0604030504040204" pitchFamily="34" charset="0"/>
                </a:rPr>
                <a:t>di </a:t>
              </a:r>
              <a:r>
                <a:rPr lang="en-US" sz="1100" dirty="0" err="1">
                  <a:latin typeface="Verdana" panose="020B0604030504040204" pitchFamily="34" charset="0"/>
                  <a:ea typeface="Verdana" panose="020B0604030504040204" pitchFamily="34" charset="0"/>
                  <a:cs typeface="Verdana" panose="020B0604030504040204" pitchFamily="34" charset="0"/>
                </a:rPr>
                <a:t>affidabilità</a:t>
              </a:r>
              <a:endParaRPr sz="11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56" name="Group 55">
            <a:extLst>
              <a:ext uri="{FF2B5EF4-FFF2-40B4-BE49-F238E27FC236}">
                <a16:creationId xmlns:a16="http://schemas.microsoft.com/office/drawing/2014/main" id="{C6601989-0619-0742-9EE8-8777A7EB5033}"/>
              </a:ext>
            </a:extLst>
          </p:cNvPr>
          <p:cNvGrpSpPr/>
          <p:nvPr/>
        </p:nvGrpSpPr>
        <p:grpSpPr>
          <a:xfrm>
            <a:off x="10553717" y="3529000"/>
            <a:ext cx="2129857" cy="293914"/>
            <a:chOff x="9907691" y="2166849"/>
            <a:chExt cx="2129857" cy="293914"/>
          </a:xfrm>
        </p:grpSpPr>
        <p:sp>
          <p:nvSpPr>
            <p:cNvPr id="57" name="Oval 56">
              <a:extLst>
                <a:ext uri="{FF2B5EF4-FFF2-40B4-BE49-F238E27FC236}">
                  <a16:creationId xmlns:a16="http://schemas.microsoft.com/office/drawing/2014/main" id="{06D3847B-B032-1E4C-8356-E4C5AAC81B65}"/>
                </a:ext>
              </a:extLst>
            </p:cNvPr>
            <p:cNvSpPr/>
            <p:nvPr/>
          </p:nvSpPr>
          <p:spPr>
            <a:xfrm>
              <a:off x="9907691" y="2166849"/>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ighly scalable platform">
              <a:extLst>
                <a:ext uri="{FF2B5EF4-FFF2-40B4-BE49-F238E27FC236}">
                  <a16:creationId xmlns:a16="http://schemas.microsoft.com/office/drawing/2014/main" id="{83AF4E0D-A1B0-CC4F-A99C-491ACE5308F0}"/>
                </a:ext>
              </a:extLst>
            </p:cNvPr>
            <p:cNvSpPr txBox="1"/>
            <p:nvPr/>
          </p:nvSpPr>
          <p:spPr>
            <a:xfrm>
              <a:off x="10201605" y="2177809"/>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it-IT" sz="1100" dirty="0">
                  <a:latin typeface="Verdana" panose="020B0604030504040204" pitchFamily="34" charset="0"/>
                  <a:ea typeface="Verdana" panose="020B0604030504040204" pitchFamily="34" charset="0"/>
                  <a:cs typeface="Verdana" panose="020B0604030504040204" pitchFamily="34" charset="0"/>
                </a:rPr>
                <a:t>P</a:t>
              </a:r>
              <a:r>
                <a:rPr lang="en-US" sz="1100" dirty="0" err="1">
                  <a:latin typeface="Verdana" panose="020B0604030504040204" pitchFamily="34" charset="0"/>
                  <a:ea typeface="Verdana" panose="020B0604030504040204" pitchFamily="34" charset="0"/>
                  <a:cs typeface="Verdana" panose="020B0604030504040204" pitchFamily="34" charset="0"/>
                </a:rPr>
                <a:t>resenza</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dirty="0" err="1">
                  <a:latin typeface="Verdana" panose="020B0604030504040204" pitchFamily="34" charset="0"/>
                  <a:ea typeface="Verdana" panose="020B0604030504040204" pitchFamily="34" charset="0"/>
                  <a:cs typeface="Verdana" panose="020B0604030504040204" pitchFamily="34" charset="0"/>
                </a:rPr>
                <a:t>Globale</a:t>
              </a:r>
              <a:endParaRPr sz="11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59" name="Group 58">
            <a:extLst>
              <a:ext uri="{FF2B5EF4-FFF2-40B4-BE49-F238E27FC236}">
                <a16:creationId xmlns:a16="http://schemas.microsoft.com/office/drawing/2014/main" id="{40F3BB1B-5311-3C41-8672-7469435E04EF}"/>
              </a:ext>
            </a:extLst>
          </p:cNvPr>
          <p:cNvGrpSpPr/>
          <p:nvPr/>
        </p:nvGrpSpPr>
        <p:grpSpPr>
          <a:xfrm>
            <a:off x="10259803" y="4889841"/>
            <a:ext cx="2210913" cy="293914"/>
            <a:chOff x="9907691" y="2166849"/>
            <a:chExt cx="2210913" cy="293914"/>
          </a:xfrm>
        </p:grpSpPr>
        <p:sp>
          <p:nvSpPr>
            <p:cNvPr id="60" name="Oval 59">
              <a:extLst>
                <a:ext uri="{FF2B5EF4-FFF2-40B4-BE49-F238E27FC236}">
                  <a16:creationId xmlns:a16="http://schemas.microsoft.com/office/drawing/2014/main" id="{C3A9A07B-8738-264C-A269-50AB12C60FF2}"/>
                </a:ext>
              </a:extLst>
            </p:cNvPr>
            <p:cNvSpPr/>
            <p:nvPr/>
          </p:nvSpPr>
          <p:spPr>
            <a:xfrm>
              <a:off x="9907691" y="2166849"/>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ighly scalable platform">
              <a:extLst>
                <a:ext uri="{FF2B5EF4-FFF2-40B4-BE49-F238E27FC236}">
                  <a16:creationId xmlns:a16="http://schemas.microsoft.com/office/drawing/2014/main" id="{0F5C310E-0A1C-FD4E-95E8-3D54297173C2}"/>
                </a:ext>
              </a:extLst>
            </p:cNvPr>
            <p:cNvSpPr txBox="1"/>
            <p:nvPr/>
          </p:nvSpPr>
          <p:spPr>
            <a:xfrm>
              <a:off x="10282661" y="2177809"/>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en-US" sz="1100" dirty="0" err="1">
                  <a:latin typeface="Verdana" panose="020B0604030504040204" pitchFamily="34" charset="0"/>
                  <a:ea typeface="Verdana" panose="020B0604030504040204" pitchFamily="34" charset="0"/>
                  <a:cs typeface="Verdana" panose="020B0604030504040204" pitchFamily="34" charset="0"/>
                </a:rPr>
                <a:t>Strumenti</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dirty="0" err="1">
                  <a:latin typeface="Verdana" panose="020B0604030504040204" pitchFamily="34" charset="0"/>
                  <a:ea typeface="Verdana" panose="020B0604030504040204" pitchFamily="34" charset="0"/>
                  <a:cs typeface="Verdana" panose="020B0604030504040204" pitchFamily="34" charset="0"/>
                </a:rPr>
                <a:t>avanzati</a:t>
              </a:r>
              <a:r>
                <a:rPr lang="en-US" sz="1100" dirty="0">
                  <a:latin typeface="Verdana" panose="020B0604030504040204" pitchFamily="34" charset="0"/>
                  <a:ea typeface="Verdana" panose="020B0604030504040204" pitchFamily="34" charset="0"/>
                  <a:cs typeface="Verdana" panose="020B0604030504040204" pitchFamily="34" charset="0"/>
                </a:rPr>
                <a:t> </a:t>
              </a:r>
            </a:p>
            <a:p>
              <a:r>
                <a:rPr lang="en-US" sz="1100" dirty="0">
                  <a:latin typeface="Verdana" panose="020B0604030504040204" pitchFamily="34" charset="0"/>
                  <a:ea typeface="Verdana" panose="020B0604030504040204" pitchFamily="34" charset="0"/>
                  <a:cs typeface="Verdana" panose="020B0604030504040204" pitchFamily="34" charset="0"/>
                </a:rPr>
                <a:t>di </a:t>
              </a:r>
              <a:r>
                <a:rPr lang="en-US" sz="1100" dirty="0" err="1">
                  <a:latin typeface="Verdana" panose="020B0604030504040204" pitchFamily="34" charset="0"/>
                  <a:ea typeface="Verdana" panose="020B0604030504040204" pitchFamily="34" charset="0"/>
                  <a:cs typeface="Verdana" panose="020B0604030504040204" pitchFamily="34" charset="0"/>
                </a:rPr>
                <a:t>analisi</a:t>
              </a:r>
              <a:endParaRPr sz="11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62" name="Group 61">
            <a:extLst>
              <a:ext uri="{FF2B5EF4-FFF2-40B4-BE49-F238E27FC236}">
                <a16:creationId xmlns:a16="http://schemas.microsoft.com/office/drawing/2014/main" id="{9E733DD3-B26C-9D49-AD13-53579DCECC49}"/>
              </a:ext>
            </a:extLst>
          </p:cNvPr>
          <p:cNvGrpSpPr/>
          <p:nvPr/>
        </p:nvGrpSpPr>
        <p:grpSpPr>
          <a:xfrm>
            <a:off x="9353635" y="5733804"/>
            <a:ext cx="2207916" cy="328191"/>
            <a:chOff x="9840685" y="2283507"/>
            <a:chExt cx="2207916" cy="328191"/>
          </a:xfrm>
        </p:grpSpPr>
        <p:sp>
          <p:nvSpPr>
            <p:cNvPr id="63" name="Oval 62">
              <a:extLst>
                <a:ext uri="{FF2B5EF4-FFF2-40B4-BE49-F238E27FC236}">
                  <a16:creationId xmlns:a16="http://schemas.microsoft.com/office/drawing/2014/main" id="{3EB6BE1C-47A2-4243-9C40-82D0FB2D44DD}"/>
                </a:ext>
              </a:extLst>
            </p:cNvPr>
            <p:cNvSpPr/>
            <p:nvPr/>
          </p:nvSpPr>
          <p:spPr>
            <a:xfrm>
              <a:off x="9840685" y="2283507"/>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ighly scalable platform">
              <a:extLst>
                <a:ext uri="{FF2B5EF4-FFF2-40B4-BE49-F238E27FC236}">
                  <a16:creationId xmlns:a16="http://schemas.microsoft.com/office/drawing/2014/main" id="{5694BA77-D57F-C64F-8154-2AB080DC1A65}"/>
                </a:ext>
              </a:extLst>
            </p:cNvPr>
            <p:cNvSpPr txBox="1"/>
            <p:nvPr/>
          </p:nvSpPr>
          <p:spPr>
            <a:xfrm>
              <a:off x="10212658" y="2359351"/>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en-US" sz="1100" dirty="0" err="1">
                  <a:latin typeface="Verdana" panose="020B0604030504040204" pitchFamily="34" charset="0"/>
                  <a:ea typeface="Verdana" panose="020B0604030504040204" pitchFamily="34" charset="0"/>
                  <a:cs typeface="Verdana" panose="020B0604030504040204" pitchFamily="34" charset="0"/>
                </a:rPr>
                <a:t>Chiamate</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dirty="0" err="1">
                  <a:latin typeface="Verdana" panose="020B0604030504040204" pitchFamily="34" charset="0"/>
                  <a:ea typeface="Verdana" panose="020B0604030504040204" pitchFamily="34" charset="0"/>
                  <a:cs typeface="Verdana" panose="020B0604030504040204" pitchFamily="34" charset="0"/>
                </a:rPr>
                <a:t>Messaggistica</a:t>
              </a:r>
              <a:r>
                <a:rPr lang="en-US" sz="1100" dirty="0">
                  <a:latin typeface="Verdana" panose="020B0604030504040204" pitchFamily="34" charset="0"/>
                  <a:ea typeface="Verdana" panose="020B0604030504040204" pitchFamily="34" charset="0"/>
                  <a:cs typeface="Verdana" panose="020B0604030504040204" pitchFamily="34" charset="0"/>
                </a:rPr>
                <a:t> </a:t>
              </a:r>
              <a:br>
                <a:rPr lang="en-US" sz="1100" dirty="0">
                  <a:latin typeface="Verdana" panose="020B0604030504040204" pitchFamily="34" charset="0"/>
                  <a:ea typeface="Verdana" panose="020B0604030504040204" pitchFamily="34" charset="0"/>
                  <a:cs typeface="Verdana" panose="020B0604030504040204" pitchFamily="34" charset="0"/>
                </a:rPr>
              </a:br>
              <a:r>
                <a:rPr lang="en-US" sz="1100" dirty="0">
                  <a:latin typeface="Verdana" panose="020B0604030504040204" pitchFamily="34" charset="0"/>
                  <a:ea typeface="Verdana" panose="020B0604030504040204" pitchFamily="34" charset="0"/>
                  <a:cs typeface="Verdana" panose="020B0604030504040204" pitchFamily="34" charset="0"/>
                </a:rPr>
                <a:t>&amp; </a:t>
              </a:r>
              <a:r>
                <a:rPr lang="en-US" sz="1100" dirty="0" err="1">
                  <a:latin typeface="Verdana" panose="020B0604030504040204" pitchFamily="34" charset="0"/>
                  <a:ea typeface="Verdana" panose="020B0604030504040204" pitchFamily="34" charset="0"/>
                  <a:cs typeface="Verdana" panose="020B0604030504040204" pitchFamily="34" charset="0"/>
                </a:rPr>
                <a:t>Riunioni</a:t>
              </a:r>
              <a:endParaRPr sz="1100" dirty="0">
                <a:latin typeface="Verdana" panose="020B0604030504040204" pitchFamily="34" charset="0"/>
                <a:ea typeface="Verdana" panose="020B0604030504040204" pitchFamily="34" charset="0"/>
                <a:cs typeface="Verdana" panose="020B0604030504040204" pitchFamily="34" charset="0"/>
              </a:endParaRPr>
            </a:p>
          </p:txBody>
        </p:sp>
      </p:grpSp>
      <p:sp>
        <p:nvSpPr>
          <p:cNvPr id="65" name="Oval 64">
            <a:extLst>
              <a:ext uri="{FF2B5EF4-FFF2-40B4-BE49-F238E27FC236}">
                <a16:creationId xmlns:a16="http://schemas.microsoft.com/office/drawing/2014/main" id="{E27A4A73-A9C9-774E-B054-838344FEF3BA}"/>
              </a:ext>
            </a:extLst>
          </p:cNvPr>
          <p:cNvSpPr/>
          <p:nvPr/>
        </p:nvSpPr>
        <p:spPr>
          <a:xfrm>
            <a:off x="2752432" y="1615084"/>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ighly scalable platform">
            <a:extLst>
              <a:ext uri="{FF2B5EF4-FFF2-40B4-BE49-F238E27FC236}">
                <a16:creationId xmlns:a16="http://schemas.microsoft.com/office/drawing/2014/main" id="{5C244282-332B-4841-8DDE-2627507D7738}"/>
              </a:ext>
            </a:extLst>
          </p:cNvPr>
          <p:cNvSpPr txBox="1"/>
          <p:nvPr/>
        </p:nvSpPr>
        <p:spPr>
          <a:xfrm>
            <a:off x="856072" y="1631921"/>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en-US" sz="1100" dirty="0">
                <a:latin typeface="Verdana" panose="020B0604030504040204" pitchFamily="34" charset="0"/>
                <a:ea typeface="Verdana" panose="020B0604030504040204" pitchFamily="34" charset="0"/>
                <a:cs typeface="Verdana" panose="020B0604030504040204" pitchFamily="34" charset="0"/>
              </a:rPr>
              <a:t>Endpoint da </a:t>
            </a:r>
            <a:r>
              <a:rPr lang="en-US" sz="1100" dirty="0" err="1">
                <a:latin typeface="Verdana" panose="020B0604030504040204" pitchFamily="34" charset="0"/>
                <a:ea typeface="Verdana" panose="020B0604030504040204" pitchFamily="34" charset="0"/>
                <a:cs typeface="Verdana" panose="020B0604030504040204" pitchFamily="34" charset="0"/>
              </a:rPr>
              <a:t>scrivania</a:t>
            </a:r>
            <a:endParaRPr sz="1100" dirty="0">
              <a:latin typeface="Verdana" panose="020B0604030504040204" pitchFamily="34" charset="0"/>
              <a:ea typeface="Verdana" panose="020B0604030504040204" pitchFamily="34" charset="0"/>
              <a:cs typeface="Verdana" panose="020B0604030504040204" pitchFamily="34" charset="0"/>
            </a:endParaRPr>
          </a:p>
        </p:txBody>
      </p:sp>
      <p:sp>
        <p:nvSpPr>
          <p:cNvPr id="67" name="Oval 66">
            <a:extLst>
              <a:ext uri="{FF2B5EF4-FFF2-40B4-BE49-F238E27FC236}">
                <a16:creationId xmlns:a16="http://schemas.microsoft.com/office/drawing/2014/main" id="{0A0C3766-CE77-0546-867D-2F47BE6C4433}"/>
              </a:ext>
            </a:extLst>
          </p:cNvPr>
          <p:cNvSpPr/>
          <p:nvPr/>
        </p:nvSpPr>
        <p:spPr>
          <a:xfrm>
            <a:off x="2027126" y="2433931"/>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ighly scalable platform">
            <a:extLst>
              <a:ext uri="{FF2B5EF4-FFF2-40B4-BE49-F238E27FC236}">
                <a16:creationId xmlns:a16="http://schemas.microsoft.com/office/drawing/2014/main" id="{B83DE42D-8763-DF46-914C-0B95F6A90831}"/>
              </a:ext>
            </a:extLst>
          </p:cNvPr>
          <p:cNvSpPr txBox="1"/>
          <p:nvPr/>
        </p:nvSpPr>
        <p:spPr>
          <a:xfrm>
            <a:off x="130766" y="2450768"/>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en-US" sz="1100" dirty="0">
                <a:latin typeface="Verdana" panose="020B0604030504040204" pitchFamily="34" charset="0"/>
                <a:ea typeface="Verdana" panose="020B0604030504040204" pitchFamily="34" charset="0"/>
                <a:cs typeface="Verdana" panose="020B0604030504040204" pitchFamily="34" charset="0"/>
              </a:rPr>
              <a:t>Avaya Huddle Room</a:t>
            </a:r>
          </a:p>
          <a:p>
            <a:pPr algn="r"/>
            <a:r>
              <a:rPr lang="en-US" sz="1100" dirty="0" err="1">
                <a:latin typeface="Verdana" panose="020B0604030504040204" pitchFamily="34" charset="0"/>
                <a:ea typeface="Verdana" panose="020B0604030504040204" pitchFamily="34" charset="0"/>
                <a:cs typeface="Verdana" panose="020B0604030504040204" pitchFamily="34" charset="0"/>
              </a:rPr>
              <a:t>Telefoni</a:t>
            </a:r>
            <a:r>
              <a:rPr lang="en-US" sz="1100" dirty="0">
                <a:latin typeface="Verdana" panose="020B0604030504040204" pitchFamily="34" charset="0"/>
                <a:ea typeface="Verdana" panose="020B0604030504040204" pitchFamily="34" charset="0"/>
                <a:cs typeface="Verdana" panose="020B0604030504040204" pitchFamily="34" charset="0"/>
              </a:rPr>
              <a:t> &amp; </a:t>
            </a:r>
            <a:r>
              <a:rPr lang="en-US" sz="1100" dirty="0" err="1">
                <a:latin typeface="Verdana" panose="020B0604030504040204" pitchFamily="34" charset="0"/>
                <a:ea typeface="Verdana" panose="020B0604030504040204" pitchFamily="34" charset="0"/>
                <a:cs typeface="Verdana" panose="020B0604030504040204" pitchFamily="34" charset="0"/>
              </a:rPr>
              <a:t>Videocamere</a:t>
            </a:r>
            <a:endParaRPr sz="1100" dirty="0">
              <a:latin typeface="Verdana" panose="020B0604030504040204" pitchFamily="34" charset="0"/>
              <a:ea typeface="Verdana" panose="020B0604030504040204" pitchFamily="34" charset="0"/>
              <a:cs typeface="Verdana" panose="020B0604030504040204" pitchFamily="34" charset="0"/>
            </a:endParaRPr>
          </a:p>
        </p:txBody>
      </p:sp>
      <p:sp>
        <p:nvSpPr>
          <p:cNvPr id="69" name="Oval 68">
            <a:extLst>
              <a:ext uri="{FF2B5EF4-FFF2-40B4-BE49-F238E27FC236}">
                <a16:creationId xmlns:a16="http://schemas.microsoft.com/office/drawing/2014/main" id="{3D32050D-256C-3B49-A8E1-FAAD7C0686B8}"/>
              </a:ext>
            </a:extLst>
          </p:cNvPr>
          <p:cNvSpPr/>
          <p:nvPr/>
        </p:nvSpPr>
        <p:spPr>
          <a:xfrm>
            <a:off x="1677337" y="3533655"/>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ighly scalable platform">
            <a:extLst>
              <a:ext uri="{FF2B5EF4-FFF2-40B4-BE49-F238E27FC236}">
                <a16:creationId xmlns:a16="http://schemas.microsoft.com/office/drawing/2014/main" id="{0AA9BA34-F5C7-0B49-9DF7-96E5B7C5BEA9}"/>
              </a:ext>
            </a:extLst>
          </p:cNvPr>
          <p:cNvSpPr txBox="1"/>
          <p:nvPr/>
        </p:nvSpPr>
        <p:spPr>
          <a:xfrm>
            <a:off x="7035" y="3468506"/>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en-US" sz="1100" dirty="0" err="1">
                <a:latin typeface="Verdana" panose="020B0604030504040204" pitchFamily="34" charset="0"/>
                <a:ea typeface="Verdana" panose="020B0604030504040204" pitchFamily="34" charset="0"/>
                <a:cs typeface="Verdana" panose="020B0604030504040204" pitchFamily="34" charset="0"/>
              </a:rPr>
              <a:t>Funzionalità</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dirty="0" err="1">
                <a:latin typeface="Verdana" panose="020B0604030504040204" pitchFamily="34" charset="0"/>
                <a:ea typeface="Verdana" panose="020B0604030504040204" pitchFamily="34" charset="0"/>
                <a:cs typeface="Verdana" panose="020B0604030504040204" pitchFamily="34" charset="0"/>
              </a:rPr>
              <a:t>telefoniche</a:t>
            </a:r>
            <a:r>
              <a:rPr lang="en-US" sz="1100" dirty="0">
                <a:latin typeface="Verdana" panose="020B0604030504040204" pitchFamily="34" charset="0"/>
                <a:ea typeface="Verdana" panose="020B0604030504040204" pitchFamily="34" charset="0"/>
                <a:cs typeface="Verdana" panose="020B0604030504040204" pitchFamily="34" charset="0"/>
              </a:rPr>
              <a:t> </a:t>
            </a:r>
          </a:p>
          <a:p>
            <a:pPr algn="r"/>
            <a:r>
              <a:rPr lang="en-US" sz="1100" dirty="0">
                <a:latin typeface="Verdana" panose="020B0604030504040204" pitchFamily="34" charset="0"/>
                <a:ea typeface="Verdana" panose="020B0604030504040204" pitchFamily="34" charset="0"/>
                <a:cs typeface="Verdana" panose="020B0604030504040204" pitchFamily="34" charset="0"/>
              </a:rPr>
              <a:t>complete ed </a:t>
            </a:r>
            <a:r>
              <a:rPr lang="en-US" sz="1100" dirty="0" err="1">
                <a:latin typeface="Verdana" panose="020B0604030504040204" pitchFamily="34" charset="0"/>
                <a:ea typeface="Verdana" panose="020B0604030504040204" pitchFamily="34" charset="0"/>
                <a:cs typeface="Verdana" panose="020B0604030504040204" pitchFamily="34" charset="0"/>
              </a:rPr>
              <a:t>uniche</a:t>
            </a:r>
            <a:endParaRPr sz="1100" dirty="0">
              <a:latin typeface="Verdana" panose="020B0604030504040204" pitchFamily="34" charset="0"/>
              <a:ea typeface="Verdana" panose="020B0604030504040204" pitchFamily="34" charset="0"/>
              <a:cs typeface="Verdana" panose="020B0604030504040204" pitchFamily="34" charset="0"/>
            </a:endParaRPr>
          </a:p>
        </p:txBody>
      </p:sp>
      <p:sp>
        <p:nvSpPr>
          <p:cNvPr id="71" name="Oval 70">
            <a:extLst>
              <a:ext uri="{FF2B5EF4-FFF2-40B4-BE49-F238E27FC236}">
                <a16:creationId xmlns:a16="http://schemas.microsoft.com/office/drawing/2014/main" id="{B2E43915-FB79-2E43-8D39-AACE2CE40664}"/>
              </a:ext>
            </a:extLst>
          </p:cNvPr>
          <p:cNvSpPr/>
          <p:nvPr/>
        </p:nvSpPr>
        <p:spPr>
          <a:xfrm>
            <a:off x="2087543" y="4883964"/>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ighly scalable platform">
            <a:extLst>
              <a:ext uri="{FF2B5EF4-FFF2-40B4-BE49-F238E27FC236}">
                <a16:creationId xmlns:a16="http://schemas.microsoft.com/office/drawing/2014/main" id="{1A18B06F-AC7A-D04B-A63E-5843CC337F10}"/>
              </a:ext>
            </a:extLst>
          </p:cNvPr>
          <p:cNvSpPr txBox="1"/>
          <p:nvPr/>
        </p:nvSpPr>
        <p:spPr>
          <a:xfrm>
            <a:off x="191183" y="4900801"/>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en-US" sz="1100" dirty="0" err="1">
                <a:latin typeface="Verdana" panose="020B0604030504040204" pitchFamily="34" charset="0"/>
                <a:ea typeface="Verdana" panose="020B0604030504040204" pitchFamily="34" charset="0"/>
                <a:cs typeface="Verdana" panose="020B0604030504040204" pitchFamily="34" charset="0"/>
              </a:rPr>
              <a:t>Strumenti</a:t>
            </a:r>
            <a:r>
              <a:rPr lang="en-US" sz="1100" dirty="0">
                <a:latin typeface="Verdana" panose="020B0604030504040204" pitchFamily="34" charset="0"/>
                <a:ea typeface="Verdana" panose="020B0604030504040204" pitchFamily="34" charset="0"/>
                <a:cs typeface="Verdana" panose="020B0604030504040204" pitchFamily="34" charset="0"/>
              </a:rPr>
              <a:t> Avaya di </a:t>
            </a:r>
          </a:p>
          <a:p>
            <a:pPr algn="r"/>
            <a:r>
              <a:rPr lang="en-US" sz="1100" dirty="0" err="1">
                <a:latin typeface="Verdana" panose="020B0604030504040204" pitchFamily="34" charset="0"/>
                <a:ea typeface="Verdana" panose="020B0604030504040204" pitchFamily="34" charset="0"/>
                <a:cs typeface="Verdana" panose="020B0604030504040204" pitchFamily="34" charset="0"/>
              </a:rPr>
              <a:t>migrazione</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dirty="0" err="1">
                <a:latin typeface="Verdana" panose="020B0604030504040204" pitchFamily="34" charset="0"/>
                <a:ea typeface="Verdana" panose="020B0604030504040204" pitchFamily="34" charset="0"/>
                <a:cs typeface="Verdana" panose="020B0604030504040204" pitchFamily="34" charset="0"/>
              </a:rPr>
              <a:t>automatica</a:t>
            </a:r>
            <a:endParaRPr lang="en-US" sz="1100" dirty="0">
              <a:latin typeface="Verdana" panose="020B0604030504040204" pitchFamily="34" charset="0"/>
              <a:ea typeface="Verdana" panose="020B0604030504040204" pitchFamily="34" charset="0"/>
              <a:cs typeface="Verdana" panose="020B0604030504040204" pitchFamily="34" charset="0"/>
            </a:endParaRPr>
          </a:p>
        </p:txBody>
      </p:sp>
      <p:sp>
        <p:nvSpPr>
          <p:cNvPr id="73" name="Oval 72">
            <a:extLst>
              <a:ext uri="{FF2B5EF4-FFF2-40B4-BE49-F238E27FC236}">
                <a16:creationId xmlns:a16="http://schemas.microsoft.com/office/drawing/2014/main" id="{B04BE87E-254B-B44D-8012-88ADB90EA0D3}"/>
              </a:ext>
            </a:extLst>
          </p:cNvPr>
          <p:cNvSpPr/>
          <p:nvPr/>
        </p:nvSpPr>
        <p:spPr>
          <a:xfrm>
            <a:off x="3047708" y="5734727"/>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Highly scalable platform">
            <a:extLst>
              <a:ext uri="{FF2B5EF4-FFF2-40B4-BE49-F238E27FC236}">
                <a16:creationId xmlns:a16="http://schemas.microsoft.com/office/drawing/2014/main" id="{6ECE2561-EC7E-2642-A03B-9F3D3EC4C108}"/>
              </a:ext>
            </a:extLst>
          </p:cNvPr>
          <p:cNvSpPr txBox="1"/>
          <p:nvPr/>
        </p:nvSpPr>
        <p:spPr>
          <a:xfrm>
            <a:off x="1151348" y="5751564"/>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it-IT" sz="1100" dirty="0">
                <a:latin typeface="Verdana" panose="020B0604030504040204" pitchFamily="34" charset="0"/>
                <a:ea typeface="Verdana" panose="020B0604030504040204" pitchFamily="34" charset="0"/>
                <a:cs typeface="Verdana" panose="020B0604030504040204" pitchFamily="34" charset="0"/>
              </a:rPr>
              <a:t>S</a:t>
            </a:r>
            <a:r>
              <a:rPr lang="en-US" sz="1100" dirty="0" err="1">
                <a:latin typeface="Verdana" panose="020B0604030504040204" pitchFamily="34" charset="0"/>
                <a:ea typeface="Verdana" panose="020B0604030504040204" pitchFamily="34" charset="0"/>
                <a:cs typeface="Verdana" panose="020B0604030504040204" pitchFamily="34" charset="0"/>
              </a:rPr>
              <a:t>upporto</a:t>
            </a:r>
            <a:r>
              <a:rPr lang="en-US" sz="1100" dirty="0">
                <a:latin typeface="Verdana" panose="020B0604030504040204" pitchFamily="34" charset="0"/>
                <a:ea typeface="Verdana" panose="020B0604030504040204" pitchFamily="34" charset="0"/>
                <a:cs typeface="Verdana" panose="020B0604030504040204" pitchFamily="34" charset="0"/>
              </a:rPr>
              <a:t> ai </a:t>
            </a:r>
            <a:r>
              <a:rPr lang="en-US" sz="1100" dirty="0" err="1">
                <a:latin typeface="Verdana" panose="020B0604030504040204" pitchFamily="34" charset="0"/>
                <a:ea typeface="Verdana" panose="020B0604030504040204" pitchFamily="34" charset="0"/>
                <a:cs typeface="Verdana" panose="020B0604030504040204" pitchFamily="34" charset="0"/>
              </a:rPr>
              <a:t>clienti</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dirty="0" err="1">
                <a:latin typeface="Verdana" panose="020B0604030504040204" pitchFamily="34" charset="0"/>
                <a:ea typeface="Verdana" panose="020B0604030504040204" pitchFamily="34" charset="0"/>
                <a:cs typeface="Verdana" panose="020B0604030504040204" pitchFamily="34" charset="0"/>
              </a:rPr>
              <a:t>pluripremiato</a:t>
            </a:r>
            <a:endParaRPr lang="en-US" sz="11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8602063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7395746-7FAC-9146-B586-53789FD76225}"/>
              </a:ext>
            </a:extLst>
          </p:cNvPr>
          <p:cNvSpPr/>
          <p:nvPr/>
        </p:nvSpPr>
        <p:spPr>
          <a:xfrm>
            <a:off x="1382036" y="0"/>
            <a:ext cx="6096000"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Placeholder 24" descr="A person sitting at a table using a computer&#10;&#10;Description automatically generated">
            <a:extLst>
              <a:ext uri="{FF2B5EF4-FFF2-40B4-BE49-F238E27FC236}">
                <a16:creationId xmlns:a16="http://schemas.microsoft.com/office/drawing/2014/main" id="{55B65C55-3FDD-4340-AA01-36F0440D2247}"/>
              </a:ext>
            </a:extLst>
          </p:cNvPr>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a:stretch/>
        </p:blipFill>
        <p:spPr>
          <a:xfrm>
            <a:off x="7478036" y="0"/>
            <a:ext cx="4713963" cy="6428509"/>
          </a:xfrm>
        </p:spPr>
      </p:pic>
      <p:sp>
        <p:nvSpPr>
          <p:cNvPr id="7" name="With Avaya Cloud Office you…">
            <a:extLst>
              <a:ext uri="{FF2B5EF4-FFF2-40B4-BE49-F238E27FC236}">
                <a16:creationId xmlns:a16="http://schemas.microsoft.com/office/drawing/2014/main" id="{F4C733DE-8DB5-994E-B63E-063265D55344}"/>
              </a:ext>
            </a:extLst>
          </p:cNvPr>
          <p:cNvSpPr txBox="1"/>
          <p:nvPr/>
        </p:nvSpPr>
        <p:spPr>
          <a:xfrm>
            <a:off x="489494" y="391759"/>
            <a:ext cx="6221365" cy="1440070"/>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tIns="45720" bIns="45720" anchor="ctr">
            <a:normAutofit fontScale="92500"/>
          </a:bodyPr>
          <a:lstStyle/>
          <a:p>
            <a:pPr defTabSz="896112">
              <a:defRPr sz="5880" b="1"/>
            </a:pPr>
            <a:r>
              <a:rPr lang="en-US" sz="5400" dirty="0" err="1">
                <a:solidFill>
                  <a:schemeClr val="bg1"/>
                </a:solidFill>
                <a:latin typeface="Verdana" panose="020B0604030504040204" pitchFamily="34" charset="0"/>
                <a:ea typeface="Verdana" panose="020B0604030504040204" pitchFamily="34" charset="0"/>
                <a:cs typeface="Verdana" panose="020B0604030504040204" pitchFamily="34" charset="0"/>
              </a:rPr>
              <a:t>Guadagna</a:t>
            </a:r>
            <a:r>
              <a:rPr lang="en-US" sz="5400" dirty="0">
                <a:solidFill>
                  <a:schemeClr val="bg1"/>
                </a:solidFill>
                <a:latin typeface="Verdana" panose="020B0604030504040204" pitchFamily="34" charset="0"/>
                <a:ea typeface="Verdana" panose="020B0604030504040204" pitchFamily="34" charset="0"/>
                <a:cs typeface="Verdana" panose="020B0604030504040204" pitchFamily="34" charset="0"/>
              </a:rPr>
              <a:t> di </a:t>
            </a:r>
            <a:r>
              <a:rPr lang="en-US" sz="5400" dirty="0" err="1">
                <a:solidFill>
                  <a:schemeClr val="bg1"/>
                </a:solidFill>
                <a:latin typeface="Verdana" panose="020B0604030504040204" pitchFamily="34" charset="0"/>
                <a:ea typeface="Verdana" panose="020B0604030504040204" pitchFamily="34" charset="0"/>
                <a:cs typeface="Verdana" panose="020B0604030504040204" pitchFamily="34" charset="0"/>
              </a:rPr>
              <a:t>più</a:t>
            </a:r>
            <a:endParaRPr lang="en-US" sz="54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defTabSz="896112">
              <a:defRPr sz="5880" b="1"/>
            </a:pPr>
            <a:r>
              <a:rPr lang="en-US" sz="2800" dirty="0">
                <a:solidFill>
                  <a:schemeClr val="bg1"/>
                </a:solidFill>
                <a:latin typeface="Verdana" panose="020B0604030504040204" pitchFamily="34" charset="0"/>
                <a:ea typeface="Verdana" panose="020B0604030504040204" pitchFamily="34" charset="0"/>
                <a:cs typeface="Verdana" panose="020B0604030504040204" pitchFamily="34" charset="0"/>
              </a:rPr>
              <a:t>con Avaya Cloud Office</a:t>
            </a:r>
            <a:endParaRPr sz="4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32" name="Group 31">
            <a:extLst>
              <a:ext uri="{FF2B5EF4-FFF2-40B4-BE49-F238E27FC236}">
                <a16:creationId xmlns:a16="http://schemas.microsoft.com/office/drawing/2014/main" id="{E2EAE193-CFDD-9D47-90E9-BA1AB5E37852}"/>
              </a:ext>
            </a:extLst>
          </p:cNvPr>
          <p:cNvGrpSpPr/>
          <p:nvPr/>
        </p:nvGrpSpPr>
        <p:grpSpPr>
          <a:xfrm>
            <a:off x="785984" y="4096890"/>
            <a:ext cx="5628383" cy="1790767"/>
            <a:chOff x="603794" y="4131881"/>
            <a:chExt cx="5628383" cy="1790767"/>
          </a:xfrm>
        </p:grpSpPr>
        <p:sp>
          <p:nvSpPr>
            <p:cNvPr id="21" name="$20,000">
              <a:extLst>
                <a:ext uri="{FF2B5EF4-FFF2-40B4-BE49-F238E27FC236}">
                  <a16:creationId xmlns:a16="http://schemas.microsoft.com/office/drawing/2014/main" id="{E6670110-9FC0-9C4F-8CD6-348A3CE43304}"/>
                </a:ext>
              </a:extLst>
            </p:cNvPr>
            <p:cNvSpPr txBox="1"/>
            <p:nvPr/>
          </p:nvSpPr>
          <p:spPr>
            <a:xfrm>
              <a:off x="603794" y="4274355"/>
              <a:ext cx="5628383" cy="1501141"/>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tIns="45720" bIns="45720" anchor="ctr">
              <a:normAutofit fontScale="92500"/>
            </a:bodyPr>
            <a:lstStyle>
              <a:lvl1pPr>
                <a:lnSpc>
                  <a:spcPct val="90000"/>
                </a:lnSpc>
                <a:defRPr sz="18300" b="1">
                  <a:solidFill>
                    <a:srgbClr val="46AF9A"/>
                  </a:solidFill>
                </a:defRPr>
              </a:lvl1pPr>
            </a:lstStyle>
            <a:p>
              <a:r>
                <a:rPr sz="9600" dirty="0">
                  <a:solidFill>
                    <a:srgbClr val="44AE9B"/>
                  </a:solidFill>
                  <a:latin typeface="Verdana" panose="020B0604030504040204" pitchFamily="34" charset="0"/>
                  <a:ea typeface="Verdana" panose="020B0604030504040204" pitchFamily="34" charset="0"/>
                  <a:cs typeface="Verdana" panose="020B0604030504040204" pitchFamily="34" charset="0"/>
                </a:rPr>
                <a:t>$</a:t>
              </a:r>
              <a:r>
                <a:rPr lang="en-US" sz="9600" dirty="0">
                  <a:solidFill>
                    <a:srgbClr val="44AE9B"/>
                  </a:solidFill>
                  <a:latin typeface="Verdana" panose="020B0604030504040204" pitchFamily="34" charset="0"/>
                  <a:ea typeface="Verdana" panose="020B0604030504040204" pitchFamily="34" charset="0"/>
                  <a:cs typeface="Verdana" panose="020B0604030504040204" pitchFamily="34" charset="0"/>
                </a:rPr>
                <a:t>17</a:t>
              </a:r>
              <a:r>
                <a:rPr sz="9600" dirty="0">
                  <a:solidFill>
                    <a:srgbClr val="44AE9B"/>
                  </a:solidFill>
                  <a:latin typeface="Verdana" panose="020B0604030504040204" pitchFamily="34" charset="0"/>
                  <a:ea typeface="Verdana" panose="020B0604030504040204" pitchFamily="34" charset="0"/>
                  <a:cs typeface="Verdana" panose="020B0604030504040204" pitchFamily="34" charset="0"/>
                </a:rPr>
                <a:t>,000</a:t>
              </a:r>
            </a:p>
          </p:txBody>
        </p:sp>
        <p:sp>
          <p:nvSpPr>
            <p:cNvPr id="22" name="Earn up to">
              <a:extLst>
                <a:ext uri="{FF2B5EF4-FFF2-40B4-BE49-F238E27FC236}">
                  <a16:creationId xmlns:a16="http://schemas.microsoft.com/office/drawing/2014/main" id="{87B8719A-B957-764A-8083-4927A80A1BF7}"/>
                </a:ext>
              </a:extLst>
            </p:cNvPr>
            <p:cNvSpPr txBox="1"/>
            <p:nvPr/>
          </p:nvSpPr>
          <p:spPr>
            <a:xfrm>
              <a:off x="603794" y="4131881"/>
              <a:ext cx="2226190" cy="370841"/>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rmAutofit fontScale="92500" lnSpcReduction="10000"/>
            </a:bodyPr>
            <a:lstStyle/>
            <a:p>
              <a:r>
                <a:rPr lang="it-IT" sz="2000" b="1" dirty="0">
                  <a:solidFill>
                    <a:schemeClr val="bg1"/>
                  </a:solidFill>
                  <a:latin typeface="Verdana" panose="020B0604030504040204" pitchFamily="34" charset="0"/>
                  <a:ea typeface="Verdana" panose="020B0604030504040204" pitchFamily="34" charset="0"/>
                  <a:cs typeface="Verdana" panose="020B0604030504040204" pitchFamily="34" charset="0"/>
                </a:rPr>
                <a:t>Guadagna fino a</a:t>
              </a:r>
              <a:endParaRPr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for a 100 seat deal">
              <a:extLst>
                <a:ext uri="{FF2B5EF4-FFF2-40B4-BE49-F238E27FC236}">
                  <a16:creationId xmlns:a16="http://schemas.microsoft.com/office/drawing/2014/main" id="{7CDAE6DF-3C10-9547-B758-63C9CA20FF67}"/>
                </a:ext>
              </a:extLst>
            </p:cNvPr>
            <p:cNvSpPr txBox="1"/>
            <p:nvPr/>
          </p:nvSpPr>
          <p:spPr>
            <a:xfrm>
              <a:off x="930358" y="5551807"/>
              <a:ext cx="4936371" cy="370841"/>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lgn="r"/>
            </a:lstStyle>
            <a:p>
              <a:r>
                <a:rPr lang="it-IT" sz="1900" b="1" dirty="0">
                  <a:solidFill>
                    <a:schemeClr val="bg1"/>
                  </a:solidFill>
                  <a:latin typeface="Verdana" panose="020B0604030504040204" pitchFamily="34" charset="0"/>
                  <a:ea typeface="Verdana" panose="020B0604030504040204" pitchFamily="34" charset="0"/>
                  <a:cs typeface="Verdana" panose="020B0604030504040204" pitchFamily="34" charset="0"/>
                </a:rPr>
                <a:t>Con un’opportunità da</a:t>
              </a:r>
              <a:r>
                <a:rPr sz="1900" b="1" dirty="0">
                  <a:solidFill>
                    <a:schemeClr val="bg1"/>
                  </a:solidFill>
                  <a:latin typeface="Verdana" panose="020B0604030504040204" pitchFamily="34" charset="0"/>
                  <a:ea typeface="Verdana" panose="020B0604030504040204" pitchFamily="34" charset="0"/>
                  <a:cs typeface="Verdana" panose="020B0604030504040204" pitchFamily="34" charset="0"/>
                </a:rPr>
                <a:t> 100 </a:t>
              </a:r>
              <a:r>
                <a:rPr lang="it-IT" sz="1900" b="1" dirty="0">
                  <a:solidFill>
                    <a:schemeClr val="bg1"/>
                  </a:solidFill>
                  <a:latin typeface="Verdana" panose="020B0604030504040204" pitchFamily="34" charset="0"/>
                  <a:ea typeface="Verdana" panose="020B0604030504040204" pitchFamily="34" charset="0"/>
                  <a:cs typeface="Verdana" panose="020B0604030504040204" pitchFamily="34" charset="0"/>
                </a:rPr>
                <a:t>utenti</a:t>
              </a:r>
              <a:endParaRPr sz="19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pic>
        <p:nvPicPr>
          <p:cNvPr id="27" name="Picture 26">
            <a:extLst>
              <a:ext uri="{FF2B5EF4-FFF2-40B4-BE49-F238E27FC236}">
                <a16:creationId xmlns:a16="http://schemas.microsoft.com/office/drawing/2014/main" id="{425056DD-2348-664E-A871-31CAAB89A51D}"/>
              </a:ext>
            </a:extLst>
          </p:cNvPr>
          <p:cNvPicPr>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10800000">
            <a:off x="6981041" y="-1"/>
            <a:ext cx="503297" cy="6428510"/>
          </a:xfrm>
          <a:prstGeom prst="rect">
            <a:avLst/>
          </a:prstGeom>
        </p:spPr>
      </p:pic>
      <p:sp>
        <p:nvSpPr>
          <p:cNvPr id="9" name="up to">
            <a:extLst>
              <a:ext uri="{FF2B5EF4-FFF2-40B4-BE49-F238E27FC236}">
                <a16:creationId xmlns:a16="http://schemas.microsoft.com/office/drawing/2014/main" id="{6E93EBCF-1987-F14F-A22F-E70B0165A290}"/>
              </a:ext>
            </a:extLst>
          </p:cNvPr>
          <p:cNvSpPr txBox="1"/>
          <p:nvPr/>
        </p:nvSpPr>
        <p:spPr>
          <a:xfrm>
            <a:off x="2560621" y="2118920"/>
            <a:ext cx="470176" cy="261606"/>
          </a:xfrm>
          <a:prstGeom prst="rect">
            <a:avLst/>
          </a:prstGeom>
          <a:noFill/>
          <a:ln w="254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20" tIns="45720" rIns="45720" bIns="45720" numCol="1" anchor="ctr">
            <a:noAutofit/>
          </a:bodyPr>
          <a:lstStyle>
            <a:lvl1pPr>
              <a:defRPr sz="2400"/>
            </a:lvl1pPr>
          </a:lstStyle>
          <a:p>
            <a:r>
              <a:rPr lang="it-IT" sz="1400" b="1" dirty="0">
                <a:solidFill>
                  <a:schemeClr val="bg1"/>
                </a:solidFill>
                <a:latin typeface="Verdana" panose="020B0604030504040204" pitchFamily="34" charset="0"/>
                <a:ea typeface="Verdana" panose="020B0604030504040204" pitchFamily="34" charset="0"/>
                <a:cs typeface="Verdana" panose="020B0604030504040204" pitchFamily="34" charset="0"/>
              </a:rPr>
              <a:t>Fino a</a:t>
            </a:r>
            <a:endParaRPr sz="14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7x">
            <a:extLst>
              <a:ext uri="{FF2B5EF4-FFF2-40B4-BE49-F238E27FC236}">
                <a16:creationId xmlns:a16="http://schemas.microsoft.com/office/drawing/2014/main" id="{7CF0DEF7-08EB-354C-9420-0A01D2402D89}"/>
              </a:ext>
            </a:extLst>
          </p:cNvPr>
          <p:cNvSpPr txBox="1"/>
          <p:nvPr/>
        </p:nvSpPr>
        <p:spPr>
          <a:xfrm>
            <a:off x="2560621" y="2348559"/>
            <a:ext cx="1340470" cy="1183855"/>
          </a:xfrm>
          <a:prstGeom prst="rect">
            <a:avLst/>
          </a:prstGeom>
          <a:noFill/>
          <a:ln w="254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20" tIns="45720" rIns="45720" bIns="45720" numCol="1" anchor="ctr">
            <a:noAutofit/>
          </a:bodyPr>
          <a:lstStyle>
            <a:lvl1pPr>
              <a:defRPr sz="15000" b="1"/>
            </a:lvl1pPr>
          </a:lstStyle>
          <a:p>
            <a:r>
              <a:rPr lang="it-IT" sz="9600" dirty="0">
                <a:solidFill>
                  <a:schemeClr val="accent6"/>
                </a:solidFill>
                <a:latin typeface="Verdana" panose="020B0604030504040204" pitchFamily="34" charset="0"/>
                <a:ea typeface="Verdana" panose="020B0604030504040204" pitchFamily="34" charset="0"/>
                <a:cs typeface="Verdana" panose="020B0604030504040204" pitchFamily="34" charset="0"/>
              </a:rPr>
              <a:t>7</a:t>
            </a:r>
            <a:r>
              <a:rPr sz="9600" dirty="0">
                <a:solidFill>
                  <a:schemeClr val="accent6"/>
                </a:solidFill>
                <a:latin typeface="Verdana" panose="020B0604030504040204" pitchFamily="34" charset="0"/>
                <a:ea typeface="Verdana" panose="020B0604030504040204" pitchFamily="34" charset="0"/>
                <a:cs typeface="Verdana" panose="020B0604030504040204" pitchFamily="34" charset="0"/>
              </a:rPr>
              <a:t>x</a:t>
            </a:r>
          </a:p>
        </p:txBody>
      </p:sp>
      <p:sp>
        <p:nvSpPr>
          <p:cNvPr id="12" name="First month’s commission">
            <a:extLst>
              <a:ext uri="{FF2B5EF4-FFF2-40B4-BE49-F238E27FC236}">
                <a16:creationId xmlns:a16="http://schemas.microsoft.com/office/drawing/2014/main" id="{8FE1CCF0-3DE5-534C-B2CB-5909DC7D861C}"/>
              </a:ext>
            </a:extLst>
          </p:cNvPr>
          <p:cNvSpPr txBox="1"/>
          <p:nvPr/>
        </p:nvSpPr>
        <p:spPr>
          <a:xfrm>
            <a:off x="3085034" y="3462589"/>
            <a:ext cx="1280590" cy="423299"/>
          </a:xfrm>
          <a:prstGeom prst="rect">
            <a:avLst/>
          </a:prstGeom>
          <a:noFill/>
          <a:ln w="254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20" tIns="45720" rIns="45720" bIns="45720" numCol="1" anchor="ctr">
            <a:noAutofit/>
          </a:bodyPr>
          <a:lstStyle>
            <a:lvl1pPr algn="r">
              <a:defRPr sz="1800"/>
            </a:lvl1pPr>
          </a:lstStyle>
          <a:p>
            <a:r>
              <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rPr>
              <a:t>MRR </a:t>
            </a:r>
            <a:r>
              <a:rPr lang="en-US" sz="1200" b="1" dirty="0" err="1">
                <a:solidFill>
                  <a:schemeClr val="bg1"/>
                </a:solidFill>
                <a:latin typeface="Verdana" panose="020B0604030504040204" pitchFamily="34" charset="0"/>
                <a:ea typeface="Verdana" panose="020B0604030504040204" pitchFamily="34" charset="0"/>
                <a:cs typeface="Verdana" panose="020B0604030504040204" pitchFamily="34" charset="0"/>
              </a:rPr>
              <a:t>il</a:t>
            </a:r>
            <a:r>
              <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rPr>
              <a:t> primo </a:t>
            </a:r>
            <a:r>
              <a:rPr lang="en-US" sz="1200" b="1" dirty="0" err="1">
                <a:solidFill>
                  <a:schemeClr val="bg1"/>
                </a:solidFill>
                <a:latin typeface="Verdana" panose="020B0604030504040204" pitchFamily="34" charset="0"/>
                <a:ea typeface="Verdana" panose="020B0604030504040204" pitchFamily="34" charset="0"/>
                <a:cs typeface="Verdana" panose="020B0604030504040204" pitchFamily="34" charset="0"/>
              </a:rPr>
              <a:t>mese</a:t>
            </a:r>
            <a:endParaRPr sz="12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3" name="Rectangle 32">
            <a:extLst>
              <a:ext uri="{FF2B5EF4-FFF2-40B4-BE49-F238E27FC236}">
                <a16:creationId xmlns:a16="http://schemas.microsoft.com/office/drawing/2014/main" id="{0C14C39A-F1C5-D346-A3A8-3E7FE69BD78D}"/>
              </a:ext>
            </a:extLst>
          </p:cNvPr>
          <p:cNvSpPr/>
          <p:nvPr/>
        </p:nvSpPr>
        <p:spPr>
          <a:xfrm>
            <a:off x="0" y="927101"/>
            <a:ext cx="258625" cy="1130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2E52AF2D-1CFA-E94F-B39D-6E6436065B45}"/>
              </a:ext>
            </a:extLst>
          </p:cNvPr>
          <p:cNvSpPr/>
          <p:nvPr/>
        </p:nvSpPr>
        <p:spPr>
          <a:xfrm>
            <a:off x="0" y="624776"/>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24723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9" name="Picture 8" descr="A person sitting at a table using a computer&#10;&#10;Description automatically generated">
            <a:extLst>
              <a:ext uri="{FF2B5EF4-FFF2-40B4-BE49-F238E27FC236}">
                <a16:creationId xmlns:a16="http://schemas.microsoft.com/office/drawing/2014/main" id="{A5D86C2D-1067-1940-BDDA-B244AC44480B}"/>
              </a:ext>
            </a:extLst>
          </p:cNvPr>
          <p:cNvPicPr>
            <a:picLocks noChangeAspect="1"/>
          </p:cNvPicPr>
          <p:nvPr/>
        </p:nvPicPr>
        <p:blipFill rotWithShape="1">
          <a:blip r:embed="rId3"/>
          <a:srcRect t="2931" b="2931"/>
          <a:stretch/>
        </p:blipFill>
        <p:spPr>
          <a:xfrm>
            <a:off x="3511101" y="3196345"/>
            <a:ext cx="5125544" cy="3215601"/>
          </a:xfrm>
          <a:prstGeom prst="rect">
            <a:avLst/>
          </a:prstGeom>
        </p:spPr>
      </p:pic>
      <p:sp>
        <p:nvSpPr>
          <p:cNvPr id="37" name="Rectangle 36">
            <a:extLst>
              <a:ext uri="{FF2B5EF4-FFF2-40B4-BE49-F238E27FC236}">
                <a16:creationId xmlns:a16="http://schemas.microsoft.com/office/drawing/2014/main" id="{94537F96-10A3-544E-99A7-7E2B00A3266F}"/>
              </a:ext>
            </a:extLst>
          </p:cNvPr>
          <p:cNvSpPr/>
          <p:nvPr/>
        </p:nvSpPr>
        <p:spPr>
          <a:xfrm>
            <a:off x="8636647" y="0"/>
            <a:ext cx="3553074" cy="3211548"/>
          </a:xfrm>
          <a:prstGeom prst="rect">
            <a:avLst/>
          </a:prstGeom>
          <a:solidFill>
            <a:srgbClr val="1B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8" name="Rectangle 37">
            <a:extLst>
              <a:ext uri="{FF2B5EF4-FFF2-40B4-BE49-F238E27FC236}">
                <a16:creationId xmlns:a16="http://schemas.microsoft.com/office/drawing/2014/main" id="{A7F07EEC-B320-5B40-B830-8C66D77937BB}"/>
              </a:ext>
            </a:extLst>
          </p:cNvPr>
          <p:cNvSpPr/>
          <p:nvPr/>
        </p:nvSpPr>
        <p:spPr>
          <a:xfrm>
            <a:off x="8636646" y="3200398"/>
            <a:ext cx="3553074" cy="3211548"/>
          </a:xfrm>
          <a:prstGeom prst="rect">
            <a:avLst/>
          </a:prstGeom>
          <a:solidFill>
            <a:srgbClr val="EB8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5" name="Rectangle 34">
            <a:extLst>
              <a:ext uri="{FF2B5EF4-FFF2-40B4-BE49-F238E27FC236}">
                <a16:creationId xmlns:a16="http://schemas.microsoft.com/office/drawing/2014/main" id="{A070ED02-0210-4D46-BC0E-68D8463A38EF}"/>
              </a:ext>
            </a:extLst>
          </p:cNvPr>
          <p:cNvSpPr/>
          <p:nvPr/>
        </p:nvSpPr>
        <p:spPr>
          <a:xfrm>
            <a:off x="-10632" y="0"/>
            <a:ext cx="3553073" cy="3205974"/>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36" name="Rectangle 35">
            <a:extLst>
              <a:ext uri="{FF2B5EF4-FFF2-40B4-BE49-F238E27FC236}">
                <a16:creationId xmlns:a16="http://schemas.microsoft.com/office/drawing/2014/main" id="{E7EAE7FF-A5E3-A441-98AC-8200F9909111}"/>
              </a:ext>
            </a:extLst>
          </p:cNvPr>
          <p:cNvSpPr/>
          <p:nvPr/>
        </p:nvSpPr>
        <p:spPr>
          <a:xfrm>
            <a:off x="-10633" y="3196345"/>
            <a:ext cx="3553074" cy="3215604"/>
          </a:xfrm>
          <a:prstGeom prst="rect">
            <a:avLst/>
          </a:prstGeom>
          <a:solidFill>
            <a:srgbClr val="EB6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Verdana" panose="020B0604030504040204" pitchFamily="34" charset="0"/>
              <a:ea typeface="Verdana" panose="020B0604030504040204" pitchFamily="34" charset="0"/>
              <a:cs typeface="Verdana" panose="020B0604030504040204" pitchFamily="34" charset="0"/>
            </a:endParaRPr>
          </a:p>
        </p:txBody>
      </p:sp>
      <p:pic>
        <p:nvPicPr>
          <p:cNvPr id="302" name="Google Shape;302;p4" hidden="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25997" y="4690095"/>
            <a:ext cx="1965959" cy="1303132"/>
          </a:xfrm>
          <a:prstGeom prst="rect">
            <a:avLst/>
          </a:prstGeom>
          <a:noFill/>
          <a:ln>
            <a:solidFill>
              <a:srgbClr val="D3D3D3"/>
            </a:solidFill>
          </a:ln>
        </p:spPr>
      </p:pic>
      <p:pic>
        <p:nvPicPr>
          <p:cNvPr id="303" name="Google Shape;303;p4" hidden="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59713" y="4690095"/>
            <a:ext cx="1965960" cy="1310640"/>
          </a:xfrm>
          <a:prstGeom prst="rect">
            <a:avLst/>
          </a:prstGeom>
          <a:noFill/>
          <a:ln>
            <a:solidFill>
              <a:srgbClr val="D3D3D3"/>
            </a:solidFill>
          </a:ln>
        </p:spPr>
      </p:pic>
      <p:pic>
        <p:nvPicPr>
          <p:cNvPr id="306" name="Google Shape;306;p4" hidden="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070569" y="4690095"/>
            <a:ext cx="1965960" cy="1307592"/>
          </a:xfrm>
          <a:prstGeom prst="rect">
            <a:avLst/>
          </a:prstGeom>
          <a:noFill/>
          <a:ln>
            <a:solidFill>
              <a:srgbClr val="D3D3D3"/>
            </a:solidFill>
          </a:ln>
        </p:spPr>
      </p:pic>
      <p:pic>
        <p:nvPicPr>
          <p:cNvPr id="307" name="Google Shape;307;p4" hidden="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915141" y="4690095"/>
            <a:ext cx="1965960" cy="1307592"/>
          </a:xfrm>
          <a:prstGeom prst="rect">
            <a:avLst/>
          </a:prstGeom>
          <a:noFill/>
          <a:ln>
            <a:solidFill>
              <a:srgbClr val="D3D3D3"/>
            </a:solidFill>
          </a:ln>
        </p:spPr>
      </p:pic>
      <p:pic>
        <p:nvPicPr>
          <p:cNvPr id="20" name="Google Shape;301;p4" hidden="1">
            <a:extLst>
              <a:ext uri="{FF2B5EF4-FFF2-40B4-BE49-F238E27FC236}">
                <a16:creationId xmlns:a16="http://schemas.microsoft.com/office/drawing/2014/main" id="{2321EBBA-7739-4A3C-A704-68D8C1A1F0C8}"/>
              </a:ext>
            </a:extLst>
          </p:cNvPr>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59711" y="2837315"/>
            <a:ext cx="1965961" cy="1307592"/>
          </a:xfrm>
          <a:prstGeom prst="rect">
            <a:avLst/>
          </a:prstGeom>
          <a:noFill/>
          <a:ln>
            <a:solidFill>
              <a:srgbClr val="D3D3D3"/>
            </a:solidFill>
          </a:ln>
        </p:spPr>
      </p:pic>
      <p:pic>
        <p:nvPicPr>
          <p:cNvPr id="21" name="Google Shape;308;p4" hidden="1">
            <a:extLst>
              <a:ext uri="{FF2B5EF4-FFF2-40B4-BE49-F238E27FC236}">
                <a16:creationId xmlns:a16="http://schemas.microsoft.com/office/drawing/2014/main" id="{36B63961-84C9-43CB-9C4A-6D0B9567D2CC}"/>
              </a:ext>
            </a:extLst>
          </p:cNvPr>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225997" y="2839964"/>
            <a:ext cx="1965960" cy="1307592"/>
          </a:xfrm>
          <a:prstGeom prst="rect">
            <a:avLst/>
          </a:prstGeom>
          <a:noFill/>
          <a:ln>
            <a:solidFill>
              <a:srgbClr val="D3D3D3"/>
            </a:solidFill>
          </a:ln>
        </p:spPr>
      </p:pic>
      <p:pic>
        <p:nvPicPr>
          <p:cNvPr id="22" name="Google Shape;309;p4" hidden="1">
            <a:extLst>
              <a:ext uri="{FF2B5EF4-FFF2-40B4-BE49-F238E27FC236}">
                <a16:creationId xmlns:a16="http://schemas.microsoft.com/office/drawing/2014/main" id="{B2D14129-256C-4326-BEA4-924C9ED7A7B1}"/>
              </a:ext>
            </a:extLst>
          </p:cNvPr>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070569" y="2839964"/>
            <a:ext cx="1965960" cy="1307592"/>
          </a:xfrm>
          <a:prstGeom prst="rect">
            <a:avLst/>
          </a:prstGeom>
          <a:noFill/>
          <a:ln>
            <a:solidFill>
              <a:srgbClr val="D3D3D3"/>
            </a:solidFill>
          </a:ln>
        </p:spPr>
      </p:pic>
      <p:pic>
        <p:nvPicPr>
          <p:cNvPr id="23" name="Google Shape;318;p4" descr="A group of people sitting at a table using a computer&#10;&#10;Description automatically generated" hidden="1">
            <a:extLst>
              <a:ext uri="{FF2B5EF4-FFF2-40B4-BE49-F238E27FC236}">
                <a16:creationId xmlns:a16="http://schemas.microsoft.com/office/drawing/2014/main" id="{6CEC269B-2044-402D-B109-1040269B5C18}"/>
              </a:ext>
            </a:extLst>
          </p:cNvPr>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915141" y="2839964"/>
            <a:ext cx="1965960" cy="1307592"/>
          </a:xfrm>
          <a:prstGeom prst="rect">
            <a:avLst/>
          </a:prstGeom>
          <a:noFill/>
          <a:ln>
            <a:solidFill>
              <a:srgbClr val="D3D3D3"/>
            </a:solidFill>
          </a:ln>
        </p:spPr>
      </p:pic>
      <p:sp>
        <p:nvSpPr>
          <p:cNvPr id="4" name="Rectangle 3">
            <a:extLst>
              <a:ext uri="{FF2B5EF4-FFF2-40B4-BE49-F238E27FC236}">
                <a16:creationId xmlns:a16="http://schemas.microsoft.com/office/drawing/2014/main" id="{7DF7E5FE-97F2-8F4D-89E8-793837EDEA59}"/>
              </a:ext>
            </a:extLst>
          </p:cNvPr>
          <p:cNvSpPr/>
          <p:nvPr/>
        </p:nvSpPr>
        <p:spPr>
          <a:xfrm>
            <a:off x="3546818" y="779344"/>
            <a:ext cx="512554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dirty="0">
                <a:latin typeface="Verdana" panose="020B0604030504040204" pitchFamily="34" charset="0"/>
                <a:ea typeface="Verdana" panose="020B0604030504040204" pitchFamily="34" charset="0"/>
                <a:cs typeface="Verdana" panose="020B0604030504040204" pitchFamily="34" charset="0"/>
              </a:rPr>
              <a:t>Pensato</a:t>
            </a:r>
            <a:r>
              <a:rPr lang="en-US" sz="2400" dirty="0">
                <a:latin typeface="Verdana" panose="020B0604030504040204" pitchFamily="34" charset="0"/>
                <a:ea typeface="Verdana" panose="020B0604030504040204" pitchFamily="34" charset="0"/>
                <a:cs typeface="Verdana" panose="020B0604030504040204" pitchFamily="34" charset="0"/>
              </a:rPr>
              <a:t> per </a:t>
            </a:r>
            <a:r>
              <a:rPr lang="en-US" sz="2400" dirty="0" err="1">
                <a:latin typeface="Verdana" panose="020B0604030504040204" pitchFamily="34" charset="0"/>
                <a:ea typeface="Verdana" panose="020B0604030504040204" pitchFamily="34" charset="0"/>
                <a:cs typeface="Verdana" panose="020B0604030504040204" pitchFamily="34" charset="0"/>
              </a:rPr>
              <a:t>il</a:t>
            </a:r>
            <a:endParaRPr kumimoji="0" lang="en-US" sz="2400" b="0"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82" name="Rectangle 81">
            <a:extLst>
              <a:ext uri="{FF2B5EF4-FFF2-40B4-BE49-F238E27FC236}">
                <a16:creationId xmlns:a16="http://schemas.microsoft.com/office/drawing/2014/main" id="{5CA12111-F0CE-5243-8B1F-BA7244501C4C}"/>
              </a:ext>
            </a:extLst>
          </p:cNvPr>
          <p:cNvSpPr/>
          <p:nvPr/>
        </p:nvSpPr>
        <p:spPr>
          <a:xfrm>
            <a:off x="754743" y="5255331"/>
            <a:ext cx="1796999" cy="5922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100%</a:t>
            </a:r>
          </a:p>
        </p:txBody>
      </p:sp>
      <p:sp>
        <p:nvSpPr>
          <p:cNvPr id="26" name="Google Shape;304;p4">
            <a:extLst>
              <a:ext uri="{FF2B5EF4-FFF2-40B4-BE49-F238E27FC236}">
                <a16:creationId xmlns:a16="http://schemas.microsoft.com/office/drawing/2014/main" id="{D014E96E-D332-774B-89B9-92197CBCDB12}"/>
              </a:ext>
            </a:extLst>
          </p:cNvPr>
          <p:cNvSpPr txBox="1">
            <a:spLocks/>
          </p:cNvSpPr>
          <p:nvPr/>
        </p:nvSpPr>
        <p:spPr>
          <a:xfrm>
            <a:off x="4152525" y="884880"/>
            <a:ext cx="3979678" cy="1163097"/>
          </a:xfrm>
          <a:prstGeom prst="rect">
            <a:avLst/>
          </a:prstGeom>
        </p:spPr>
        <p:txBody>
          <a:bodyPr vert="horz" lIns="91440" tIns="45720" rIns="91440" bIns="0" rtlCol="0" anchor="b">
            <a:noAutofit/>
          </a:bodyPr>
          <a:lstStyle>
            <a:lvl1pPr algn="l" defTabSz="914400" rtl="0" eaLnBrk="1" latinLnBrk="0" hangingPunct="1">
              <a:lnSpc>
                <a:spcPct val="90000"/>
              </a:lnSpc>
              <a:spcBef>
                <a:spcPct val="0"/>
              </a:spcBef>
              <a:buNone/>
              <a:defRPr sz="3200" b="1"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it-IT" sz="5400" dirty="0">
                <a:solidFill>
                  <a:srgbClr val="000000"/>
                </a:solidFill>
              </a:rPr>
              <a:t>C</a:t>
            </a:r>
            <a:r>
              <a:rPr lang="en-US" sz="5400" dirty="0">
                <a:solidFill>
                  <a:srgbClr val="000000"/>
                </a:solidFill>
              </a:rPr>
              <a:t>ANALE</a:t>
            </a:r>
            <a:endParaRPr kumimoji="0" lang="en-US" sz="5400" b="1" i="0" u="none" strike="noStrike" kern="1200" cap="none" spc="0" normalizeH="0" baseline="0" noProof="0" dirty="0">
              <a:ln>
                <a:noFill/>
              </a:ln>
              <a:solidFill>
                <a:srgbClr val="000000"/>
              </a:solidFill>
              <a:effectLst/>
              <a:uLnTx/>
              <a:uFillTx/>
            </a:endParaRPr>
          </a:p>
        </p:txBody>
      </p:sp>
      <p:pic>
        <p:nvPicPr>
          <p:cNvPr id="6" name="Picture 5">
            <a:extLst>
              <a:ext uri="{FF2B5EF4-FFF2-40B4-BE49-F238E27FC236}">
                <a16:creationId xmlns:a16="http://schemas.microsoft.com/office/drawing/2014/main" id="{FCC213D5-CE7A-1545-8D0B-114B396C69C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312421" y="0"/>
            <a:ext cx="426639" cy="6411948"/>
          </a:xfrm>
          <a:prstGeom prst="rect">
            <a:avLst/>
          </a:prstGeom>
        </p:spPr>
      </p:pic>
      <p:pic>
        <p:nvPicPr>
          <p:cNvPr id="39" name="Picture 38">
            <a:extLst>
              <a:ext uri="{FF2B5EF4-FFF2-40B4-BE49-F238E27FC236}">
                <a16:creationId xmlns:a16="http://schemas.microsoft.com/office/drawing/2014/main" id="{7F843A28-D250-9A4A-B860-4A6580CA117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440933" y="0"/>
            <a:ext cx="426639" cy="6411948"/>
          </a:xfrm>
          <a:prstGeom prst="rect">
            <a:avLst/>
          </a:prstGeom>
        </p:spPr>
      </p:pic>
      <p:grpSp>
        <p:nvGrpSpPr>
          <p:cNvPr id="2" name="Group 1">
            <a:extLst>
              <a:ext uri="{FF2B5EF4-FFF2-40B4-BE49-F238E27FC236}">
                <a16:creationId xmlns:a16="http://schemas.microsoft.com/office/drawing/2014/main" id="{8AE0CB45-40D8-7040-83E6-46BABF1FDB2B}"/>
              </a:ext>
            </a:extLst>
          </p:cNvPr>
          <p:cNvGrpSpPr/>
          <p:nvPr/>
        </p:nvGrpSpPr>
        <p:grpSpPr>
          <a:xfrm>
            <a:off x="430707" y="2020354"/>
            <a:ext cx="2445070" cy="883698"/>
            <a:chOff x="444428" y="2116264"/>
            <a:chExt cx="2445070" cy="883698"/>
          </a:xfrm>
        </p:grpSpPr>
        <p:sp>
          <p:nvSpPr>
            <p:cNvPr id="66" name="Rectangle 65">
              <a:extLst>
                <a:ext uri="{FF2B5EF4-FFF2-40B4-BE49-F238E27FC236}">
                  <a16:creationId xmlns:a16="http://schemas.microsoft.com/office/drawing/2014/main" id="{3ACC72FA-8203-F647-BCF8-E61FEE5726AA}"/>
                </a:ext>
              </a:extLst>
            </p:cNvPr>
            <p:cNvSpPr/>
            <p:nvPr/>
          </p:nvSpPr>
          <p:spPr>
            <a:xfrm>
              <a:off x="871412" y="2116264"/>
              <a:ext cx="1579075" cy="25009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lang="it-IT" sz="1000" dirty="0">
                  <a:solidFill>
                    <a:srgbClr val="FFFFFF"/>
                  </a:solidFill>
                  <a:latin typeface="Verdana" panose="020B0604030504040204" pitchFamily="34" charset="0"/>
                  <a:ea typeface="Verdana" panose="020B0604030504040204" pitchFamily="34" charset="0"/>
                  <a:cs typeface="Verdana" panose="020B0604030504040204" pitchFamily="34" charset="0"/>
                </a:rPr>
                <a:t>Continuerai  a gestire i tuoi</a:t>
              </a:r>
              <a:endParaRPr kumimoji="0" lang="en-US" sz="1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27" name="Rectangle 26">
              <a:extLst>
                <a:ext uri="{FF2B5EF4-FFF2-40B4-BE49-F238E27FC236}">
                  <a16:creationId xmlns:a16="http://schemas.microsoft.com/office/drawing/2014/main" id="{D0A5CA44-8C77-9246-A375-EF7D7FA48702}"/>
                </a:ext>
              </a:extLst>
            </p:cNvPr>
            <p:cNvSpPr/>
            <p:nvPr/>
          </p:nvSpPr>
          <p:spPr>
            <a:xfrm>
              <a:off x="444428" y="2315170"/>
              <a:ext cx="2445070" cy="68479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Clienti</a:t>
              </a:r>
              <a:endParaRPr kumimoji="0" lang="en-US" sz="3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grpSp>
      <p:sp>
        <p:nvSpPr>
          <p:cNvPr id="28" name="Rectangle 27">
            <a:extLst>
              <a:ext uri="{FF2B5EF4-FFF2-40B4-BE49-F238E27FC236}">
                <a16:creationId xmlns:a16="http://schemas.microsoft.com/office/drawing/2014/main" id="{F031E630-F86B-7B46-96FD-567F85E9B274}"/>
              </a:ext>
            </a:extLst>
          </p:cNvPr>
          <p:cNvSpPr/>
          <p:nvPr/>
        </p:nvSpPr>
        <p:spPr>
          <a:xfrm>
            <a:off x="593482" y="2623844"/>
            <a:ext cx="2225539" cy="3804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30" name="Rectangle 29">
            <a:extLst>
              <a:ext uri="{FF2B5EF4-FFF2-40B4-BE49-F238E27FC236}">
                <a16:creationId xmlns:a16="http://schemas.microsoft.com/office/drawing/2014/main" id="{3106E646-95CA-C145-9E30-DCBD508F28AF}"/>
              </a:ext>
            </a:extLst>
          </p:cNvPr>
          <p:cNvSpPr/>
          <p:nvPr/>
        </p:nvSpPr>
        <p:spPr>
          <a:xfrm>
            <a:off x="178620" y="5791479"/>
            <a:ext cx="3023751" cy="3804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r>
              <a:rPr kumimoji="0" lang="it-IT" sz="1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D</a:t>
            </a:r>
            <a:r>
              <a:rPr kumimoji="0" lang="en-US" sz="1000" b="1"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elle</a:t>
            </a:r>
            <a:r>
              <a:rPr kumimoji="0" lang="en-US" sz="1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000" b="1"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vendite</a:t>
            </a:r>
            <a:r>
              <a:rPr kumimoji="0" lang="en-US" sz="1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lang="en-US" sz="1000" b="1" dirty="0" err="1">
                <a:solidFill>
                  <a:srgbClr val="FFFFFF"/>
                </a:solidFill>
                <a:latin typeface="Verdana" panose="020B0604030504040204" pitchFamily="34" charset="0"/>
                <a:ea typeface="Verdana" panose="020B0604030504040204" pitchFamily="34" charset="0"/>
                <a:cs typeface="Verdana" panose="020B0604030504040204" pitchFamily="34" charset="0"/>
              </a:rPr>
              <a:t>AvayaCloudOffice</a:t>
            </a:r>
            <a:r>
              <a:rPr lang="en-US" sz="1000" b="1"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b="1" dirty="0" err="1">
                <a:solidFill>
                  <a:srgbClr val="FFFFFF"/>
                </a:solidFill>
                <a:latin typeface="Verdana" panose="020B0604030504040204" pitchFamily="34" charset="0"/>
                <a:ea typeface="Verdana" panose="020B0604030504040204" pitchFamily="34" charset="0"/>
                <a:cs typeface="Verdana" panose="020B0604030504040204" pitchFamily="34" charset="0"/>
              </a:rPr>
              <a:t>nel</a:t>
            </a:r>
            <a:r>
              <a:rPr lang="en-US" sz="1000" b="1" dirty="0">
                <a:solidFill>
                  <a:srgbClr val="FFFFFF"/>
                </a:solidFill>
                <a:latin typeface="Verdana" panose="020B0604030504040204" pitchFamily="34" charset="0"/>
                <a:ea typeface="Verdana" panose="020B0604030504040204" pitchFamily="34" charset="0"/>
                <a:cs typeface="Verdana" panose="020B0604030504040204" pitchFamily="34" charset="0"/>
              </a:rPr>
              <a:t> midmarket </a:t>
            </a:r>
            <a:r>
              <a:rPr lang="en-US" sz="1000" b="1" dirty="0" err="1">
                <a:solidFill>
                  <a:srgbClr val="FFFFFF"/>
                </a:solidFill>
                <a:latin typeface="Verdana" panose="020B0604030504040204" pitchFamily="34" charset="0"/>
                <a:ea typeface="Verdana" panose="020B0604030504040204" pitchFamily="34" charset="0"/>
                <a:cs typeface="Verdana" panose="020B0604030504040204" pitchFamily="34" charset="0"/>
              </a:rPr>
              <a:t>sono</a:t>
            </a:r>
            <a:r>
              <a:rPr lang="en-US" sz="1000" b="1"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b="1" dirty="0" err="1">
                <a:solidFill>
                  <a:srgbClr val="FFFFFF"/>
                </a:solidFill>
                <a:latin typeface="Verdana" panose="020B0604030504040204" pitchFamily="34" charset="0"/>
                <a:ea typeface="Verdana" panose="020B0604030504040204" pitchFamily="34" charset="0"/>
                <a:cs typeface="Verdana" panose="020B0604030504040204" pitchFamily="34" charset="0"/>
              </a:rPr>
              <a:t>effettuate</a:t>
            </a:r>
            <a:r>
              <a:rPr lang="en-US" sz="1000" b="1"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b="1" dirty="0" err="1">
                <a:solidFill>
                  <a:srgbClr val="FFFFFF"/>
                </a:solidFill>
                <a:latin typeface="Verdana" panose="020B0604030504040204" pitchFamily="34" charset="0"/>
                <a:ea typeface="Verdana" panose="020B0604030504040204" pitchFamily="34" charset="0"/>
                <a:cs typeface="Verdana" panose="020B0604030504040204" pitchFamily="34" charset="0"/>
              </a:rPr>
              <a:t>dai</a:t>
            </a:r>
            <a:r>
              <a:rPr lang="en-US" sz="1000" b="1" dirty="0">
                <a:solidFill>
                  <a:srgbClr val="FFFFFF"/>
                </a:solidFill>
                <a:latin typeface="Verdana" panose="020B0604030504040204" pitchFamily="34" charset="0"/>
                <a:ea typeface="Verdana" panose="020B0604030504040204" pitchFamily="34" charset="0"/>
                <a:cs typeface="Verdana" panose="020B0604030504040204" pitchFamily="34" charset="0"/>
              </a:rPr>
              <a:t> partner</a:t>
            </a:r>
            <a:endParaRPr kumimoji="0" lang="en-US" sz="1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grpSp>
        <p:nvGrpSpPr>
          <p:cNvPr id="3" name="Group 2">
            <a:extLst>
              <a:ext uri="{FF2B5EF4-FFF2-40B4-BE49-F238E27FC236}">
                <a16:creationId xmlns:a16="http://schemas.microsoft.com/office/drawing/2014/main" id="{4BB05423-579E-0646-BCB7-9A417A60B9AC}"/>
              </a:ext>
            </a:extLst>
          </p:cNvPr>
          <p:cNvGrpSpPr/>
          <p:nvPr/>
        </p:nvGrpSpPr>
        <p:grpSpPr>
          <a:xfrm>
            <a:off x="9176302" y="2002155"/>
            <a:ext cx="2731913" cy="769492"/>
            <a:chOff x="9238520" y="1917076"/>
            <a:chExt cx="2472452" cy="769492"/>
          </a:xfrm>
        </p:grpSpPr>
        <p:sp>
          <p:nvSpPr>
            <p:cNvPr id="84" name="Rectangle 83">
              <a:extLst>
                <a:ext uri="{FF2B5EF4-FFF2-40B4-BE49-F238E27FC236}">
                  <a16:creationId xmlns:a16="http://schemas.microsoft.com/office/drawing/2014/main" id="{C707CC64-F74D-5944-97D1-EE5BCDED9810}"/>
                </a:ext>
              </a:extLst>
            </p:cNvPr>
            <p:cNvSpPr/>
            <p:nvPr/>
          </p:nvSpPr>
          <p:spPr>
            <a:xfrm>
              <a:off x="9268465" y="1917076"/>
              <a:ext cx="2284098" cy="30478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31" name="Rectangle 30">
              <a:extLst>
                <a:ext uri="{FF2B5EF4-FFF2-40B4-BE49-F238E27FC236}">
                  <a16:creationId xmlns:a16="http://schemas.microsoft.com/office/drawing/2014/main" id="{0EF08FEB-FDC1-8A48-A52F-1EB252531A26}"/>
                </a:ext>
              </a:extLst>
            </p:cNvPr>
            <p:cNvSpPr/>
            <p:nvPr/>
          </p:nvSpPr>
          <p:spPr>
            <a:xfrm>
              <a:off x="9238520" y="2094303"/>
              <a:ext cx="2472452" cy="5922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CONTROLL0</a:t>
              </a:r>
            </a:p>
          </p:txBody>
        </p:sp>
      </p:grpSp>
      <p:sp>
        <p:nvSpPr>
          <p:cNvPr id="34" name="Rectangle 33">
            <a:extLst>
              <a:ext uri="{FF2B5EF4-FFF2-40B4-BE49-F238E27FC236}">
                <a16:creationId xmlns:a16="http://schemas.microsoft.com/office/drawing/2014/main" id="{77C75837-4EE7-E241-8531-1E336FCEA99D}"/>
              </a:ext>
            </a:extLst>
          </p:cNvPr>
          <p:cNvSpPr/>
          <p:nvPr/>
        </p:nvSpPr>
        <p:spPr>
          <a:xfrm>
            <a:off x="9029257" y="2605856"/>
            <a:ext cx="2991373" cy="3804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Seguiamo</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insieme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te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l’opportunità</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e ci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potrai</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coinvolgere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secondo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necessità</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a:t>
            </a:r>
            <a:endParaRPr kumimoji="0" lang="en-US" sz="1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42" name="Rectangle 41">
            <a:extLst>
              <a:ext uri="{FF2B5EF4-FFF2-40B4-BE49-F238E27FC236}">
                <a16:creationId xmlns:a16="http://schemas.microsoft.com/office/drawing/2014/main" id="{071A757C-4DA0-F343-B835-2BBB30535D67}"/>
              </a:ext>
            </a:extLst>
          </p:cNvPr>
          <p:cNvSpPr/>
          <p:nvPr/>
        </p:nvSpPr>
        <p:spPr>
          <a:xfrm>
            <a:off x="8583650" y="5136971"/>
            <a:ext cx="3882587" cy="5922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GB" sz="2800" b="1"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Strumenti</a:t>
            </a:r>
            <a:r>
              <a:rPr kumimoji="0" lang="en-GB" sz="28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kumimoji="0" lang="en-GB" sz="2800" b="1"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vincenti</a:t>
            </a:r>
            <a:endParaRPr kumimoji="0" lang="en-GB" sz="28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43" name="Rectangle 42">
            <a:extLst>
              <a:ext uri="{FF2B5EF4-FFF2-40B4-BE49-F238E27FC236}">
                <a16:creationId xmlns:a16="http://schemas.microsoft.com/office/drawing/2014/main" id="{538A7B21-4885-D34B-A404-0D87ED6BB7F3}"/>
              </a:ext>
            </a:extLst>
          </p:cNvPr>
          <p:cNvSpPr/>
          <p:nvPr/>
        </p:nvSpPr>
        <p:spPr>
          <a:xfrm>
            <a:off x="8909977" y="5789766"/>
            <a:ext cx="3218163" cy="52812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spcBef>
                <a:spcPts val="0"/>
              </a:spcBef>
              <a:spcAft>
                <a:spcPts val="0"/>
              </a:spcAft>
              <a:buClrTx/>
              <a:buSzTx/>
              <a:buFontTx/>
              <a:buNone/>
              <a:tabLst/>
              <a:defRPr/>
            </a:pPr>
            <a:r>
              <a:rPr kumimoji="0" lang="en-US" sz="100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Per </a:t>
            </a:r>
            <a:r>
              <a:rPr kumimoji="0" lang="en-US" sz="100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sviluppare</a:t>
            </a:r>
            <a:r>
              <a:rPr kumimoji="0" lang="en-US" sz="100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00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nuove</a:t>
            </a:r>
            <a:r>
              <a:rPr kumimoji="0" lang="en-US" sz="100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 </a:t>
            </a:r>
            <a:r>
              <a:rPr kumimoji="0" lang="en-US" sz="1000" i="0" u="none" strike="noStrike" kern="1200" cap="none" spc="0" normalizeH="0" baseline="0" noProof="0" dirty="0" err="1">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opportunità</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ti</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forniamo</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formazione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e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strumenti</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utili</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per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aiutarti</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chiudere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con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successo</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le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tue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000" dirty="0" err="1">
                <a:solidFill>
                  <a:srgbClr val="FFFFFF"/>
                </a:solidFill>
                <a:latin typeface="Verdana" panose="020B0604030504040204" pitchFamily="34" charset="0"/>
                <a:ea typeface="Verdana" panose="020B0604030504040204" pitchFamily="34" charset="0"/>
                <a:cs typeface="Verdana" panose="020B0604030504040204" pitchFamily="34" charset="0"/>
              </a:rPr>
              <a:t>trattative</a:t>
            </a:r>
            <a:r>
              <a:rPr lang="en-US" sz="1000" dirty="0">
                <a:solidFill>
                  <a:srgbClr val="FFFFFF"/>
                </a:solidFill>
                <a:latin typeface="Verdana" panose="020B0604030504040204" pitchFamily="34" charset="0"/>
                <a:ea typeface="Verdana" panose="020B0604030504040204" pitchFamily="34" charset="0"/>
                <a:cs typeface="Verdana" panose="020B0604030504040204" pitchFamily="34" charset="0"/>
              </a:rPr>
              <a:t>.</a:t>
            </a:r>
            <a:endParaRPr kumimoji="0" lang="en-US" sz="100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45" name="Picture 44">
            <a:extLst>
              <a:ext uri="{FF2B5EF4-FFF2-40B4-BE49-F238E27FC236}">
                <a16:creationId xmlns:a16="http://schemas.microsoft.com/office/drawing/2014/main" id="{31F29AAE-AB33-D546-88AD-13555CA2C032}"/>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820753" y="173177"/>
            <a:ext cx="1673999" cy="1674000"/>
          </a:xfrm>
          <a:prstGeom prst="ellipse">
            <a:avLst/>
          </a:prstGeom>
          <a:effectLst>
            <a:outerShdw blurRad="203200" dist="38100" dir="5400000" algn="tl" rotWithShape="0">
              <a:prstClr val="black">
                <a:alpha val="20000"/>
              </a:prstClr>
            </a:outerShdw>
          </a:effectLst>
        </p:spPr>
      </p:pic>
      <p:pic>
        <p:nvPicPr>
          <p:cNvPr id="46" name="Picture 45" descr="A person sitting at a table&#10;&#10;Description automatically generated">
            <a:extLst>
              <a:ext uri="{FF2B5EF4-FFF2-40B4-BE49-F238E27FC236}">
                <a16:creationId xmlns:a16="http://schemas.microsoft.com/office/drawing/2014/main" id="{D147E9FD-503E-A14D-AEA6-47C035A4BE6D}"/>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l="11617" r="21643"/>
          <a:stretch/>
        </p:blipFill>
        <p:spPr>
          <a:xfrm>
            <a:off x="808920" y="3471115"/>
            <a:ext cx="1674000" cy="1674000"/>
          </a:xfrm>
          <a:prstGeom prst="ellipse">
            <a:avLst/>
          </a:prstGeom>
          <a:effectLst>
            <a:outerShdw blurRad="203200" dist="38100" dir="5400000" algn="ctr" rotWithShape="0">
              <a:srgbClr val="000000">
                <a:alpha val="20000"/>
              </a:srgbClr>
            </a:outerShdw>
          </a:effectLst>
        </p:spPr>
      </p:pic>
      <p:pic>
        <p:nvPicPr>
          <p:cNvPr id="47" name="Picture 46" descr="A person standing in front of a computer&#10;&#10;Description automatically generated">
            <a:extLst>
              <a:ext uri="{FF2B5EF4-FFF2-40B4-BE49-F238E27FC236}">
                <a16:creationId xmlns:a16="http://schemas.microsoft.com/office/drawing/2014/main" id="{1E56A234-823E-4248-B9A2-629D1B557321}"/>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l="31773" r="1585"/>
          <a:stretch/>
        </p:blipFill>
        <p:spPr>
          <a:xfrm>
            <a:off x="9687822" y="173177"/>
            <a:ext cx="1674000" cy="1674000"/>
          </a:xfrm>
          <a:prstGeom prst="ellipse">
            <a:avLst/>
          </a:prstGeom>
          <a:effectLst>
            <a:outerShdw blurRad="203200" dist="38100" dir="5400000" algn="ctr" rotWithShape="0">
              <a:srgbClr val="000000">
                <a:alpha val="20000"/>
              </a:srgbClr>
            </a:outerShdw>
          </a:effectLst>
        </p:spPr>
      </p:pic>
      <p:pic>
        <p:nvPicPr>
          <p:cNvPr id="49" name="Picture 48" descr="A person sitting at a table using a computer&#10;&#10;Description automatically generated">
            <a:extLst>
              <a:ext uri="{FF2B5EF4-FFF2-40B4-BE49-F238E27FC236}">
                <a16:creationId xmlns:a16="http://schemas.microsoft.com/office/drawing/2014/main" id="{1453E1E6-6508-D349-AF77-6A0C0BE91B2C}"/>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l="7905" r="25407"/>
          <a:stretch/>
        </p:blipFill>
        <p:spPr>
          <a:xfrm>
            <a:off x="9687822" y="3471681"/>
            <a:ext cx="1674000" cy="1674000"/>
          </a:xfrm>
          <a:prstGeom prst="ellipse">
            <a:avLst/>
          </a:prstGeom>
          <a:effectLst>
            <a:outerShdw blurRad="203200" dist="38100" dir="5400000" algn="ctr" rotWithShape="0">
              <a:srgbClr val="000000">
                <a:alpha val="20000"/>
              </a:srgbClr>
            </a:outerShdw>
          </a:effectLst>
        </p:spPr>
      </p:pic>
    </p:spTree>
    <p:extLst>
      <p:ext uri="{BB962C8B-B14F-4D97-AF65-F5344CB8AC3E}">
        <p14:creationId xmlns:p14="http://schemas.microsoft.com/office/powerpoint/2010/main" val="26310085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49458-3AA0-F545-B858-0C26F06E58C3}"/>
              </a:ext>
            </a:extLst>
          </p:cNvPr>
          <p:cNvSpPr>
            <a:spLocks noGrp="1"/>
          </p:cNvSpPr>
          <p:nvPr>
            <p:ph type="title" idx="4294967295"/>
          </p:nvPr>
        </p:nvSpPr>
        <p:spPr>
          <a:xfrm>
            <a:off x="554038" y="525980"/>
            <a:ext cx="11083925" cy="652462"/>
          </a:xfrm>
        </p:spPr>
        <p:txBody>
          <a:bodyPr>
            <a:normAutofit/>
          </a:bodyPr>
          <a:lstStyle/>
          <a:p>
            <a:pPr algn="ctr"/>
            <a:r>
              <a:rPr lang="en-US" sz="3300" dirty="0" err="1"/>
              <a:t>Veloce</a:t>
            </a:r>
            <a:r>
              <a:rPr lang="en-US" sz="3300" dirty="0"/>
              <a:t>, Facile, </a:t>
            </a:r>
            <a:r>
              <a:rPr lang="en-US" sz="3300" dirty="0" err="1"/>
              <a:t>Eccellente</a:t>
            </a:r>
            <a:endParaRPr lang="en-US" sz="2400" dirty="0"/>
          </a:p>
        </p:txBody>
      </p:sp>
      <p:sp>
        <p:nvSpPr>
          <p:cNvPr id="3" name="Rectangle 2">
            <a:extLst>
              <a:ext uri="{FF2B5EF4-FFF2-40B4-BE49-F238E27FC236}">
                <a16:creationId xmlns:a16="http://schemas.microsoft.com/office/drawing/2014/main" id="{214B0F90-9FE1-2F40-A045-47F4D3DC680E}"/>
              </a:ext>
            </a:extLst>
          </p:cNvPr>
          <p:cNvSpPr/>
          <p:nvPr/>
        </p:nvSpPr>
        <p:spPr>
          <a:xfrm>
            <a:off x="4556957" y="259033"/>
            <a:ext cx="3078087" cy="369332"/>
          </a:xfrm>
          <a:prstGeom prst="rect">
            <a:avLst/>
          </a:prstGeom>
        </p:spPr>
        <p:txBody>
          <a:bodyPr wrap="none">
            <a:spAutoFit/>
          </a:bodyPr>
          <a:lstStyle/>
          <a:p>
            <a:pPr algn="ctr"/>
            <a:r>
              <a:rPr lang="it-IT" dirty="0"/>
              <a:t>Un supporto clienti che è</a:t>
            </a:r>
            <a:endParaRPr lang="en-US" dirty="0"/>
          </a:p>
        </p:txBody>
      </p:sp>
      <p:sp>
        <p:nvSpPr>
          <p:cNvPr id="4" name="Rectangle 3">
            <a:extLst>
              <a:ext uri="{FF2B5EF4-FFF2-40B4-BE49-F238E27FC236}">
                <a16:creationId xmlns:a16="http://schemas.microsoft.com/office/drawing/2014/main" id="{97CBC887-5AF2-844D-A8E3-FC5B9F32FF7F}"/>
              </a:ext>
            </a:extLst>
          </p:cNvPr>
          <p:cNvSpPr/>
          <p:nvPr/>
        </p:nvSpPr>
        <p:spPr>
          <a:xfrm>
            <a:off x="0" y="1392628"/>
            <a:ext cx="6096000" cy="5040000"/>
          </a:xfrm>
          <a:prstGeom prst="rect">
            <a:avLst/>
          </a:prstGeom>
          <a:solidFill>
            <a:srgbClr val="068E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DFA61898-9E67-3843-B645-2EEC731EC03A}"/>
              </a:ext>
            </a:extLst>
          </p:cNvPr>
          <p:cNvSpPr/>
          <p:nvPr/>
        </p:nvSpPr>
        <p:spPr>
          <a:xfrm>
            <a:off x="6096000" y="1392627"/>
            <a:ext cx="6096000" cy="5040000"/>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9" name="Picture 78">
            <a:extLst>
              <a:ext uri="{FF2B5EF4-FFF2-40B4-BE49-F238E27FC236}">
                <a16:creationId xmlns:a16="http://schemas.microsoft.com/office/drawing/2014/main" id="{9719067F-6105-5B48-A8D0-676B508522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95048" y="1392626"/>
            <a:ext cx="401904" cy="5040000"/>
          </a:xfrm>
          <a:prstGeom prst="rect">
            <a:avLst/>
          </a:prstGeom>
        </p:spPr>
      </p:pic>
      <p:sp>
        <p:nvSpPr>
          <p:cNvPr id="80" name="Rectangle 79">
            <a:extLst>
              <a:ext uri="{FF2B5EF4-FFF2-40B4-BE49-F238E27FC236}">
                <a16:creationId xmlns:a16="http://schemas.microsoft.com/office/drawing/2014/main" id="{DE9539FA-5AEF-C44C-BE20-BDC39CD9808C}"/>
              </a:ext>
            </a:extLst>
          </p:cNvPr>
          <p:cNvSpPr/>
          <p:nvPr/>
        </p:nvSpPr>
        <p:spPr>
          <a:xfrm>
            <a:off x="967511" y="4305081"/>
            <a:ext cx="4097111" cy="37676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lang="it-IT" dirty="0">
                <a:solidFill>
                  <a:srgbClr val="FFFFFF"/>
                </a:solidFill>
                <a:latin typeface="Verdana" panose="020B0604030504040204" pitchFamily="34" charset="0"/>
                <a:ea typeface="Verdana" panose="020B0604030504040204" pitchFamily="34" charset="0"/>
              </a:rPr>
              <a:t>C</a:t>
            </a:r>
            <a:r>
              <a:rPr lang="en-US" dirty="0" err="1">
                <a:solidFill>
                  <a:srgbClr val="FFFFFF"/>
                </a:solidFill>
                <a:latin typeface="Verdana" panose="020B0604030504040204" pitchFamily="34" charset="0"/>
                <a:ea typeface="Verdana" panose="020B0604030504040204" pitchFamily="34" charset="0"/>
              </a:rPr>
              <a:t>omprendiamo</a:t>
            </a:r>
            <a:r>
              <a:rPr lang="en-US" dirty="0">
                <a:solidFill>
                  <a:srgbClr val="FFFFFF"/>
                </a:solidFill>
                <a:latin typeface="Verdana" panose="020B0604030504040204" pitchFamily="34" charset="0"/>
                <a:ea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rPr>
              <a:t>il</a:t>
            </a:r>
            <a:r>
              <a:rPr lang="en-US" dirty="0">
                <a:solidFill>
                  <a:srgbClr val="FFFFFF"/>
                </a:solidFill>
                <a:latin typeface="Verdana" panose="020B0604030504040204" pitchFamily="34" charset="0"/>
                <a:ea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rPr>
              <a:t>tuo</a:t>
            </a:r>
            <a:endParaRPr lang="en-US" dirty="0">
              <a:solidFill>
                <a:srgbClr val="FFFFFF"/>
              </a:solidFill>
              <a:latin typeface="Verdana" panose="020B0604030504040204" pitchFamily="34" charset="0"/>
              <a:ea typeface="Verdana" panose="020B0604030504040204" pitchFamily="34" charset="0"/>
            </a:endParaRPr>
          </a:p>
        </p:txBody>
      </p:sp>
      <p:sp>
        <p:nvSpPr>
          <p:cNvPr id="81" name="Rectangle 80">
            <a:extLst>
              <a:ext uri="{FF2B5EF4-FFF2-40B4-BE49-F238E27FC236}">
                <a16:creationId xmlns:a16="http://schemas.microsoft.com/office/drawing/2014/main" id="{07AAFEC3-C631-5349-8625-83A79F13F429}"/>
              </a:ext>
            </a:extLst>
          </p:cNvPr>
          <p:cNvSpPr/>
          <p:nvPr/>
        </p:nvSpPr>
        <p:spPr>
          <a:xfrm>
            <a:off x="235273" y="4625950"/>
            <a:ext cx="5625455" cy="68889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BUSINESS</a:t>
            </a:r>
          </a:p>
        </p:txBody>
      </p:sp>
      <p:sp>
        <p:nvSpPr>
          <p:cNvPr id="82" name="Rectangle 81">
            <a:extLst>
              <a:ext uri="{FF2B5EF4-FFF2-40B4-BE49-F238E27FC236}">
                <a16:creationId xmlns:a16="http://schemas.microsoft.com/office/drawing/2014/main" id="{BD6696B1-3D37-EA49-ADB5-E123341E1A4D}"/>
              </a:ext>
            </a:extLst>
          </p:cNvPr>
          <p:cNvSpPr/>
          <p:nvPr/>
        </p:nvSpPr>
        <p:spPr>
          <a:xfrm>
            <a:off x="777411" y="5251471"/>
            <a:ext cx="4280077" cy="68889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Il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nostro</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Client Success Team ha le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risorse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e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l’esperienza</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per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gestire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la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migrazione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dei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tuoi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clienti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senza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problemi</a:t>
            </a:r>
            <a:endParaRPr kumimoji="0" lang="en-US" sz="150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83" name="Rectangle 82">
            <a:extLst>
              <a:ext uri="{FF2B5EF4-FFF2-40B4-BE49-F238E27FC236}">
                <a16:creationId xmlns:a16="http://schemas.microsoft.com/office/drawing/2014/main" id="{81B46608-88C4-C649-880F-136B1578195E}"/>
              </a:ext>
            </a:extLst>
          </p:cNvPr>
          <p:cNvSpPr/>
          <p:nvPr/>
        </p:nvSpPr>
        <p:spPr>
          <a:xfrm>
            <a:off x="7230706" y="4299876"/>
            <a:ext cx="3771419" cy="38196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Il </a:t>
            </a:r>
            <a:r>
              <a:rPr lang="en-US" dirty="0" err="1">
                <a:solidFill>
                  <a:srgbClr val="FFFFFF"/>
                </a:solidFill>
                <a:latin typeface="Verdana" panose="020B0604030504040204" pitchFamily="34" charset="0"/>
                <a:ea typeface="Verdana" panose="020B0604030504040204" pitchFamily="34" charset="0"/>
                <a:cs typeface="Verdana" panose="020B0604030504040204" pitchFamily="34" charset="0"/>
              </a:rPr>
              <a:t>supporto</a:t>
            </a: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cs typeface="Verdana" panose="020B0604030504040204" pitchFamily="34" charset="0"/>
              </a:rPr>
              <a:t>che</a:t>
            </a: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cs typeface="Verdana" panose="020B0604030504040204" pitchFamily="34" charset="0"/>
              </a:rPr>
              <a:t>i</a:t>
            </a: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cs typeface="Verdana" panose="020B0604030504040204" pitchFamily="34" charset="0"/>
              </a:rPr>
              <a:t>tuoi</a:t>
            </a: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cs typeface="Verdana" panose="020B0604030504040204" pitchFamily="34" charset="0"/>
              </a:rPr>
              <a:t>clienti</a:t>
            </a:r>
            <a:r>
              <a:rPr lang="en-US"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dirty="0" err="1">
                <a:solidFill>
                  <a:srgbClr val="FFFFFF"/>
                </a:solidFill>
                <a:latin typeface="Verdana" panose="020B0604030504040204" pitchFamily="34" charset="0"/>
                <a:ea typeface="Verdana" panose="020B0604030504040204" pitchFamily="34" charset="0"/>
                <a:cs typeface="Verdana" panose="020B0604030504040204" pitchFamily="34" charset="0"/>
              </a:rPr>
              <a:t>si</a:t>
            </a:r>
            <a:endParaRPr kumimoji="0" lang="en-US" sz="24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84" name="Rectangle 83">
            <a:extLst>
              <a:ext uri="{FF2B5EF4-FFF2-40B4-BE49-F238E27FC236}">
                <a16:creationId xmlns:a16="http://schemas.microsoft.com/office/drawing/2014/main" id="{99E3BD72-D69D-D74C-85C1-381CA1685798}"/>
              </a:ext>
            </a:extLst>
          </p:cNvPr>
          <p:cNvSpPr/>
          <p:nvPr/>
        </p:nvSpPr>
        <p:spPr>
          <a:xfrm>
            <a:off x="6566545" y="4655587"/>
            <a:ext cx="5154911" cy="62961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ASPETTANO</a:t>
            </a:r>
          </a:p>
        </p:txBody>
      </p:sp>
      <p:sp>
        <p:nvSpPr>
          <p:cNvPr id="85" name="Rectangle 84">
            <a:extLst>
              <a:ext uri="{FF2B5EF4-FFF2-40B4-BE49-F238E27FC236}">
                <a16:creationId xmlns:a16="http://schemas.microsoft.com/office/drawing/2014/main" id="{66D295EF-CC54-0447-80EF-2C57BAED068F}"/>
              </a:ext>
            </a:extLst>
          </p:cNvPr>
          <p:cNvSpPr/>
          <p:nvPr/>
        </p:nvSpPr>
        <p:spPr>
          <a:xfrm>
            <a:off x="6585182" y="5314840"/>
            <a:ext cx="5318588" cy="93580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73" rtl="0" eaLnBrk="1" fontAlgn="auto" latinLnBrk="0" hangingPunct="1">
              <a:lnSpc>
                <a:spcPct val="90000"/>
              </a:lnSpc>
              <a:spcBef>
                <a:spcPts val="0"/>
              </a:spcBef>
              <a:spcAft>
                <a:spcPts val="0"/>
              </a:spcAft>
              <a:buClrTx/>
              <a:buSzTx/>
              <a:buFontTx/>
              <a:buNone/>
              <a:tabLst/>
              <a:defRPr/>
            </a:pP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Grazie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ad una partnership del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valore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di mezzo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miliardo</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di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dollari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tra</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due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aziende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leader di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settore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le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esigenze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dei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tuoi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clienti</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avranno</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sempre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la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priorità</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l’attenzione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e la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visibilità</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che</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US" sz="1500" dirty="0" err="1">
                <a:solidFill>
                  <a:srgbClr val="FFFFFF"/>
                </a:solidFill>
                <a:latin typeface="Verdana" panose="020B0604030504040204" pitchFamily="34" charset="0"/>
                <a:ea typeface="Verdana" panose="020B0604030504040204" pitchFamily="34" charset="0"/>
                <a:cs typeface="Verdana" panose="020B0604030504040204" pitchFamily="34" charset="0"/>
              </a:rPr>
              <a:t>meritano</a:t>
            </a:r>
            <a:r>
              <a:rPr lang="en-US" sz="1500" dirty="0">
                <a:solidFill>
                  <a:srgbClr val="FFFFFF"/>
                </a:solidFill>
                <a:latin typeface="Verdana" panose="020B0604030504040204" pitchFamily="34" charset="0"/>
                <a:ea typeface="Verdana" panose="020B0604030504040204" pitchFamily="34" charset="0"/>
                <a:cs typeface="Verdana" panose="020B0604030504040204" pitchFamily="34" charset="0"/>
              </a:rPr>
              <a:t>.</a:t>
            </a:r>
            <a:endParaRPr kumimoji="0" lang="en-US" sz="150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D734AF40-BDA9-864F-B0C4-4325E0E0D16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933520" y="1787772"/>
            <a:ext cx="2228960" cy="2228960"/>
          </a:xfrm>
          <a:prstGeom prst="ellipse">
            <a:avLst/>
          </a:prstGeom>
          <a:effectLst>
            <a:outerShdw blurRad="203200" dist="38100" dir="5400000" algn="tl" rotWithShape="0">
              <a:prstClr val="black">
                <a:alpha val="20000"/>
              </a:prstClr>
            </a:outerShdw>
          </a:effectLst>
        </p:spPr>
      </p:pic>
      <p:pic>
        <p:nvPicPr>
          <p:cNvPr id="15" name="Picture 14">
            <a:extLst>
              <a:ext uri="{FF2B5EF4-FFF2-40B4-BE49-F238E27FC236}">
                <a16:creationId xmlns:a16="http://schemas.microsoft.com/office/drawing/2014/main" id="{3FB00D1D-ABB1-7149-8DFB-1D3BD6C9F80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016074" y="1774326"/>
            <a:ext cx="2255853" cy="2255853"/>
          </a:xfrm>
          <a:prstGeom prst="ellipse">
            <a:avLst/>
          </a:prstGeom>
          <a:effectLst>
            <a:outerShdw blurRad="203200" dist="38100" dir="5400000" algn="tl" rotWithShape="0">
              <a:prstClr val="black">
                <a:alpha val="20000"/>
              </a:prstClr>
            </a:outerShdw>
          </a:effectLst>
        </p:spPr>
      </p:pic>
    </p:spTree>
    <p:extLst>
      <p:ext uri="{BB962C8B-B14F-4D97-AF65-F5344CB8AC3E}">
        <p14:creationId xmlns:p14="http://schemas.microsoft.com/office/powerpoint/2010/main" val="17633848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74623C-7E2D-804D-9601-C46C073DF664}"/>
              </a:ext>
            </a:extLst>
          </p:cNvPr>
          <p:cNvSpPr>
            <a:spLocks noGrp="1"/>
          </p:cNvSpPr>
          <p:nvPr>
            <p:ph type="title"/>
          </p:nvPr>
        </p:nvSpPr>
        <p:spPr>
          <a:xfrm>
            <a:off x="554182" y="3314700"/>
            <a:ext cx="11083636" cy="1256250"/>
          </a:xfrm>
        </p:spPr>
        <p:txBody>
          <a:bodyPr>
            <a:normAutofit fontScale="90000"/>
          </a:bodyPr>
          <a:lstStyle/>
          <a:p>
            <a:r>
              <a:rPr lang="en-GB" sz="3200" b="0" dirty="0" err="1"/>
              <a:t>Vogliamo</a:t>
            </a:r>
            <a:r>
              <a:rPr lang="en-GB" sz="3200" b="0" dirty="0"/>
              <a:t> </a:t>
            </a:r>
            <a:r>
              <a:rPr lang="en-GB" sz="3200" dirty="0" err="1"/>
              <a:t>guadagnarci</a:t>
            </a:r>
            <a:r>
              <a:rPr lang="en-GB" sz="3200" dirty="0"/>
              <a:t> la </a:t>
            </a:r>
            <a:r>
              <a:rPr lang="en-GB" sz="3200" dirty="0" err="1"/>
              <a:t>tua</a:t>
            </a:r>
            <a:r>
              <a:rPr lang="en-GB" sz="3200" dirty="0"/>
              <a:t> fiducia</a:t>
            </a:r>
            <a:br>
              <a:rPr lang="en-GB" sz="3200" dirty="0"/>
            </a:br>
            <a:br>
              <a:rPr lang="en-GB" sz="3200" dirty="0"/>
            </a:br>
            <a:r>
              <a:rPr lang="en-GB" sz="1800" b="0" i="1" dirty="0"/>
              <a:t>www.avaya.com/it</a:t>
            </a:r>
            <a:endParaRPr lang="en-US" sz="3200" b="0" i="1" dirty="0"/>
          </a:p>
        </p:txBody>
      </p:sp>
    </p:spTree>
    <p:extLst>
      <p:ext uri="{BB962C8B-B14F-4D97-AF65-F5344CB8AC3E}">
        <p14:creationId xmlns:p14="http://schemas.microsoft.com/office/powerpoint/2010/main" val="4183701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theme/theme1.xml><?xml version="1.0" encoding="utf-8"?>
<a:theme xmlns:a="http://schemas.openxmlformats.org/drawingml/2006/main" name="Office Theme">
  <a:themeElements>
    <a:clrScheme name="Custom 2">
      <a:dk1>
        <a:srgbClr val="000000"/>
      </a:dk1>
      <a:lt1>
        <a:srgbClr val="FFFFFF"/>
      </a:lt1>
      <a:dk2>
        <a:srgbClr val="515151"/>
      </a:dk2>
      <a:lt2>
        <a:srgbClr val="F1F1F3"/>
      </a:lt2>
      <a:accent1>
        <a:srgbClr val="DA281C"/>
      </a:accent1>
      <a:accent2>
        <a:srgbClr val="EA6834"/>
      </a:accent2>
      <a:accent3>
        <a:srgbClr val="004E6C"/>
      </a:accent3>
      <a:accent4>
        <a:srgbClr val="1B77AF"/>
      </a:accent4>
      <a:accent5>
        <a:srgbClr val="0A8E9B"/>
      </a:accent5>
      <a:accent6>
        <a:srgbClr val="EA8C3F"/>
      </a:accent6>
      <a:hlink>
        <a:srgbClr val="0563C1"/>
      </a:hlink>
      <a:folHlink>
        <a:srgbClr val="954F72"/>
      </a:folHlink>
    </a:clrScheme>
    <a:fontScheme name="Custom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dirty="0" smtClean="0"/>
        </a:defPPr>
      </a:lstStyle>
    </a:txDef>
  </a:objectDefaults>
  <a:extraClrSchemeLst/>
  <a:extLst>
    <a:ext uri="{05A4C25C-085E-4340-85A3-A5531E510DB2}">
      <thm15:themeFamily xmlns:thm15="http://schemas.microsoft.com/office/thememl/2012/main" name="Avaya Corporate Powerpoint Template 7_2020" id="{60924CA1-2898-4B42-BE38-79921F511BAD}" vid="{D9B4247E-E602-9E4A-8D27-9924A4283B91}"/>
    </a:ext>
  </a:extLst>
</a:theme>
</file>

<file path=ppt/theme/theme2.xml><?xml version="1.0" encoding="utf-8"?>
<a:theme xmlns:a="http://schemas.openxmlformats.org/drawingml/2006/main" name="Master Slide for WHITE TEXT">
  <a:themeElements>
    <a:clrScheme name="Custom 2">
      <a:dk1>
        <a:srgbClr val="000000"/>
      </a:dk1>
      <a:lt1>
        <a:srgbClr val="FFFFFF"/>
      </a:lt1>
      <a:dk2>
        <a:srgbClr val="515151"/>
      </a:dk2>
      <a:lt2>
        <a:srgbClr val="F1F1F3"/>
      </a:lt2>
      <a:accent1>
        <a:srgbClr val="DA281C"/>
      </a:accent1>
      <a:accent2>
        <a:srgbClr val="EA6834"/>
      </a:accent2>
      <a:accent3>
        <a:srgbClr val="004E6C"/>
      </a:accent3>
      <a:accent4>
        <a:srgbClr val="1B77AF"/>
      </a:accent4>
      <a:accent5>
        <a:srgbClr val="0A8E9B"/>
      </a:accent5>
      <a:accent6>
        <a:srgbClr val="EA8C3F"/>
      </a:accent6>
      <a:hlink>
        <a:srgbClr val="0563C1"/>
      </a:hlink>
      <a:folHlink>
        <a:srgbClr val="954F72"/>
      </a:folHlink>
    </a:clrScheme>
    <a:fontScheme name="Custom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buFont typeface="Arial" panose="020B0604020202020204" pitchFamily="34" charset="0"/>
          <a:buChar char="•"/>
          <a:defRPr sz="2400" dirty="0" smtClean="0">
            <a:solidFill>
              <a:schemeClr val="tx2"/>
            </a:solidFill>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extLst>
    <a:ext uri="{05A4C25C-085E-4340-85A3-A5531E510DB2}">
      <thm15:themeFamily xmlns:thm15="http://schemas.microsoft.com/office/thememl/2012/main" name="Avaya Corporate Powerpoint Template 7_2020" id="{60924CA1-2898-4B42-BE38-79921F511BAD}" vid="{9C03AE52-ACA1-D84E-9477-4D7CE47A737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EE5C62A255767F48B0D490FFE597DE32" ma:contentTypeVersion="12" ma:contentTypeDescription="Creare un nuovo documento." ma:contentTypeScope="" ma:versionID="d3c8ac8420d8e99edb73184d79ca2be2">
  <xsd:schema xmlns:xsd="http://www.w3.org/2001/XMLSchema" xmlns:xs="http://www.w3.org/2001/XMLSchema" xmlns:p="http://schemas.microsoft.com/office/2006/metadata/properties" xmlns:ns2="0905709d-6079-4bcb-9fd2-abb7e695eae2" xmlns:ns3="469a9cbf-315c-40f5-9d11-21d5ea52a90a" targetNamespace="http://schemas.microsoft.com/office/2006/metadata/properties" ma:root="true" ma:fieldsID="7a337edd3b3e9a0ead845251819f6794" ns2:_="" ns3:_="">
    <xsd:import namespace="0905709d-6079-4bcb-9fd2-abb7e695eae2"/>
    <xsd:import namespace="469a9cbf-315c-40f5-9d11-21d5ea52a90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05709d-6079-4bcb-9fd2-abb7e695eae2"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69a9cbf-315c-40f5-9d11-21d5ea52a90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0D8E11-5177-4233-A848-F75B6DEACE15}">
  <ds:schemaRefs>
    <ds:schemaRef ds:uri="http://schemas.microsoft.com/sharepoint/v3/contenttype/forms"/>
  </ds:schemaRefs>
</ds:datastoreItem>
</file>

<file path=customXml/itemProps2.xml><?xml version="1.0" encoding="utf-8"?>
<ds:datastoreItem xmlns:ds="http://schemas.openxmlformats.org/officeDocument/2006/customXml" ds:itemID="{2BB7FBA3-31DD-480B-A349-AE2580D7AD18}">
  <ds:schemaRefs>
    <ds:schemaRef ds:uri="http://purl.org/dc/elements/1.1/"/>
    <ds:schemaRef ds:uri="http://schemas.microsoft.com/office/2006/metadata/properties"/>
    <ds:schemaRef ds:uri="http://purl.org/dc/terms/"/>
    <ds:schemaRef ds:uri="d9681bf4-b68f-4fb3-9b4e-29164ccbc04d"/>
    <ds:schemaRef ds:uri="http://schemas.microsoft.com/office/2006/documentManagement/types"/>
    <ds:schemaRef ds:uri="http://schemas.microsoft.com/office/infopath/2007/PartnerControls"/>
    <ds:schemaRef ds:uri="http://schemas.openxmlformats.org/package/2006/metadata/core-properties"/>
    <ds:schemaRef ds:uri="e0350af7-a1ee-42e2-92b6-63b5d300cb16"/>
    <ds:schemaRef ds:uri="http://www.w3.org/XML/1998/namespace"/>
    <ds:schemaRef ds:uri="http://purl.org/dc/dcmitype/"/>
  </ds:schemaRefs>
</ds:datastoreItem>
</file>

<file path=customXml/itemProps3.xml><?xml version="1.0" encoding="utf-8"?>
<ds:datastoreItem xmlns:ds="http://schemas.openxmlformats.org/officeDocument/2006/customXml" ds:itemID="{858078DC-2824-4CAD-BE45-B185807CDD66}"/>
</file>

<file path=docProps/app.xml><?xml version="1.0" encoding="utf-8"?>
<Properties xmlns="http://schemas.openxmlformats.org/officeDocument/2006/extended-properties" xmlns:vt="http://schemas.openxmlformats.org/officeDocument/2006/docPropsVTypes">
  <Template>Avaya Corporate Powerpoint Template 7_2020 (4)</Template>
  <TotalTime>2990</TotalTime>
  <Words>2336</Words>
  <Application>Microsoft Office PowerPoint</Application>
  <PresentationFormat>Widescreen</PresentationFormat>
  <Paragraphs>178</Paragraphs>
  <Slides>7</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Arial</vt:lpstr>
      <vt:lpstr>Calibri</vt:lpstr>
      <vt:lpstr>Gotham Medium</vt:lpstr>
      <vt:lpstr>Verdana</vt:lpstr>
      <vt:lpstr>Wingdings</vt:lpstr>
      <vt:lpstr>Office Theme</vt:lpstr>
      <vt:lpstr>Master Slide for WHITE TEXT</vt:lpstr>
      <vt:lpstr>La scelta giusta. Perché Avaya Cloud Office?</vt:lpstr>
      <vt:lpstr>PowerPoint Presentation</vt:lpstr>
      <vt:lpstr>Innovazione2 Più funzionalità, due centri R&amp;D, Nessun costo aggiuntivo</vt:lpstr>
      <vt:lpstr>PowerPoint Presentation</vt:lpstr>
      <vt:lpstr>PowerPoint Presentation</vt:lpstr>
      <vt:lpstr>Veloce, Facile, Eccellente</vt:lpstr>
      <vt:lpstr>Vogliamo guadagnarci la tua fiducia  www.avaya.com/it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Brooke Knudtson</dc:creator>
  <cp:lastModifiedBy>Main, Nick (Nick)</cp:lastModifiedBy>
  <cp:revision>95</cp:revision>
  <dcterms:created xsi:type="dcterms:W3CDTF">2020-07-10T19:58:06Z</dcterms:created>
  <dcterms:modified xsi:type="dcterms:W3CDTF">2020-11-05T17:40:17Z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0x010100EE5C62A255767F48B0D490FFE597DE32</vt:lpwstr>
  </property>
</Properties>
</file>