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DEF"/>
    <a:srgbClr val="25517B"/>
    <a:srgbClr val="2A2F30"/>
    <a:srgbClr val="00A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7" autoAdjust="0"/>
    <p:restoredTop sz="94660"/>
  </p:normalViewPr>
  <p:slideViewPr>
    <p:cSldViewPr snapToGrid="0">
      <p:cViewPr varScale="1">
        <p:scale>
          <a:sx n="71" d="100"/>
          <a:sy n="71" d="100"/>
        </p:scale>
        <p:origin x="286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4C4126-73BE-418F-9CF1-88BB9973967C}" type="datetimeFigureOut">
              <a:rPr lang="nl-NL" smtClean="0"/>
              <a:t>28-6-2021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3029676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4C4126-73BE-418F-9CF1-88BB9973967C}" type="datetimeFigureOut">
              <a:rPr lang="nl-NL" smtClean="0"/>
              <a:t>28-6-2021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3554994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4C4126-73BE-418F-9CF1-88BB9973967C}" type="datetimeFigureOut">
              <a:rPr lang="nl-NL" smtClean="0"/>
              <a:t>28-6-2021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1863556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4C4126-73BE-418F-9CF1-88BB9973967C}" type="datetimeFigureOut">
              <a:rPr lang="nl-NL" smtClean="0"/>
              <a:t>28-6-2021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164660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4C4126-73BE-418F-9CF1-88BB9973967C}" type="datetimeFigureOut">
              <a:rPr lang="nl-NL" smtClean="0"/>
              <a:t>28-6-2021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2004531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4C4126-73BE-418F-9CF1-88BB9973967C}" type="datetimeFigureOut">
              <a:rPr lang="nl-NL" smtClean="0"/>
              <a:t>28-6-2021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951415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4C4126-73BE-418F-9CF1-88BB9973967C}" type="datetimeFigureOut">
              <a:rPr lang="nl-NL" smtClean="0"/>
              <a:t>28-6-2021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2990307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4C4126-73BE-418F-9CF1-88BB9973967C}" type="datetimeFigureOut">
              <a:rPr lang="nl-NL" smtClean="0"/>
              <a:t>28-6-2021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4284099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C4126-73BE-418F-9CF1-88BB9973967C}" type="datetimeFigureOut">
              <a:rPr lang="nl-NL" smtClean="0"/>
              <a:t>28-6-2021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34482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D94C4126-73BE-418F-9CF1-88BB9973967C}" type="datetimeFigureOut">
              <a:rPr lang="nl-NL" smtClean="0"/>
              <a:t>28-6-2021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240188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D94C4126-73BE-418F-9CF1-88BB9973967C}" type="datetimeFigureOut">
              <a:rPr lang="nl-NL" smtClean="0"/>
              <a:t>28-6-2021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75B2544-6AB6-470D-AA41-841BB807B11D}" type="slidenum">
              <a:rPr lang="nl-NL" smtClean="0"/>
              <a:t>‹#›</a:t>
            </a:fld>
            <a:endParaRPr lang="nl-NL"/>
          </a:p>
        </p:txBody>
      </p:sp>
    </p:spTree>
    <p:extLst>
      <p:ext uri="{BB962C8B-B14F-4D97-AF65-F5344CB8AC3E}">
        <p14:creationId xmlns:p14="http://schemas.microsoft.com/office/powerpoint/2010/main" val="2702878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latin typeface="Tahoma" panose="020B0604030504040204" pitchFamily="34" charset="0"/>
              </a:defRPr>
            </a:lvl1pPr>
          </a:lstStyle>
          <a:p>
            <a:fld id="{D94C4126-73BE-418F-9CF1-88BB9973967C}" type="datetimeFigureOut">
              <a:rPr lang="nl-NL" smtClean="0"/>
              <a:pPr/>
              <a:t>28-6-2021</a:t>
            </a:fld>
            <a:endParaRPr lang="nl-NL"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latin typeface="Tahoma" panose="020B0604030504040204" pitchFamily="34" charset="0"/>
              </a:defRPr>
            </a:lvl1pPr>
          </a:lstStyle>
          <a:p>
            <a:endParaRPr lang="nl-NL"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latin typeface="Tahoma" panose="020B0604030504040204" pitchFamily="34" charset="0"/>
              </a:defRPr>
            </a:lvl1pPr>
          </a:lstStyle>
          <a:p>
            <a:fld id="{B75B2544-6AB6-470D-AA41-841BB807B11D}" type="slidenum">
              <a:rPr lang="nl-NL" smtClean="0"/>
              <a:pPr/>
              <a:t>‹#›</a:t>
            </a:fld>
            <a:endParaRPr lang="nl-NL" dirty="0"/>
          </a:p>
        </p:txBody>
      </p:sp>
    </p:spTree>
    <p:extLst>
      <p:ext uri="{BB962C8B-B14F-4D97-AF65-F5344CB8AC3E}">
        <p14:creationId xmlns:p14="http://schemas.microsoft.com/office/powerpoint/2010/main" val="24666361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Tahoma" panose="020B0604030504040204" pitchFamily="34" charset="0"/>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Tahoma" panose="020B0604030504040204" pitchFamily="34" charset="0"/>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Tahoma" panose="020B0604030504040204" pitchFamily="34" charset="0"/>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Tahoma" panose="020B0604030504040204" pitchFamily="34" charset="0"/>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Tahoma" panose="020B0604030504040204" pitchFamily="34" charset="0"/>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Tahoma" panose="020B0604030504040204" pitchFamily="34" charset="0"/>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170FDF0-9D10-4F57-B019-5977AB5B7685}"/>
              </a:ext>
            </a:extLst>
          </p:cNvPr>
          <p:cNvPicPr>
            <a:picLocks noChangeAspect="1"/>
          </p:cNvPicPr>
          <p:nvPr/>
        </p:nvPicPr>
        <p:blipFill>
          <a:blip r:embed="rId2"/>
          <a:stretch>
            <a:fillRect/>
          </a:stretch>
        </p:blipFill>
        <p:spPr>
          <a:xfrm>
            <a:off x="293785" y="249469"/>
            <a:ext cx="941338" cy="411392"/>
          </a:xfrm>
          <a:prstGeom prst="rect">
            <a:avLst/>
          </a:prstGeom>
        </p:spPr>
      </p:pic>
      <p:sp>
        <p:nvSpPr>
          <p:cNvPr id="5" name="Rectangle 4">
            <a:extLst>
              <a:ext uri="{FF2B5EF4-FFF2-40B4-BE49-F238E27FC236}">
                <a16:creationId xmlns:a16="http://schemas.microsoft.com/office/drawing/2014/main" id="{F2A3F41D-7CB9-4FBD-A7FD-8029F41578E2}"/>
              </a:ext>
            </a:extLst>
          </p:cNvPr>
          <p:cNvSpPr/>
          <p:nvPr/>
        </p:nvSpPr>
        <p:spPr>
          <a:xfrm>
            <a:off x="0" y="899334"/>
            <a:ext cx="7559675" cy="2816324"/>
          </a:xfrm>
          <a:prstGeom prst="rect">
            <a:avLst/>
          </a:prstGeom>
          <a:solidFill>
            <a:srgbClr val="255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7" name="TextBox 6">
            <a:extLst>
              <a:ext uri="{FF2B5EF4-FFF2-40B4-BE49-F238E27FC236}">
                <a16:creationId xmlns:a16="http://schemas.microsoft.com/office/drawing/2014/main" id="{42B93B86-2BB8-4305-BC21-DEDDDDCAD124}"/>
              </a:ext>
            </a:extLst>
          </p:cNvPr>
          <p:cNvSpPr txBox="1"/>
          <p:nvPr/>
        </p:nvSpPr>
        <p:spPr>
          <a:xfrm>
            <a:off x="222604" y="862335"/>
            <a:ext cx="3602268" cy="400110"/>
          </a:xfrm>
          <a:prstGeom prst="rect">
            <a:avLst/>
          </a:prstGeom>
          <a:noFill/>
        </p:spPr>
        <p:txBody>
          <a:bodyPr wrap="none" rtlCol="0">
            <a:spAutoFit/>
          </a:bodyPr>
          <a:lstStyle/>
          <a:p>
            <a:r>
              <a:rPr lang="en-US" sz="2000" b="1" dirty="0">
                <a:solidFill>
                  <a:schemeClr val="bg1"/>
                </a:solidFill>
                <a:latin typeface="Tahoma" panose="020B0604030504040204" pitchFamily="34" charset="0"/>
                <a:cs typeface="Tahoma" panose="020B0604030504040204" pitchFamily="34" charset="0"/>
              </a:rPr>
              <a:t>Von </a:t>
            </a:r>
            <a:r>
              <a:rPr lang="en-US" sz="2000" b="1" dirty="0" err="1">
                <a:solidFill>
                  <a:schemeClr val="bg1"/>
                </a:solidFill>
                <a:latin typeface="Tahoma" panose="020B0604030504040204" pitchFamily="34" charset="0"/>
                <a:cs typeface="Tahoma" panose="020B0604030504040204" pitchFamily="34" charset="0"/>
              </a:rPr>
              <a:t>zu</a:t>
            </a:r>
            <a:r>
              <a:rPr lang="en-US" sz="2000" b="1" dirty="0">
                <a:solidFill>
                  <a:schemeClr val="bg1"/>
                </a:solidFill>
                <a:latin typeface="Tahoma" panose="020B0604030504040204" pitchFamily="34" charset="0"/>
                <a:cs typeface="Tahoma" panose="020B0604030504040204" pitchFamily="34" charset="0"/>
              </a:rPr>
              <a:t> </a:t>
            </a:r>
            <a:r>
              <a:rPr lang="en-US" sz="2000" b="1" dirty="0" err="1">
                <a:solidFill>
                  <a:schemeClr val="bg1"/>
                </a:solidFill>
                <a:latin typeface="Tahoma" panose="020B0604030504040204" pitchFamily="34" charset="0"/>
                <a:cs typeface="Tahoma" panose="020B0604030504040204" pitchFamily="34" charset="0"/>
              </a:rPr>
              <a:t>Hause</a:t>
            </a:r>
            <a:r>
              <a:rPr lang="en-US" sz="2000" b="1" dirty="0">
                <a:solidFill>
                  <a:schemeClr val="bg1"/>
                </a:solidFill>
                <a:latin typeface="Tahoma" panose="020B0604030504040204" pitchFamily="34" charset="0"/>
                <a:cs typeface="Tahoma" panose="020B0604030504040204" pitchFamily="34" charset="0"/>
              </a:rPr>
              <a:t> </a:t>
            </a:r>
            <a:r>
              <a:rPr lang="en-US" sz="2000" b="1" dirty="0" err="1">
                <a:solidFill>
                  <a:schemeClr val="bg1"/>
                </a:solidFill>
                <a:latin typeface="Tahoma" panose="020B0604030504040204" pitchFamily="34" charset="0"/>
                <a:cs typeface="Tahoma" panose="020B0604030504040204" pitchFamily="34" charset="0"/>
              </a:rPr>
              <a:t>aus</a:t>
            </a:r>
            <a:r>
              <a:rPr lang="en-US" sz="2000" b="1" dirty="0">
                <a:solidFill>
                  <a:schemeClr val="bg1"/>
                </a:solidFill>
                <a:latin typeface="Tahoma" panose="020B0604030504040204" pitchFamily="34" charset="0"/>
                <a:cs typeface="Tahoma" panose="020B0604030504040204" pitchFamily="34" charset="0"/>
              </a:rPr>
              <a:t> </a:t>
            </a:r>
            <a:r>
              <a:rPr lang="en-US" sz="2000" b="1" dirty="0" err="1">
                <a:solidFill>
                  <a:schemeClr val="bg1"/>
                </a:solidFill>
                <a:latin typeface="Tahoma" panose="020B0604030504040204" pitchFamily="34" charset="0"/>
                <a:cs typeface="Tahoma" panose="020B0604030504040204" pitchFamily="34" charset="0"/>
              </a:rPr>
              <a:t>arbeiten</a:t>
            </a:r>
            <a:endParaRPr lang="nl-NL" sz="2000" b="1" dirty="0">
              <a:solidFill>
                <a:schemeClr val="bg1"/>
              </a:solidFill>
              <a:latin typeface="Tahoma" panose="020B0604030504040204" pitchFamily="34" charset="0"/>
              <a:cs typeface="Tahoma" panose="020B0604030504040204" pitchFamily="34" charset="0"/>
            </a:endParaRPr>
          </a:p>
        </p:txBody>
      </p:sp>
      <p:sp>
        <p:nvSpPr>
          <p:cNvPr id="8" name="TextBox 7">
            <a:extLst>
              <a:ext uri="{FF2B5EF4-FFF2-40B4-BE49-F238E27FC236}">
                <a16:creationId xmlns:a16="http://schemas.microsoft.com/office/drawing/2014/main" id="{7C3CA031-D855-4AEC-A863-9CB84218C1E9}"/>
              </a:ext>
            </a:extLst>
          </p:cNvPr>
          <p:cNvSpPr txBox="1"/>
          <p:nvPr/>
        </p:nvSpPr>
        <p:spPr>
          <a:xfrm>
            <a:off x="222605" y="1197132"/>
            <a:ext cx="6990699" cy="954107"/>
          </a:xfrm>
          <a:prstGeom prst="rect">
            <a:avLst/>
          </a:prstGeom>
          <a:noFill/>
        </p:spPr>
        <p:txBody>
          <a:bodyPr wrap="square" rtlCol="0">
            <a:spAutoFit/>
          </a:bodyPr>
          <a:lstStyle/>
          <a:p>
            <a:r>
              <a:rPr lang="de-DE" sz="1400" dirty="0">
                <a:solidFill>
                  <a:schemeClr val="bg1"/>
                </a:solidFill>
                <a:latin typeface="Tahoma" panose="020B0604030504040204" pitchFamily="34" charset="0"/>
                <a:cs typeface="Tahoma" panose="020B0604030504040204" pitchFamily="34" charset="0"/>
              </a:rPr>
              <a:t>Der Wunsch, von zu Hause aus zu arbeiten, nimmt zu. Aber sind Sie richtig ausgerüstet und auf alle Fälle vorbereitet? Wir können Ihnen mit der richtigen Lösung für Ihre Anforderungen helfen - von der einfachen Einrichtung bis hin zum Home Office für Führungskräfte.</a:t>
            </a:r>
            <a:endParaRPr lang="nl-NL" sz="1400" dirty="0">
              <a:solidFill>
                <a:schemeClr val="bg1"/>
              </a:solidFill>
              <a:latin typeface="Tahoma" panose="020B0604030504040204" pitchFamily="34" charset="0"/>
              <a:cs typeface="Tahoma" panose="020B0604030504040204" pitchFamily="34" charset="0"/>
            </a:endParaRPr>
          </a:p>
        </p:txBody>
      </p:sp>
      <p:sp>
        <p:nvSpPr>
          <p:cNvPr id="9" name="Rectangle 8">
            <a:extLst>
              <a:ext uri="{FF2B5EF4-FFF2-40B4-BE49-F238E27FC236}">
                <a16:creationId xmlns:a16="http://schemas.microsoft.com/office/drawing/2014/main" id="{3EF7B69D-21A7-474E-A4EF-87140C068CA8}"/>
              </a:ext>
            </a:extLst>
          </p:cNvPr>
          <p:cNvSpPr/>
          <p:nvPr/>
        </p:nvSpPr>
        <p:spPr>
          <a:xfrm>
            <a:off x="351336" y="2157980"/>
            <a:ext cx="1577964" cy="1956297"/>
          </a:xfrm>
          <a:prstGeom prst="rect">
            <a:avLst/>
          </a:prstGeom>
          <a:solidFill>
            <a:srgbClr val="E8E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13" name="Rectangle 12">
            <a:extLst>
              <a:ext uri="{FF2B5EF4-FFF2-40B4-BE49-F238E27FC236}">
                <a16:creationId xmlns:a16="http://schemas.microsoft.com/office/drawing/2014/main" id="{8AD19DC3-E809-40FA-A856-7A38D355F2D9}"/>
              </a:ext>
            </a:extLst>
          </p:cNvPr>
          <p:cNvSpPr/>
          <p:nvPr/>
        </p:nvSpPr>
        <p:spPr>
          <a:xfrm>
            <a:off x="2107956" y="2151239"/>
            <a:ext cx="1577964" cy="1669851"/>
          </a:xfrm>
          <a:prstGeom prst="rect">
            <a:avLst/>
          </a:prstGeom>
          <a:solidFill>
            <a:srgbClr val="E8E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14" name="Rectangle 13">
            <a:extLst>
              <a:ext uri="{FF2B5EF4-FFF2-40B4-BE49-F238E27FC236}">
                <a16:creationId xmlns:a16="http://schemas.microsoft.com/office/drawing/2014/main" id="{3CE0EB3C-5C42-4BA0-9FAB-7FCC83E01D33}"/>
              </a:ext>
            </a:extLst>
          </p:cNvPr>
          <p:cNvSpPr/>
          <p:nvPr/>
        </p:nvSpPr>
        <p:spPr>
          <a:xfrm>
            <a:off x="3872350" y="2151239"/>
            <a:ext cx="1577964" cy="2047387"/>
          </a:xfrm>
          <a:prstGeom prst="rect">
            <a:avLst/>
          </a:prstGeom>
          <a:solidFill>
            <a:srgbClr val="E8E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15" name="Rectangle 14">
            <a:extLst>
              <a:ext uri="{FF2B5EF4-FFF2-40B4-BE49-F238E27FC236}">
                <a16:creationId xmlns:a16="http://schemas.microsoft.com/office/drawing/2014/main" id="{3F29F852-C458-485C-BE95-6ADE4E56A8E8}"/>
              </a:ext>
            </a:extLst>
          </p:cNvPr>
          <p:cNvSpPr/>
          <p:nvPr/>
        </p:nvSpPr>
        <p:spPr>
          <a:xfrm>
            <a:off x="5641710" y="2146297"/>
            <a:ext cx="1577964" cy="2047387"/>
          </a:xfrm>
          <a:prstGeom prst="rect">
            <a:avLst/>
          </a:prstGeom>
          <a:solidFill>
            <a:srgbClr val="E8ED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16" name="TextBox 15">
            <a:extLst>
              <a:ext uri="{FF2B5EF4-FFF2-40B4-BE49-F238E27FC236}">
                <a16:creationId xmlns:a16="http://schemas.microsoft.com/office/drawing/2014/main" id="{AF56B625-70DE-4395-AA63-5B4E82B7C0DA}"/>
              </a:ext>
            </a:extLst>
          </p:cNvPr>
          <p:cNvSpPr txBox="1"/>
          <p:nvPr/>
        </p:nvSpPr>
        <p:spPr>
          <a:xfrm>
            <a:off x="5643114" y="2126834"/>
            <a:ext cx="1577965" cy="276999"/>
          </a:xfrm>
          <a:prstGeom prst="rect">
            <a:avLst/>
          </a:prstGeom>
          <a:noFill/>
        </p:spPr>
        <p:txBody>
          <a:bodyPr wrap="square" rtlCol="0">
            <a:spAutoFit/>
          </a:bodyPr>
          <a:lstStyle/>
          <a:p>
            <a:pPr algn="ctr"/>
            <a:r>
              <a:rPr lang="en-US" sz="1200" b="1" dirty="0" err="1">
                <a:solidFill>
                  <a:srgbClr val="2A2F30"/>
                </a:solidFill>
                <a:latin typeface="Tahoma" panose="020B0604030504040204" pitchFamily="34" charset="0"/>
                <a:cs typeface="Tahoma" panose="020B0604030504040204" pitchFamily="34" charset="0"/>
              </a:rPr>
              <a:t>Feinschliff</a:t>
            </a:r>
            <a:endParaRPr lang="nl-NL" sz="1200" b="1" dirty="0">
              <a:solidFill>
                <a:srgbClr val="2A2F30"/>
              </a:solidFill>
              <a:latin typeface="Tahoma" panose="020B0604030504040204" pitchFamily="34" charset="0"/>
              <a:cs typeface="Tahoma" panose="020B0604030504040204" pitchFamily="34" charset="0"/>
            </a:endParaRPr>
          </a:p>
        </p:txBody>
      </p:sp>
      <p:sp>
        <p:nvSpPr>
          <p:cNvPr id="17" name="TextBox 16">
            <a:extLst>
              <a:ext uri="{FF2B5EF4-FFF2-40B4-BE49-F238E27FC236}">
                <a16:creationId xmlns:a16="http://schemas.microsoft.com/office/drawing/2014/main" id="{04CA8AB8-56A4-497E-9F6D-A61C0C9A6EF1}"/>
              </a:ext>
            </a:extLst>
          </p:cNvPr>
          <p:cNvSpPr txBox="1"/>
          <p:nvPr/>
        </p:nvSpPr>
        <p:spPr>
          <a:xfrm>
            <a:off x="3873753" y="2117314"/>
            <a:ext cx="1577965" cy="276999"/>
          </a:xfrm>
          <a:prstGeom prst="rect">
            <a:avLst/>
          </a:prstGeom>
          <a:noFill/>
        </p:spPr>
        <p:txBody>
          <a:bodyPr wrap="square" rtlCol="0">
            <a:spAutoFit/>
          </a:bodyPr>
          <a:lstStyle/>
          <a:p>
            <a:pPr algn="ctr"/>
            <a:r>
              <a:rPr lang="en-US" sz="1200" b="1">
                <a:solidFill>
                  <a:srgbClr val="2A2F30"/>
                </a:solidFill>
                <a:latin typeface="Tahoma" panose="020B0604030504040204" pitchFamily="34" charset="0"/>
                <a:cs typeface="Tahoma" panose="020B0604030504040204" pitchFamily="34" charset="0"/>
              </a:rPr>
              <a:t>Videolösungen</a:t>
            </a:r>
            <a:endParaRPr lang="nl-NL" sz="1200" b="1" dirty="0">
              <a:solidFill>
                <a:srgbClr val="2A2F30"/>
              </a:solidFill>
              <a:latin typeface="Tahoma" panose="020B0604030504040204" pitchFamily="34" charset="0"/>
              <a:cs typeface="Tahoma" panose="020B0604030504040204" pitchFamily="34" charset="0"/>
            </a:endParaRPr>
          </a:p>
        </p:txBody>
      </p:sp>
      <p:sp>
        <p:nvSpPr>
          <p:cNvPr id="18" name="TextBox 17">
            <a:extLst>
              <a:ext uri="{FF2B5EF4-FFF2-40B4-BE49-F238E27FC236}">
                <a16:creationId xmlns:a16="http://schemas.microsoft.com/office/drawing/2014/main" id="{F0497BA2-747A-467F-BF72-7C6035F5C2E7}"/>
              </a:ext>
            </a:extLst>
          </p:cNvPr>
          <p:cNvSpPr txBox="1"/>
          <p:nvPr/>
        </p:nvSpPr>
        <p:spPr>
          <a:xfrm>
            <a:off x="2112921" y="2132908"/>
            <a:ext cx="1577965" cy="276999"/>
          </a:xfrm>
          <a:prstGeom prst="rect">
            <a:avLst/>
          </a:prstGeom>
          <a:noFill/>
        </p:spPr>
        <p:txBody>
          <a:bodyPr wrap="square" rtlCol="0">
            <a:spAutoFit/>
          </a:bodyPr>
          <a:lstStyle/>
          <a:p>
            <a:pPr algn="ctr"/>
            <a:r>
              <a:rPr lang="nl-NL" sz="1200" b="1" dirty="0">
                <a:solidFill>
                  <a:srgbClr val="2A2F30"/>
                </a:solidFill>
                <a:latin typeface="Tahoma" panose="020B0604030504040204" pitchFamily="34" charset="0"/>
                <a:cs typeface="Tahoma" panose="020B0604030504040204" pitchFamily="34" charset="0"/>
              </a:rPr>
              <a:t>Audio-Lösungen</a:t>
            </a:r>
          </a:p>
        </p:txBody>
      </p:sp>
      <p:sp>
        <p:nvSpPr>
          <p:cNvPr id="19" name="TextBox 18">
            <a:extLst>
              <a:ext uri="{FF2B5EF4-FFF2-40B4-BE49-F238E27FC236}">
                <a16:creationId xmlns:a16="http://schemas.microsoft.com/office/drawing/2014/main" id="{A0503A49-4D21-4AEB-A399-63508A5EEC07}"/>
              </a:ext>
            </a:extLst>
          </p:cNvPr>
          <p:cNvSpPr txBox="1"/>
          <p:nvPr/>
        </p:nvSpPr>
        <p:spPr>
          <a:xfrm>
            <a:off x="359111" y="2139683"/>
            <a:ext cx="1577965" cy="276999"/>
          </a:xfrm>
          <a:prstGeom prst="rect">
            <a:avLst/>
          </a:prstGeom>
          <a:noFill/>
        </p:spPr>
        <p:txBody>
          <a:bodyPr wrap="square" rtlCol="0">
            <a:spAutoFit/>
          </a:bodyPr>
          <a:lstStyle/>
          <a:p>
            <a:pPr algn="ctr"/>
            <a:r>
              <a:rPr lang="en-US" sz="1200" b="1" dirty="0" err="1">
                <a:solidFill>
                  <a:srgbClr val="2A2F30"/>
                </a:solidFill>
                <a:latin typeface="Tahoma" panose="020B0604030504040204" pitchFamily="34" charset="0"/>
                <a:cs typeface="Tahoma" panose="020B0604030504040204" pitchFamily="34" charset="0"/>
              </a:rPr>
              <a:t>Neueste</a:t>
            </a:r>
            <a:r>
              <a:rPr lang="en-US" sz="1200" b="1" dirty="0">
                <a:solidFill>
                  <a:srgbClr val="2A2F30"/>
                </a:solidFill>
                <a:latin typeface="Tahoma" panose="020B0604030504040204" pitchFamily="34" charset="0"/>
                <a:cs typeface="Tahoma" panose="020B0604030504040204" pitchFamily="34" charset="0"/>
              </a:rPr>
              <a:t> Software</a:t>
            </a:r>
            <a:endParaRPr lang="nl-NL" sz="1200" b="1" dirty="0">
              <a:solidFill>
                <a:srgbClr val="2A2F30"/>
              </a:solidFill>
              <a:latin typeface="Tahoma" panose="020B0604030504040204" pitchFamily="34" charset="0"/>
              <a:cs typeface="Tahoma" panose="020B0604030504040204" pitchFamily="34" charset="0"/>
            </a:endParaRPr>
          </a:p>
        </p:txBody>
      </p:sp>
      <p:sp>
        <p:nvSpPr>
          <p:cNvPr id="20" name="TextBox 19">
            <a:extLst>
              <a:ext uri="{FF2B5EF4-FFF2-40B4-BE49-F238E27FC236}">
                <a16:creationId xmlns:a16="http://schemas.microsoft.com/office/drawing/2014/main" id="{139A6FB0-3DF3-4BE9-A31B-F4FB58AA5EDF}"/>
              </a:ext>
            </a:extLst>
          </p:cNvPr>
          <p:cNvSpPr txBox="1"/>
          <p:nvPr/>
        </p:nvSpPr>
        <p:spPr>
          <a:xfrm>
            <a:off x="5630374" y="2379428"/>
            <a:ext cx="1577965" cy="1200329"/>
          </a:xfrm>
          <a:prstGeom prst="rect">
            <a:avLst/>
          </a:prstGeom>
          <a:noFill/>
        </p:spPr>
        <p:txBody>
          <a:bodyPr wrap="square" rtlCol="0">
            <a:spAutoFit/>
          </a:bodyPr>
          <a:lstStyle/>
          <a:p>
            <a:pPr algn="ctr"/>
            <a:r>
              <a:rPr lang="de-DE" sz="1200" dirty="0">
                <a:solidFill>
                  <a:srgbClr val="2A2F30"/>
                </a:solidFill>
                <a:latin typeface="Tahoma" panose="020B0604030504040204" pitchFamily="34" charset="0"/>
                <a:cs typeface="Tahoma" panose="020B0604030504040204" pitchFamily="34" charset="0"/>
              </a:rPr>
              <a:t>Es ist nicht nur Audio und Video</a:t>
            </a:r>
            <a:r>
              <a:rPr lang="de-DE" sz="1200">
                <a:solidFill>
                  <a:srgbClr val="2A2F30"/>
                </a:solidFill>
                <a:latin typeface="Tahoma" panose="020B0604030504040204" pitchFamily="34" charset="0"/>
                <a:cs typeface="Tahoma" panose="020B0604030504040204" pitchFamily="34" charset="0"/>
              </a:rPr>
              <a:t>. Denken Sie an </a:t>
            </a:r>
            <a:r>
              <a:rPr lang="de-DE" sz="1200" dirty="0">
                <a:solidFill>
                  <a:srgbClr val="2A2F30"/>
                </a:solidFill>
                <a:latin typeface="Tahoma" panose="020B0604030504040204" pitchFamily="34" charset="0"/>
                <a:cs typeface="Tahoma" panose="020B0604030504040204" pitchFamily="34" charset="0"/>
              </a:rPr>
              <a:t>einen bequemen Stuhl </a:t>
            </a:r>
            <a:r>
              <a:rPr lang="de-DE" sz="1200">
                <a:solidFill>
                  <a:srgbClr val="2A2F30"/>
                </a:solidFill>
                <a:latin typeface="Tahoma" panose="020B0604030504040204" pitchFamily="34" charset="0"/>
                <a:cs typeface="Tahoma" panose="020B0604030504040204" pitchFamily="34" charset="0"/>
              </a:rPr>
              <a:t>und gute </a:t>
            </a:r>
            <a:r>
              <a:rPr lang="de-DE" sz="1200" dirty="0">
                <a:solidFill>
                  <a:srgbClr val="2A2F30"/>
                </a:solidFill>
                <a:latin typeface="Tahoma" panose="020B0604030504040204" pitchFamily="34" charset="0"/>
                <a:cs typeface="Tahoma" panose="020B0604030504040204" pitchFamily="34" charset="0"/>
              </a:rPr>
              <a:t>Beleuchtung.</a:t>
            </a:r>
            <a:endParaRPr lang="nl-NL" sz="1200" dirty="0">
              <a:solidFill>
                <a:srgbClr val="2A2F30"/>
              </a:solidFill>
              <a:latin typeface="Tahoma" panose="020B0604030504040204" pitchFamily="34" charset="0"/>
              <a:cs typeface="Tahoma" panose="020B0604030504040204" pitchFamily="34" charset="0"/>
            </a:endParaRPr>
          </a:p>
        </p:txBody>
      </p:sp>
      <p:sp>
        <p:nvSpPr>
          <p:cNvPr id="21" name="TextBox 20">
            <a:extLst>
              <a:ext uri="{FF2B5EF4-FFF2-40B4-BE49-F238E27FC236}">
                <a16:creationId xmlns:a16="http://schemas.microsoft.com/office/drawing/2014/main" id="{CF4256CB-BA8A-46E8-93F2-FE7561246534}"/>
              </a:ext>
            </a:extLst>
          </p:cNvPr>
          <p:cNvSpPr txBox="1"/>
          <p:nvPr/>
        </p:nvSpPr>
        <p:spPr>
          <a:xfrm>
            <a:off x="3846219" y="2372976"/>
            <a:ext cx="1577965" cy="1384995"/>
          </a:xfrm>
          <a:prstGeom prst="rect">
            <a:avLst/>
          </a:prstGeom>
          <a:noFill/>
        </p:spPr>
        <p:txBody>
          <a:bodyPr wrap="square" rtlCol="0">
            <a:spAutoFit/>
          </a:bodyPr>
          <a:lstStyle/>
          <a:p>
            <a:pPr algn="ctr"/>
            <a:r>
              <a:rPr lang="de-DE" sz="1200">
                <a:solidFill>
                  <a:srgbClr val="2A2F30"/>
                </a:solidFill>
                <a:latin typeface="Tahoma" panose="020B0604030504040204" pitchFamily="34" charset="0"/>
                <a:cs typeface="Tahoma" panose="020B0604030504040204" pitchFamily="34" charset="0"/>
              </a:rPr>
              <a:t>Der Einsatz </a:t>
            </a:r>
            <a:r>
              <a:rPr lang="de-DE" sz="1200" dirty="0">
                <a:solidFill>
                  <a:srgbClr val="2A2F30"/>
                </a:solidFill>
                <a:latin typeface="Tahoma" panose="020B0604030504040204" pitchFamily="34" charset="0"/>
                <a:cs typeface="Tahoma" panose="020B0604030504040204" pitchFamily="34" charset="0"/>
              </a:rPr>
              <a:t>von Videokonferenzen ist für Sie der Schlüssel zur Zusammenarbeit mit Kollegen oder externen Partnern.</a:t>
            </a:r>
            <a:endParaRPr lang="nl-NL" sz="1200" dirty="0">
              <a:solidFill>
                <a:srgbClr val="2A2F30"/>
              </a:solidFill>
              <a:latin typeface="Tahoma" panose="020B0604030504040204" pitchFamily="34" charset="0"/>
              <a:cs typeface="Tahoma" panose="020B0604030504040204" pitchFamily="34" charset="0"/>
            </a:endParaRPr>
          </a:p>
        </p:txBody>
      </p:sp>
      <p:sp>
        <p:nvSpPr>
          <p:cNvPr id="22" name="TextBox 21">
            <a:extLst>
              <a:ext uri="{FF2B5EF4-FFF2-40B4-BE49-F238E27FC236}">
                <a16:creationId xmlns:a16="http://schemas.microsoft.com/office/drawing/2014/main" id="{5B0CFC8C-8E6B-4918-83D7-5105711A2E81}"/>
              </a:ext>
            </a:extLst>
          </p:cNvPr>
          <p:cNvSpPr txBox="1"/>
          <p:nvPr/>
        </p:nvSpPr>
        <p:spPr>
          <a:xfrm>
            <a:off x="2098777" y="2384469"/>
            <a:ext cx="1577965" cy="1754326"/>
          </a:xfrm>
          <a:prstGeom prst="rect">
            <a:avLst/>
          </a:prstGeom>
          <a:solidFill>
            <a:srgbClr val="E8EDEF"/>
          </a:solidFill>
        </p:spPr>
        <p:txBody>
          <a:bodyPr wrap="square" rtlCol="0">
            <a:spAutoFit/>
          </a:bodyPr>
          <a:lstStyle/>
          <a:p>
            <a:pPr algn="ctr"/>
            <a:r>
              <a:rPr lang="de-DE" sz="1200" dirty="0">
                <a:solidFill>
                  <a:srgbClr val="2A2F30"/>
                </a:solidFill>
                <a:latin typeface="Tahoma" panose="020B0604030504040204" pitchFamily="34" charset="0"/>
                <a:cs typeface="Tahoma" panose="020B0604030504040204" pitchFamily="34" charset="0"/>
              </a:rPr>
              <a:t>Das Finden der richtigen Audiolösung ist der Schlüssel, damit Sie trotz aller Hintergrund-geräusche die beste Soundqualität haben. </a:t>
            </a:r>
            <a:endParaRPr lang="nl-NL" sz="1200" dirty="0">
              <a:solidFill>
                <a:srgbClr val="2A2F30"/>
              </a:solidFill>
              <a:latin typeface="Tahoma" panose="020B0604030504040204" pitchFamily="34" charset="0"/>
              <a:cs typeface="Tahoma" panose="020B0604030504040204" pitchFamily="34" charset="0"/>
            </a:endParaRPr>
          </a:p>
        </p:txBody>
      </p:sp>
      <p:sp>
        <p:nvSpPr>
          <p:cNvPr id="23" name="TextBox 22">
            <a:extLst>
              <a:ext uri="{FF2B5EF4-FFF2-40B4-BE49-F238E27FC236}">
                <a16:creationId xmlns:a16="http://schemas.microsoft.com/office/drawing/2014/main" id="{D6BEB08B-4007-4E81-8CF3-7A18A3D9F223}"/>
              </a:ext>
            </a:extLst>
          </p:cNvPr>
          <p:cNvSpPr txBox="1"/>
          <p:nvPr/>
        </p:nvSpPr>
        <p:spPr>
          <a:xfrm>
            <a:off x="343561" y="2379428"/>
            <a:ext cx="1577965" cy="1200329"/>
          </a:xfrm>
          <a:prstGeom prst="rect">
            <a:avLst/>
          </a:prstGeom>
          <a:noFill/>
        </p:spPr>
        <p:txBody>
          <a:bodyPr wrap="square" rtlCol="0">
            <a:spAutoFit/>
          </a:bodyPr>
          <a:lstStyle/>
          <a:p>
            <a:pPr algn="ctr"/>
            <a:r>
              <a:rPr lang="de-DE" sz="1200" dirty="0">
                <a:solidFill>
                  <a:srgbClr val="2A2F30"/>
                </a:solidFill>
                <a:latin typeface="Tahoma" panose="020B0604030504040204" pitchFamily="34" charset="0"/>
                <a:cs typeface="Tahoma" panose="020B0604030504040204" pitchFamily="34" charset="0"/>
              </a:rPr>
              <a:t>Stellen Sie sicher, dass Sie immer die neueste </a:t>
            </a:r>
            <a:r>
              <a:rPr lang="de-DE" sz="1200" dirty="0" err="1">
                <a:solidFill>
                  <a:srgbClr val="2A2F30"/>
                </a:solidFill>
                <a:latin typeface="Tahoma" panose="020B0604030504040204" pitchFamily="34" charset="0"/>
                <a:cs typeface="Tahoma" panose="020B0604030504040204" pitchFamily="34" charset="0"/>
              </a:rPr>
              <a:t>Collaboration</a:t>
            </a:r>
            <a:r>
              <a:rPr lang="de-DE" sz="1200" dirty="0">
                <a:solidFill>
                  <a:srgbClr val="2A2F30"/>
                </a:solidFill>
                <a:latin typeface="Tahoma" panose="020B0604030504040204" pitchFamily="34" charset="0"/>
                <a:cs typeface="Tahoma" panose="020B0604030504040204" pitchFamily="34" charset="0"/>
              </a:rPr>
              <a:t>-Software auf Ihren Geräten haben.</a:t>
            </a:r>
            <a:endParaRPr lang="nl-NL" sz="1200" dirty="0">
              <a:solidFill>
                <a:srgbClr val="2A2F30"/>
              </a:solidFill>
              <a:latin typeface="Tahoma" panose="020B0604030504040204" pitchFamily="34" charset="0"/>
              <a:cs typeface="Tahoma" panose="020B0604030504040204" pitchFamily="34" charset="0"/>
            </a:endParaRPr>
          </a:p>
        </p:txBody>
      </p:sp>
      <p:sp>
        <p:nvSpPr>
          <p:cNvPr id="28" name="TextBox 27">
            <a:extLst>
              <a:ext uri="{FF2B5EF4-FFF2-40B4-BE49-F238E27FC236}">
                <a16:creationId xmlns:a16="http://schemas.microsoft.com/office/drawing/2014/main" id="{09EB0A8A-F2B6-4156-A576-FD50DC1F4E88}"/>
              </a:ext>
            </a:extLst>
          </p:cNvPr>
          <p:cNvSpPr txBox="1"/>
          <p:nvPr/>
        </p:nvSpPr>
        <p:spPr>
          <a:xfrm>
            <a:off x="222605" y="4117187"/>
            <a:ext cx="2616422" cy="400110"/>
          </a:xfrm>
          <a:prstGeom prst="rect">
            <a:avLst/>
          </a:prstGeom>
          <a:noFill/>
        </p:spPr>
        <p:txBody>
          <a:bodyPr wrap="none" rtlCol="0">
            <a:spAutoFit/>
          </a:bodyPr>
          <a:lstStyle/>
          <a:p>
            <a:r>
              <a:rPr lang="en-US" sz="2000" b="1" dirty="0" err="1">
                <a:solidFill>
                  <a:srgbClr val="25517B"/>
                </a:solidFill>
                <a:latin typeface="Tahoma" panose="020B0604030504040204" pitchFamily="34" charset="0"/>
                <a:cs typeface="Tahoma" panose="020B0604030504040204" pitchFamily="34" charset="0"/>
              </a:rPr>
              <a:t>Homeoffice</a:t>
            </a:r>
            <a:r>
              <a:rPr lang="en-US" sz="2000" b="1" dirty="0">
                <a:solidFill>
                  <a:srgbClr val="25517B"/>
                </a:solidFill>
                <a:latin typeface="Tahoma" panose="020B0604030504040204" pitchFamily="34" charset="0"/>
                <a:cs typeface="Tahoma" panose="020B0604030504040204" pitchFamily="34" charset="0"/>
              </a:rPr>
              <a:t> </a:t>
            </a:r>
            <a:r>
              <a:rPr lang="en-US" sz="2000" b="1" dirty="0" err="1">
                <a:solidFill>
                  <a:srgbClr val="25517B"/>
                </a:solidFill>
                <a:latin typeface="Tahoma" panose="020B0604030504040204" pitchFamily="34" charset="0"/>
                <a:cs typeface="Tahoma" panose="020B0604030504040204" pitchFamily="34" charset="0"/>
              </a:rPr>
              <a:t>Pakete</a:t>
            </a:r>
            <a:endParaRPr lang="nl-NL" sz="2000" b="1" dirty="0">
              <a:solidFill>
                <a:srgbClr val="25517B"/>
              </a:solidFill>
              <a:latin typeface="Tahoma" panose="020B0604030504040204" pitchFamily="34" charset="0"/>
              <a:cs typeface="Tahoma" panose="020B0604030504040204" pitchFamily="34" charset="0"/>
            </a:endParaRPr>
          </a:p>
        </p:txBody>
      </p:sp>
      <p:sp>
        <p:nvSpPr>
          <p:cNvPr id="24" name="Rectangle 23">
            <a:extLst>
              <a:ext uri="{FF2B5EF4-FFF2-40B4-BE49-F238E27FC236}">
                <a16:creationId xmlns:a16="http://schemas.microsoft.com/office/drawing/2014/main" id="{E87C8882-FF13-43A0-8F87-C93C49EAA50F}"/>
              </a:ext>
            </a:extLst>
          </p:cNvPr>
          <p:cNvSpPr/>
          <p:nvPr/>
        </p:nvSpPr>
        <p:spPr>
          <a:xfrm>
            <a:off x="346369" y="4597779"/>
            <a:ext cx="3339551" cy="216807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30" name="Rectangle 29">
            <a:extLst>
              <a:ext uri="{FF2B5EF4-FFF2-40B4-BE49-F238E27FC236}">
                <a16:creationId xmlns:a16="http://schemas.microsoft.com/office/drawing/2014/main" id="{1E5EC73A-A355-4B21-A44C-5F6A9191090E}"/>
              </a:ext>
            </a:extLst>
          </p:cNvPr>
          <p:cNvSpPr/>
          <p:nvPr/>
        </p:nvSpPr>
        <p:spPr>
          <a:xfrm>
            <a:off x="3873753" y="4597779"/>
            <a:ext cx="3339551" cy="2168071"/>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31" name="Rectangle 30">
            <a:extLst>
              <a:ext uri="{FF2B5EF4-FFF2-40B4-BE49-F238E27FC236}">
                <a16:creationId xmlns:a16="http://schemas.microsoft.com/office/drawing/2014/main" id="{6900723F-6F49-49AA-8BA8-FCB9FA59D7FE}"/>
              </a:ext>
            </a:extLst>
          </p:cNvPr>
          <p:cNvSpPr/>
          <p:nvPr/>
        </p:nvSpPr>
        <p:spPr>
          <a:xfrm>
            <a:off x="346369" y="6907034"/>
            <a:ext cx="3339551" cy="2272327"/>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32" name="Rectangle 31">
            <a:extLst>
              <a:ext uri="{FF2B5EF4-FFF2-40B4-BE49-F238E27FC236}">
                <a16:creationId xmlns:a16="http://schemas.microsoft.com/office/drawing/2014/main" id="{F711CB11-929A-455B-BCC0-B2E85A29E6A8}"/>
              </a:ext>
            </a:extLst>
          </p:cNvPr>
          <p:cNvSpPr/>
          <p:nvPr/>
        </p:nvSpPr>
        <p:spPr>
          <a:xfrm>
            <a:off x="3873753" y="6907034"/>
            <a:ext cx="3339551" cy="2272327"/>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Tahoma" panose="020B0604030504040204" pitchFamily="34" charset="0"/>
            </a:endParaRPr>
          </a:p>
        </p:txBody>
      </p:sp>
      <p:sp>
        <p:nvSpPr>
          <p:cNvPr id="33" name="TextBox 32">
            <a:extLst>
              <a:ext uri="{FF2B5EF4-FFF2-40B4-BE49-F238E27FC236}">
                <a16:creationId xmlns:a16="http://schemas.microsoft.com/office/drawing/2014/main" id="{86E54644-A57C-4B28-B1D1-D79F17C59A3B}"/>
              </a:ext>
            </a:extLst>
          </p:cNvPr>
          <p:cNvSpPr txBox="1"/>
          <p:nvPr/>
        </p:nvSpPr>
        <p:spPr>
          <a:xfrm>
            <a:off x="471934" y="5366885"/>
            <a:ext cx="1577965" cy="523220"/>
          </a:xfrm>
          <a:prstGeom prst="rect">
            <a:avLst/>
          </a:prstGeom>
          <a:noFill/>
        </p:spPr>
        <p:txBody>
          <a:bodyPr wrap="square" rtlCol="0">
            <a:spAutoFit/>
          </a:bodyPr>
          <a:lstStyle/>
          <a:p>
            <a:r>
              <a:rPr lang="en-US" sz="1400" b="1">
                <a:solidFill>
                  <a:srgbClr val="2A2F30"/>
                </a:solidFill>
                <a:latin typeface="Tahoma" panose="020B0604030504040204" pitchFamily="34" charset="0"/>
                <a:cs typeface="Tahoma" panose="020B0604030504040204" pitchFamily="34" charset="0"/>
              </a:rPr>
              <a:t>Einfache</a:t>
            </a:r>
            <a:endParaRPr lang="en-US" sz="1400" b="1" dirty="0">
              <a:solidFill>
                <a:srgbClr val="2A2F30"/>
              </a:solidFill>
              <a:latin typeface="Tahoma" panose="020B0604030504040204" pitchFamily="34" charset="0"/>
              <a:cs typeface="Tahoma" panose="020B0604030504040204" pitchFamily="34" charset="0"/>
            </a:endParaRPr>
          </a:p>
          <a:p>
            <a:r>
              <a:rPr lang="en-US" sz="1400" b="1" dirty="0" err="1">
                <a:solidFill>
                  <a:srgbClr val="2A2F30"/>
                </a:solidFill>
                <a:latin typeface="Tahoma" panose="020B0604030504040204" pitchFamily="34" charset="0"/>
                <a:cs typeface="Tahoma" panose="020B0604030504040204" pitchFamily="34" charset="0"/>
              </a:rPr>
              <a:t>Einrichtung</a:t>
            </a:r>
            <a:endParaRPr lang="nl-NL" sz="1400" b="1" dirty="0">
              <a:solidFill>
                <a:srgbClr val="2A2F30"/>
              </a:solidFill>
              <a:latin typeface="Tahoma" panose="020B0604030504040204" pitchFamily="34" charset="0"/>
              <a:cs typeface="Tahoma" panose="020B0604030504040204" pitchFamily="34" charset="0"/>
            </a:endParaRPr>
          </a:p>
        </p:txBody>
      </p:sp>
      <p:sp>
        <p:nvSpPr>
          <p:cNvPr id="34" name="TextBox 33">
            <a:extLst>
              <a:ext uri="{FF2B5EF4-FFF2-40B4-BE49-F238E27FC236}">
                <a16:creationId xmlns:a16="http://schemas.microsoft.com/office/drawing/2014/main" id="{EDD9AFAB-A154-4AB5-9D97-A85B827B7BCF}"/>
              </a:ext>
            </a:extLst>
          </p:cNvPr>
          <p:cNvSpPr txBox="1"/>
          <p:nvPr/>
        </p:nvSpPr>
        <p:spPr>
          <a:xfrm>
            <a:off x="471934" y="5850588"/>
            <a:ext cx="2982467" cy="830997"/>
          </a:xfrm>
          <a:prstGeom prst="rect">
            <a:avLst/>
          </a:prstGeom>
          <a:noFill/>
        </p:spPr>
        <p:txBody>
          <a:bodyPr wrap="square" rtlCol="0">
            <a:spAutoFit/>
          </a:bodyPr>
          <a:lstStyle/>
          <a:p>
            <a:r>
              <a:rPr lang="de-DE" sz="1200" dirty="0">
                <a:solidFill>
                  <a:srgbClr val="2A2F30"/>
                </a:solidFill>
                <a:latin typeface="Tahoma" panose="020B0604030504040204" pitchFamily="34" charset="0"/>
                <a:cs typeface="Tahoma" panose="020B0604030504040204" pitchFamily="34" charset="0"/>
              </a:rPr>
              <a:t>Das </a:t>
            </a:r>
            <a:r>
              <a:rPr lang="de-DE" sz="1200" dirty="0" err="1">
                <a:solidFill>
                  <a:srgbClr val="2A2F30"/>
                </a:solidFill>
                <a:latin typeface="Tahoma" panose="020B0604030504040204" pitchFamily="34" charset="0"/>
                <a:cs typeface="Tahoma" panose="020B0604030504040204" pitchFamily="34" charset="0"/>
              </a:rPr>
              <a:t>Blackwire</a:t>
            </a:r>
            <a:r>
              <a:rPr lang="de-DE" sz="1200" dirty="0">
                <a:solidFill>
                  <a:srgbClr val="2A2F30"/>
                </a:solidFill>
                <a:latin typeface="Tahoma" panose="020B0604030504040204" pitchFamily="34" charset="0"/>
                <a:cs typeface="Tahoma" panose="020B0604030504040204" pitchFamily="34" charset="0"/>
              </a:rPr>
              <a:t> 3310-Headset und die </a:t>
            </a:r>
            <a:r>
              <a:rPr lang="de-DE" sz="1200" dirty="0" err="1">
                <a:solidFill>
                  <a:srgbClr val="2A2F30"/>
                </a:solidFill>
                <a:latin typeface="Tahoma" panose="020B0604030504040204" pitchFamily="34" charset="0"/>
                <a:cs typeface="Tahoma" panose="020B0604030504040204" pitchFamily="34" charset="0"/>
              </a:rPr>
              <a:t>EagleEye</a:t>
            </a:r>
            <a:r>
              <a:rPr lang="de-DE" sz="1200" dirty="0">
                <a:solidFill>
                  <a:srgbClr val="2A2F30"/>
                </a:solidFill>
                <a:latin typeface="Tahoma" panose="020B0604030504040204" pitchFamily="34" charset="0"/>
                <a:cs typeface="Tahoma" panose="020B0604030504040204" pitchFamily="34" charset="0"/>
              </a:rPr>
              <a:t> Mini-Kamera sorgen </a:t>
            </a:r>
            <a:r>
              <a:rPr lang="de-DE" sz="1200">
                <a:solidFill>
                  <a:srgbClr val="2A2F30"/>
                </a:solidFill>
                <a:latin typeface="Tahoma" panose="020B0604030504040204" pitchFamily="34" charset="0"/>
                <a:cs typeface="Tahoma" panose="020B0604030504040204" pitchFamily="34" charset="0"/>
              </a:rPr>
              <a:t>für schnelle </a:t>
            </a:r>
            <a:r>
              <a:rPr lang="de-DE" sz="1200" dirty="0">
                <a:solidFill>
                  <a:srgbClr val="2A2F30"/>
                </a:solidFill>
                <a:latin typeface="Tahoma" panose="020B0604030504040204" pitchFamily="34" charset="0"/>
                <a:cs typeface="Tahoma" panose="020B0604030504040204" pitchFamily="34" charset="0"/>
              </a:rPr>
              <a:t>Audio- und Video-Zusammenarbeit in Business-Qualität.</a:t>
            </a:r>
            <a:endParaRPr lang="nl-NL" sz="1200" dirty="0">
              <a:solidFill>
                <a:srgbClr val="2A2F30"/>
              </a:solidFill>
              <a:latin typeface="Tahoma" panose="020B0604030504040204" pitchFamily="34" charset="0"/>
              <a:cs typeface="Tahoma" panose="020B0604030504040204" pitchFamily="34" charset="0"/>
            </a:endParaRPr>
          </a:p>
        </p:txBody>
      </p:sp>
      <p:sp>
        <p:nvSpPr>
          <p:cNvPr id="35" name="TextBox 34">
            <a:extLst>
              <a:ext uri="{FF2B5EF4-FFF2-40B4-BE49-F238E27FC236}">
                <a16:creationId xmlns:a16="http://schemas.microsoft.com/office/drawing/2014/main" id="{A1A9230D-625B-4AFC-99BC-F39963206F6F}"/>
              </a:ext>
            </a:extLst>
          </p:cNvPr>
          <p:cNvSpPr txBox="1"/>
          <p:nvPr/>
        </p:nvSpPr>
        <p:spPr>
          <a:xfrm>
            <a:off x="3989162" y="5226551"/>
            <a:ext cx="1577965" cy="523220"/>
          </a:xfrm>
          <a:prstGeom prst="rect">
            <a:avLst/>
          </a:prstGeom>
          <a:noFill/>
        </p:spPr>
        <p:txBody>
          <a:bodyPr wrap="square" rtlCol="0">
            <a:spAutoFit/>
          </a:bodyPr>
          <a:lstStyle/>
          <a:p>
            <a:r>
              <a:rPr lang="en-US" sz="1400" b="1" dirty="0" err="1">
                <a:solidFill>
                  <a:srgbClr val="2A2F30"/>
                </a:solidFill>
                <a:latin typeface="Tahoma" panose="020B0604030504040204" pitchFamily="34" charset="0"/>
                <a:cs typeface="Tahoma" panose="020B0604030504040204" pitchFamily="34" charset="0"/>
              </a:rPr>
              <a:t>Vielseitiges</a:t>
            </a:r>
            <a:endParaRPr lang="en-US" sz="1400" b="1" dirty="0">
              <a:solidFill>
                <a:srgbClr val="2A2F30"/>
              </a:solidFill>
              <a:latin typeface="Tahoma" panose="020B0604030504040204" pitchFamily="34" charset="0"/>
              <a:cs typeface="Tahoma" panose="020B0604030504040204" pitchFamily="34" charset="0"/>
            </a:endParaRPr>
          </a:p>
          <a:p>
            <a:r>
              <a:rPr lang="en-US" sz="1400" b="1">
                <a:solidFill>
                  <a:srgbClr val="2A2F30"/>
                </a:solidFill>
                <a:latin typeface="Tahoma" panose="020B0604030504040204" pitchFamily="34" charset="0"/>
                <a:cs typeface="Tahoma" panose="020B0604030504040204" pitchFamily="34" charset="0"/>
              </a:rPr>
              <a:t>Homeoffce</a:t>
            </a:r>
            <a:endParaRPr lang="nl-NL" sz="1400" b="1" dirty="0">
              <a:solidFill>
                <a:srgbClr val="2A2F30"/>
              </a:solidFill>
              <a:latin typeface="Tahoma" panose="020B0604030504040204" pitchFamily="34" charset="0"/>
              <a:cs typeface="Tahoma" panose="020B0604030504040204" pitchFamily="34" charset="0"/>
            </a:endParaRPr>
          </a:p>
        </p:txBody>
      </p:sp>
      <p:sp>
        <p:nvSpPr>
          <p:cNvPr id="36" name="TextBox 35">
            <a:extLst>
              <a:ext uri="{FF2B5EF4-FFF2-40B4-BE49-F238E27FC236}">
                <a16:creationId xmlns:a16="http://schemas.microsoft.com/office/drawing/2014/main" id="{34415A40-15D3-435C-AC73-C9B107D4CD97}"/>
              </a:ext>
            </a:extLst>
          </p:cNvPr>
          <p:cNvSpPr txBox="1"/>
          <p:nvPr/>
        </p:nvSpPr>
        <p:spPr>
          <a:xfrm>
            <a:off x="3989162" y="5866650"/>
            <a:ext cx="2982467" cy="830997"/>
          </a:xfrm>
          <a:prstGeom prst="rect">
            <a:avLst/>
          </a:prstGeom>
          <a:noFill/>
        </p:spPr>
        <p:txBody>
          <a:bodyPr wrap="square" rtlCol="0">
            <a:spAutoFit/>
          </a:bodyPr>
          <a:lstStyle/>
          <a:p>
            <a:r>
              <a:rPr lang="de-DE" sz="1200" dirty="0">
                <a:solidFill>
                  <a:srgbClr val="2A2F30"/>
                </a:solidFill>
                <a:latin typeface="Tahoma" panose="020B0604030504040204" pitchFamily="34" charset="0"/>
                <a:cs typeface="Tahoma" panose="020B0604030504040204" pitchFamily="34" charset="0"/>
              </a:rPr>
              <a:t>Das Voyager 4220 UC-Headset, die Calisto-Freisprecheinrichtung und die </a:t>
            </a:r>
            <a:r>
              <a:rPr lang="de-DE" sz="1200" dirty="0" err="1">
                <a:solidFill>
                  <a:srgbClr val="2A2F30"/>
                </a:solidFill>
                <a:latin typeface="Tahoma" panose="020B0604030504040204" pitchFamily="34" charset="0"/>
                <a:cs typeface="Tahoma" panose="020B0604030504040204" pitchFamily="34" charset="0"/>
              </a:rPr>
              <a:t>EagleEye</a:t>
            </a:r>
            <a:r>
              <a:rPr lang="de-DE" sz="1200" dirty="0">
                <a:solidFill>
                  <a:srgbClr val="2A2F30"/>
                </a:solidFill>
                <a:latin typeface="Tahoma" panose="020B0604030504040204" pitchFamily="34" charset="0"/>
                <a:cs typeface="Tahoma" panose="020B0604030504040204" pitchFamily="34" charset="0"/>
              </a:rPr>
              <a:t> Mini-Kamera bieten eine Vielzahl von Anschlussmöglichkeiten.</a:t>
            </a:r>
            <a:endParaRPr lang="nl-NL" sz="1200" dirty="0">
              <a:solidFill>
                <a:srgbClr val="2A2F30"/>
              </a:solidFill>
              <a:latin typeface="Tahoma" panose="020B0604030504040204" pitchFamily="34" charset="0"/>
              <a:cs typeface="Tahoma" panose="020B0604030504040204" pitchFamily="34" charset="0"/>
            </a:endParaRPr>
          </a:p>
        </p:txBody>
      </p:sp>
      <p:sp>
        <p:nvSpPr>
          <p:cNvPr id="37" name="TextBox 36">
            <a:extLst>
              <a:ext uri="{FF2B5EF4-FFF2-40B4-BE49-F238E27FC236}">
                <a16:creationId xmlns:a16="http://schemas.microsoft.com/office/drawing/2014/main" id="{897F2C19-0202-4EA5-B836-94C33AEB19BB}"/>
              </a:ext>
            </a:extLst>
          </p:cNvPr>
          <p:cNvSpPr txBox="1"/>
          <p:nvPr/>
        </p:nvSpPr>
        <p:spPr>
          <a:xfrm>
            <a:off x="468137" y="7450099"/>
            <a:ext cx="1861709" cy="523220"/>
          </a:xfrm>
          <a:prstGeom prst="rect">
            <a:avLst/>
          </a:prstGeom>
          <a:noFill/>
        </p:spPr>
        <p:txBody>
          <a:bodyPr wrap="square" rtlCol="0">
            <a:spAutoFit/>
          </a:bodyPr>
          <a:lstStyle/>
          <a:p>
            <a:r>
              <a:rPr lang="en-US" sz="1400" b="1" dirty="0" err="1">
                <a:solidFill>
                  <a:srgbClr val="2A2F30"/>
                </a:solidFill>
                <a:latin typeface="Tahoma" panose="020B0604030504040204" pitchFamily="34" charset="0"/>
                <a:cs typeface="Tahoma" panose="020B0604030504040204" pitchFamily="34" charset="0"/>
              </a:rPr>
              <a:t>Längere</a:t>
            </a:r>
            <a:endParaRPr lang="en-US" sz="1400" b="1" dirty="0">
              <a:solidFill>
                <a:srgbClr val="2A2F30"/>
              </a:solidFill>
              <a:latin typeface="Tahoma" panose="020B0604030504040204" pitchFamily="34" charset="0"/>
              <a:cs typeface="Tahoma" panose="020B0604030504040204" pitchFamily="34" charset="0"/>
            </a:endParaRPr>
          </a:p>
          <a:p>
            <a:r>
              <a:rPr lang="en-US" sz="1400" b="1" dirty="0" err="1">
                <a:solidFill>
                  <a:srgbClr val="2A2F30"/>
                </a:solidFill>
                <a:latin typeface="Tahoma" panose="020B0604030504040204" pitchFamily="34" charset="0"/>
                <a:cs typeface="Tahoma" panose="020B0604030504040204" pitchFamily="34" charset="0"/>
              </a:rPr>
              <a:t>Videokonferenzen</a:t>
            </a:r>
            <a:endParaRPr lang="nl-NL" sz="1400" b="1" dirty="0">
              <a:solidFill>
                <a:srgbClr val="2A2F30"/>
              </a:solidFill>
              <a:latin typeface="Tahoma" panose="020B0604030504040204" pitchFamily="34" charset="0"/>
              <a:cs typeface="Tahoma" panose="020B0604030504040204" pitchFamily="34" charset="0"/>
            </a:endParaRPr>
          </a:p>
        </p:txBody>
      </p:sp>
      <p:sp>
        <p:nvSpPr>
          <p:cNvPr id="38" name="TextBox 37">
            <a:extLst>
              <a:ext uri="{FF2B5EF4-FFF2-40B4-BE49-F238E27FC236}">
                <a16:creationId xmlns:a16="http://schemas.microsoft.com/office/drawing/2014/main" id="{0BB7BA94-E5A6-4A4B-B4C9-47B09DFA58CA}"/>
              </a:ext>
            </a:extLst>
          </p:cNvPr>
          <p:cNvSpPr txBox="1"/>
          <p:nvPr/>
        </p:nvSpPr>
        <p:spPr>
          <a:xfrm>
            <a:off x="494368" y="7965813"/>
            <a:ext cx="2982467" cy="1200329"/>
          </a:xfrm>
          <a:prstGeom prst="rect">
            <a:avLst/>
          </a:prstGeom>
          <a:noFill/>
        </p:spPr>
        <p:txBody>
          <a:bodyPr wrap="square" rtlCol="0">
            <a:spAutoFit/>
          </a:bodyPr>
          <a:lstStyle/>
          <a:p>
            <a:r>
              <a:rPr lang="de-DE" sz="1200" dirty="0">
                <a:solidFill>
                  <a:srgbClr val="2A2F30"/>
                </a:solidFill>
                <a:latin typeface="Tahoma" panose="020B0604030504040204" pitchFamily="34" charset="0"/>
                <a:cs typeface="Tahoma" panose="020B0604030504040204" pitchFamily="34" charset="0"/>
              </a:rPr>
              <a:t>Das Voyager Focus Headset mit Geräuschunterdrückung, die Calisto 7200 Freisprecheinrichtung und die </a:t>
            </a:r>
            <a:r>
              <a:rPr lang="de-DE" sz="1200" dirty="0" err="1">
                <a:solidFill>
                  <a:srgbClr val="2A2F30"/>
                </a:solidFill>
                <a:latin typeface="Tahoma" panose="020B0604030504040204" pitchFamily="34" charset="0"/>
                <a:cs typeface="Tahoma" panose="020B0604030504040204" pitchFamily="34" charset="0"/>
              </a:rPr>
              <a:t>EagleEye</a:t>
            </a:r>
            <a:r>
              <a:rPr lang="de-DE" sz="1200" dirty="0">
                <a:solidFill>
                  <a:srgbClr val="2A2F30"/>
                </a:solidFill>
                <a:latin typeface="Tahoma" panose="020B0604030504040204" pitchFamily="34" charset="0"/>
                <a:cs typeface="Tahoma" panose="020B0604030504040204" pitchFamily="34" charset="0"/>
              </a:rPr>
              <a:t> Cube-Kamera ermöglichen während der Besprechungen bequem zuzuhören und sich zu bewegen.</a:t>
            </a:r>
            <a:endParaRPr lang="nl-NL" sz="1200" dirty="0">
              <a:solidFill>
                <a:srgbClr val="2A2F30"/>
              </a:solidFill>
              <a:latin typeface="Tahoma" panose="020B0604030504040204" pitchFamily="34" charset="0"/>
              <a:cs typeface="Tahoma" panose="020B0604030504040204" pitchFamily="34" charset="0"/>
            </a:endParaRPr>
          </a:p>
        </p:txBody>
      </p:sp>
      <p:sp>
        <p:nvSpPr>
          <p:cNvPr id="39" name="TextBox 38">
            <a:extLst>
              <a:ext uri="{FF2B5EF4-FFF2-40B4-BE49-F238E27FC236}">
                <a16:creationId xmlns:a16="http://schemas.microsoft.com/office/drawing/2014/main" id="{4FDC996E-CF2E-410C-BCF4-C8401B561387}"/>
              </a:ext>
            </a:extLst>
          </p:cNvPr>
          <p:cNvSpPr txBox="1"/>
          <p:nvPr/>
        </p:nvSpPr>
        <p:spPr>
          <a:xfrm>
            <a:off x="3989162" y="7165003"/>
            <a:ext cx="1577965" cy="738664"/>
          </a:xfrm>
          <a:prstGeom prst="rect">
            <a:avLst/>
          </a:prstGeom>
          <a:noFill/>
        </p:spPr>
        <p:txBody>
          <a:bodyPr wrap="square" rtlCol="0">
            <a:spAutoFit/>
          </a:bodyPr>
          <a:lstStyle/>
          <a:p>
            <a:r>
              <a:rPr lang="en-US" sz="1400" b="1">
                <a:solidFill>
                  <a:srgbClr val="2A2F30"/>
                </a:solidFill>
                <a:latin typeface="Tahoma" panose="020B0604030504040204" pitchFamily="34" charset="0"/>
                <a:cs typeface="Tahoma" panose="020B0604030504040204" pitchFamily="34" charset="0"/>
              </a:rPr>
              <a:t>Executive Home-</a:t>
            </a:r>
          </a:p>
          <a:p>
            <a:r>
              <a:rPr lang="en-US" sz="1400" b="1">
                <a:solidFill>
                  <a:srgbClr val="2A2F30"/>
                </a:solidFill>
                <a:latin typeface="Tahoma" panose="020B0604030504040204" pitchFamily="34" charset="0"/>
                <a:cs typeface="Tahoma" panose="020B0604030504040204" pitchFamily="34" charset="0"/>
              </a:rPr>
              <a:t>office</a:t>
            </a:r>
            <a:endParaRPr lang="nl-NL" sz="1400" b="1" dirty="0">
              <a:solidFill>
                <a:srgbClr val="2A2F30"/>
              </a:solidFill>
              <a:latin typeface="Tahoma" panose="020B0604030504040204" pitchFamily="34" charset="0"/>
              <a:cs typeface="Tahoma" panose="020B0604030504040204" pitchFamily="34" charset="0"/>
            </a:endParaRPr>
          </a:p>
        </p:txBody>
      </p:sp>
      <p:sp>
        <p:nvSpPr>
          <p:cNvPr id="40" name="TextBox 39">
            <a:extLst>
              <a:ext uri="{FF2B5EF4-FFF2-40B4-BE49-F238E27FC236}">
                <a16:creationId xmlns:a16="http://schemas.microsoft.com/office/drawing/2014/main" id="{CA3663E2-EF46-4D32-BC47-88132D1C1935}"/>
              </a:ext>
            </a:extLst>
          </p:cNvPr>
          <p:cNvSpPr txBox="1"/>
          <p:nvPr/>
        </p:nvSpPr>
        <p:spPr>
          <a:xfrm>
            <a:off x="3989162" y="7979032"/>
            <a:ext cx="2982467" cy="1200329"/>
          </a:xfrm>
          <a:prstGeom prst="rect">
            <a:avLst/>
          </a:prstGeom>
          <a:noFill/>
        </p:spPr>
        <p:txBody>
          <a:bodyPr wrap="square" rtlCol="0">
            <a:spAutoFit/>
          </a:bodyPr>
          <a:lstStyle/>
          <a:p>
            <a:r>
              <a:rPr lang="en-US" sz="1200" dirty="0">
                <a:solidFill>
                  <a:srgbClr val="2A2F30"/>
                </a:solidFill>
                <a:latin typeface="Tahoma" panose="020B0604030504040204" pitchFamily="34" charset="0"/>
                <a:cs typeface="Tahoma" panose="020B0604030504040204" pitchFamily="34" charset="0"/>
              </a:rPr>
              <a:t>Die Elara 60 </a:t>
            </a:r>
            <a:r>
              <a:rPr lang="en-US" sz="1200" dirty="0" err="1">
                <a:solidFill>
                  <a:srgbClr val="2A2F30"/>
                </a:solidFill>
                <a:latin typeface="Tahoma" panose="020B0604030504040204" pitchFamily="34" charset="0"/>
                <a:cs typeface="Tahoma" panose="020B0604030504040204" pitchFamily="34" charset="0"/>
              </a:rPr>
              <a:t>Smartphonestation</a:t>
            </a:r>
            <a:r>
              <a:rPr lang="en-US" sz="1200" dirty="0">
                <a:solidFill>
                  <a:srgbClr val="2A2F30"/>
                </a:solidFill>
                <a:latin typeface="Tahoma" panose="020B0604030504040204" pitchFamily="34" charset="0"/>
                <a:cs typeface="Tahoma" panose="020B0604030504040204" pitchFamily="34" charset="0"/>
              </a:rPr>
              <a:t> und die Studio USB </a:t>
            </a:r>
            <a:r>
              <a:rPr lang="en-US" sz="1200" dirty="0" err="1">
                <a:solidFill>
                  <a:srgbClr val="2A2F30"/>
                </a:solidFill>
                <a:latin typeface="Tahoma" panose="020B0604030504040204" pitchFamily="34" charset="0"/>
                <a:cs typeface="Tahoma" panose="020B0604030504040204" pitchFamily="34" charset="0"/>
              </a:rPr>
              <a:t>Videosoundbar</a:t>
            </a:r>
            <a:r>
              <a:rPr lang="en-US" sz="1200" dirty="0">
                <a:solidFill>
                  <a:srgbClr val="2A2F30"/>
                </a:solidFill>
                <a:latin typeface="Tahoma" panose="020B0604030504040204" pitchFamily="34" charset="0"/>
                <a:cs typeface="Tahoma" panose="020B0604030504040204" pitchFamily="34" charset="0"/>
              </a:rPr>
              <a:t> (</a:t>
            </a:r>
            <a:r>
              <a:rPr lang="en-US" sz="1200" dirty="0" err="1">
                <a:solidFill>
                  <a:srgbClr val="2A2F30"/>
                </a:solidFill>
                <a:latin typeface="Tahoma" panose="020B0604030504040204" pitchFamily="34" charset="0"/>
                <a:cs typeface="Tahoma" panose="020B0604030504040204" pitchFamily="34" charset="0"/>
              </a:rPr>
              <a:t>zertifiziert</a:t>
            </a:r>
            <a:r>
              <a:rPr lang="en-US" sz="1200" dirty="0">
                <a:solidFill>
                  <a:srgbClr val="2A2F30"/>
                </a:solidFill>
                <a:latin typeface="Tahoma" panose="020B0604030504040204" pitchFamily="34" charset="0"/>
                <a:cs typeface="Tahoma" panose="020B0604030504040204" pitchFamily="34" charset="0"/>
              </a:rPr>
              <a:t> </a:t>
            </a:r>
            <a:r>
              <a:rPr lang="en-US" sz="1200" dirty="0" err="1">
                <a:solidFill>
                  <a:srgbClr val="2A2F30"/>
                </a:solidFill>
                <a:latin typeface="Tahoma" panose="020B0604030504040204" pitchFamily="34" charset="0"/>
                <a:cs typeface="Tahoma" panose="020B0604030504040204" pitchFamily="34" charset="0"/>
              </a:rPr>
              <a:t>für</a:t>
            </a:r>
            <a:r>
              <a:rPr lang="en-US" sz="1200" dirty="0">
                <a:solidFill>
                  <a:srgbClr val="2A2F30"/>
                </a:solidFill>
                <a:latin typeface="Tahoma" panose="020B0604030504040204" pitchFamily="34" charset="0"/>
                <a:cs typeface="Tahoma" panose="020B0604030504040204" pitchFamily="34" charset="0"/>
              </a:rPr>
              <a:t> Microsoft Teams) </a:t>
            </a:r>
            <a:r>
              <a:rPr lang="en-US" sz="1200" dirty="0" err="1">
                <a:solidFill>
                  <a:srgbClr val="2A2F30"/>
                </a:solidFill>
                <a:latin typeface="Tahoma" panose="020B0604030504040204" pitchFamily="34" charset="0"/>
                <a:cs typeface="Tahoma" panose="020B0604030504040204" pitchFamily="34" charset="0"/>
              </a:rPr>
              <a:t>bieten</a:t>
            </a:r>
            <a:r>
              <a:rPr lang="en-US" sz="1200" dirty="0">
                <a:solidFill>
                  <a:srgbClr val="2A2F30"/>
                </a:solidFill>
                <a:latin typeface="Tahoma" panose="020B0604030504040204" pitchFamily="34" charset="0"/>
                <a:cs typeface="Tahoma" panose="020B0604030504040204" pitchFamily="34" charset="0"/>
              </a:rPr>
              <a:t> die </a:t>
            </a:r>
            <a:r>
              <a:rPr lang="en-US" sz="1200" dirty="0" err="1">
                <a:solidFill>
                  <a:srgbClr val="2A2F30"/>
                </a:solidFill>
                <a:latin typeface="Tahoma" panose="020B0604030504040204" pitchFamily="34" charset="0"/>
                <a:cs typeface="Tahoma" panose="020B0604030504040204" pitchFamily="34" charset="0"/>
              </a:rPr>
              <a:t>flexibelste</a:t>
            </a:r>
            <a:r>
              <a:rPr lang="en-US" sz="1200" dirty="0">
                <a:solidFill>
                  <a:srgbClr val="2A2F30"/>
                </a:solidFill>
                <a:latin typeface="Tahoma" panose="020B0604030504040204" pitchFamily="34" charset="0"/>
                <a:cs typeface="Tahoma" panose="020B0604030504040204" pitchFamily="34" charset="0"/>
              </a:rPr>
              <a:t> und </a:t>
            </a:r>
            <a:r>
              <a:rPr lang="en-US" sz="1200" dirty="0" err="1">
                <a:solidFill>
                  <a:srgbClr val="2A2F30"/>
                </a:solidFill>
                <a:latin typeface="Tahoma" panose="020B0604030504040204" pitchFamily="34" charset="0"/>
                <a:cs typeface="Tahoma" panose="020B0604030504040204" pitchFamily="34" charset="0"/>
              </a:rPr>
              <a:t>beste</a:t>
            </a:r>
            <a:r>
              <a:rPr lang="en-US" sz="1200" dirty="0">
                <a:solidFill>
                  <a:srgbClr val="2A2F30"/>
                </a:solidFill>
                <a:latin typeface="Tahoma" panose="020B0604030504040204" pitchFamily="34" charset="0"/>
                <a:cs typeface="Tahoma" panose="020B0604030504040204" pitchFamily="34" charset="0"/>
              </a:rPr>
              <a:t> </a:t>
            </a:r>
            <a:r>
              <a:rPr lang="en-US" sz="1200" dirty="0" err="1">
                <a:solidFill>
                  <a:srgbClr val="2A2F30"/>
                </a:solidFill>
                <a:latin typeface="Tahoma" panose="020B0604030504040204" pitchFamily="34" charset="0"/>
                <a:cs typeface="Tahoma" panose="020B0604030504040204" pitchFamily="34" charset="0"/>
              </a:rPr>
              <a:t>Leistung</a:t>
            </a:r>
            <a:r>
              <a:rPr lang="en-US" sz="1200" dirty="0">
                <a:solidFill>
                  <a:srgbClr val="2A2F30"/>
                </a:solidFill>
                <a:latin typeface="Tahoma" panose="020B0604030504040204" pitchFamily="34" charset="0"/>
                <a:cs typeface="Tahoma" panose="020B0604030504040204" pitchFamily="34" charset="0"/>
              </a:rPr>
              <a:t> </a:t>
            </a:r>
            <a:r>
              <a:rPr lang="en-US" sz="1200" dirty="0" err="1">
                <a:solidFill>
                  <a:srgbClr val="2A2F30"/>
                </a:solidFill>
                <a:latin typeface="Tahoma" panose="020B0604030504040204" pitchFamily="34" charset="0"/>
                <a:cs typeface="Tahoma" panose="020B0604030504040204" pitchFamily="34" charset="0"/>
              </a:rPr>
              <a:t>dieser</a:t>
            </a:r>
            <a:r>
              <a:rPr lang="en-US" sz="1200" dirty="0">
                <a:solidFill>
                  <a:srgbClr val="2A2F30"/>
                </a:solidFill>
                <a:latin typeface="Tahoma" panose="020B0604030504040204" pitchFamily="34" charset="0"/>
                <a:cs typeface="Tahoma" panose="020B0604030504040204" pitchFamily="34" charset="0"/>
              </a:rPr>
              <a:t> Poly Bundle </a:t>
            </a:r>
            <a:r>
              <a:rPr lang="en-US" sz="1200" dirty="0" err="1">
                <a:solidFill>
                  <a:srgbClr val="2A2F30"/>
                </a:solidFill>
                <a:latin typeface="Tahoma" panose="020B0604030504040204" pitchFamily="34" charset="0"/>
                <a:cs typeface="Tahoma" panose="020B0604030504040204" pitchFamily="34" charset="0"/>
              </a:rPr>
              <a:t>Optionen</a:t>
            </a:r>
            <a:r>
              <a:rPr lang="en-US" sz="1200" dirty="0">
                <a:solidFill>
                  <a:srgbClr val="2A2F30"/>
                </a:solidFill>
                <a:latin typeface="Tahoma" panose="020B0604030504040204" pitchFamily="34" charset="0"/>
                <a:cs typeface="Tahoma" panose="020B0604030504040204" pitchFamily="34" charset="0"/>
              </a:rPr>
              <a:t>. </a:t>
            </a:r>
            <a:r>
              <a:rPr lang="en-US" sz="1200" dirty="0" err="1">
                <a:solidFill>
                  <a:srgbClr val="2A2F30"/>
                </a:solidFill>
                <a:latin typeface="Tahoma" panose="020B0604030504040204" pitchFamily="34" charset="0"/>
                <a:cs typeface="Tahoma" panose="020B0604030504040204" pitchFamily="34" charset="0"/>
              </a:rPr>
              <a:t>Natürlicher</a:t>
            </a:r>
            <a:r>
              <a:rPr lang="en-US" sz="1200" dirty="0">
                <a:solidFill>
                  <a:srgbClr val="2A2F30"/>
                </a:solidFill>
                <a:latin typeface="Tahoma" panose="020B0604030504040204" pitchFamily="34" charset="0"/>
                <a:cs typeface="Tahoma" panose="020B0604030504040204" pitchFamily="34" charset="0"/>
              </a:rPr>
              <a:t> </a:t>
            </a:r>
            <a:r>
              <a:rPr lang="en-US" sz="1200" dirty="0" err="1">
                <a:solidFill>
                  <a:srgbClr val="2A2F30"/>
                </a:solidFill>
                <a:latin typeface="Tahoma" panose="020B0604030504040204" pitchFamily="34" charset="0"/>
                <a:cs typeface="Tahoma" panose="020B0604030504040204" pitchFamily="34" charset="0"/>
              </a:rPr>
              <a:t>Klang</a:t>
            </a:r>
            <a:r>
              <a:rPr lang="en-US" sz="1200" dirty="0">
                <a:solidFill>
                  <a:srgbClr val="2A2F30"/>
                </a:solidFill>
                <a:latin typeface="Tahoma" panose="020B0604030504040204" pitchFamily="34" charset="0"/>
                <a:cs typeface="Tahoma" panose="020B0604030504040204" pitchFamily="34" charset="0"/>
              </a:rPr>
              <a:t>, </a:t>
            </a:r>
            <a:r>
              <a:rPr lang="en-US" sz="1200" dirty="0" err="1">
                <a:solidFill>
                  <a:srgbClr val="2A2F30"/>
                </a:solidFill>
                <a:latin typeface="Tahoma" panose="020B0604030504040204" pitchFamily="34" charset="0"/>
                <a:cs typeface="Tahoma" panose="020B0604030504040204" pitchFamily="34" charset="0"/>
              </a:rPr>
              <a:t>perfektes</a:t>
            </a:r>
            <a:r>
              <a:rPr lang="en-US" sz="1200" dirty="0">
                <a:solidFill>
                  <a:srgbClr val="2A2F30"/>
                </a:solidFill>
                <a:latin typeface="Tahoma" panose="020B0604030504040204" pitchFamily="34" charset="0"/>
                <a:cs typeface="Tahoma" panose="020B0604030504040204" pitchFamily="34" charset="0"/>
              </a:rPr>
              <a:t> Audio, </a:t>
            </a:r>
            <a:r>
              <a:rPr lang="en-US" sz="1200" dirty="0" err="1">
                <a:solidFill>
                  <a:srgbClr val="2A2F30"/>
                </a:solidFill>
                <a:latin typeface="Tahoma" panose="020B0604030504040204" pitchFamily="34" charset="0"/>
                <a:cs typeface="Tahoma" panose="020B0604030504040204" pitchFamily="34" charset="0"/>
              </a:rPr>
              <a:t>klares</a:t>
            </a:r>
            <a:r>
              <a:rPr lang="en-US" sz="1200" dirty="0">
                <a:solidFill>
                  <a:srgbClr val="2A2F30"/>
                </a:solidFill>
                <a:latin typeface="Tahoma" panose="020B0604030504040204" pitchFamily="34" charset="0"/>
                <a:cs typeface="Tahoma" panose="020B0604030504040204" pitchFamily="34" charset="0"/>
              </a:rPr>
              <a:t> </a:t>
            </a:r>
            <a:r>
              <a:rPr lang="en-US" sz="1200" dirty="0" err="1">
                <a:solidFill>
                  <a:srgbClr val="2A2F30"/>
                </a:solidFill>
                <a:latin typeface="Tahoma" panose="020B0604030504040204" pitchFamily="34" charset="0"/>
                <a:cs typeface="Tahoma" panose="020B0604030504040204" pitchFamily="34" charset="0"/>
              </a:rPr>
              <a:t>Videobild</a:t>
            </a:r>
            <a:r>
              <a:rPr lang="en-US" sz="1200" dirty="0">
                <a:solidFill>
                  <a:srgbClr val="2A2F30"/>
                </a:solidFill>
                <a:latin typeface="Tahoma" panose="020B0604030504040204" pitchFamily="34" charset="0"/>
                <a:cs typeface="Tahoma" panose="020B0604030504040204" pitchFamily="34" charset="0"/>
              </a:rPr>
              <a:t>.</a:t>
            </a:r>
            <a:endParaRPr lang="nl-NL" sz="1200" dirty="0">
              <a:solidFill>
                <a:srgbClr val="2A2F30"/>
              </a:solidFill>
              <a:latin typeface="Tahoma" panose="020B0604030504040204" pitchFamily="34" charset="0"/>
              <a:cs typeface="Tahoma" panose="020B0604030504040204" pitchFamily="34" charset="0"/>
            </a:endParaRPr>
          </a:p>
        </p:txBody>
      </p:sp>
      <p:sp>
        <p:nvSpPr>
          <p:cNvPr id="41" name="TextBox 40">
            <a:extLst>
              <a:ext uri="{FF2B5EF4-FFF2-40B4-BE49-F238E27FC236}">
                <a16:creationId xmlns:a16="http://schemas.microsoft.com/office/drawing/2014/main" id="{CB8E8A87-460A-4044-AA04-0D902D7D903B}"/>
              </a:ext>
            </a:extLst>
          </p:cNvPr>
          <p:cNvSpPr txBox="1"/>
          <p:nvPr/>
        </p:nvSpPr>
        <p:spPr>
          <a:xfrm>
            <a:off x="222605" y="9224446"/>
            <a:ext cx="6990699" cy="523220"/>
          </a:xfrm>
          <a:prstGeom prst="rect">
            <a:avLst/>
          </a:prstGeom>
          <a:noFill/>
        </p:spPr>
        <p:txBody>
          <a:bodyPr wrap="square" rtlCol="0">
            <a:spAutoFit/>
          </a:bodyPr>
          <a:lstStyle/>
          <a:p>
            <a:pPr algn="ctr"/>
            <a:r>
              <a:rPr lang="de-DE" sz="1400" b="1" dirty="0">
                <a:solidFill>
                  <a:srgbClr val="2A2F30"/>
                </a:solidFill>
                <a:latin typeface="Tahoma" panose="020B0604030504040204" pitchFamily="34" charset="0"/>
                <a:cs typeface="Tahoma" panose="020B0604030504040204" pitchFamily="34" charset="0"/>
              </a:rPr>
              <a:t>Es ist Zeit fürs Home Office. Kontaktieren Sie uns für weitere Informationen zu den Bundles und wie sie jetzt beginnen.</a:t>
            </a:r>
            <a:endParaRPr lang="nl-NL" sz="1400" b="1" dirty="0">
              <a:solidFill>
                <a:srgbClr val="2A2F30"/>
              </a:solidFill>
              <a:latin typeface="Tahoma" panose="020B0604030504040204" pitchFamily="34" charset="0"/>
              <a:cs typeface="Tahoma" panose="020B0604030504040204" pitchFamily="34" charset="0"/>
            </a:endParaRPr>
          </a:p>
        </p:txBody>
      </p:sp>
      <p:pic>
        <p:nvPicPr>
          <p:cNvPr id="1026" name="Picture 2" descr="poly-remote-working-bundle-simple-set-up">
            <a:extLst>
              <a:ext uri="{FF2B5EF4-FFF2-40B4-BE49-F238E27FC236}">
                <a16:creationId xmlns:a16="http://schemas.microsoft.com/office/drawing/2014/main" id="{1F25EBE3-D2BB-41E8-ACBA-431ABFD0B2C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481" t="9769" r="13455" b="6798"/>
          <a:stretch/>
        </p:blipFill>
        <p:spPr bwMode="auto">
          <a:xfrm>
            <a:off x="1985602" y="4681331"/>
            <a:ext cx="1577965" cy="116925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oly-remote-working-bundle-versatile-home-office">
            <a:extLst>
              <a:ext uri="{FF2B5EF4-FFF2-40B4-BE49-F238E27FC236}">
                <a16:creationId xmlns:a16="http://schemas.microsoft.com/office/drawing/2014/main" id="{4348236D-620E-40FE-9C5C-B27409D7112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495" t="18058" r="8206" b="17218"/>
          <a:stretch/>
        </p:blipFill>
        <p:spPr bwMode="auto">
          <a:xfrm>
            <a:off x="5132594" y="4731137"/>
            <a:ext cx="2054327" cy="10271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oly-remote-working-bundle-all-day-video-conferencing">
            <a:extLst>
              <a:ext uri="{FF2B5EF4-FFF2-40B4-BE49-F238E27FC236}">
                <a16:creationId xmlns:a16="http://schemas.microsoft.com/office/drawing/2014/main" id="{DA13B701-AE6B-4CF4-9442-A37F9FAC416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5841" t="20078" r="6099" b="17840"/>
          <a:stretch/>
        </p:blipFill>
        <p:spPr bwMode="auto">
          <a:xfrm>
            <a:off x="1921526" y="6922586"/>
            <a:ext cx="1636016" cy="71378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oly-remote-working-bundle-executive-home-office">
            <a:extLst>
              <a:ext uri="{FF2B5EF4-FFF2-40B4-BE49-F238E27FC236}">
                <a16:creationId xmlns:a16="http://schemas.microsoft.com/office/drawing/2014/main" id="{4DC921F3-B32A-469F-917B-2664DE1F48C3}"/>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254" t="19579" r="3741" b="14645"/>
          <a:stretch/>
        </p:blipFill>
        <p:spPr bwMode="auto">
          <a:xfrm>
            <a:off x="5010931" y="7038626"/>
            <a:ext cx="2125353" cy="991417"/>
          </a:xfrm>
          <a:prstGeom prst="rect">
            <a:avLst/>
          </a:prstGeom>
          <a:noFill/>
          <a:extLst>
            <a:ext uri="{909E8E84-426E-40DD-AFC4-6F175D3DCCD1}">
              <a14:hiddenFill xmlns:a14="http://schemas.microsoft.com/office/drawing/2010/main">
                <a:solidFill>
                  <a:srgbClr val="FFFFFF"/>
                </a:solidFill>
              </a14:hiddenFill>
            </a:ext>
          </a:extLst>
        </p:spPr>
      </p:pic>
      <p:sp>
        <p:nvSpPr>
          <p:cNvPr id="42" name="Rectangle 41">
            <a:extLst>
              <a:ext uri="{FF2B5EF4-FFF2-40B4-BE49-F238E27FC236}">
                <a16:creationId xmlns:a16="http://schemas.microsoft.com/office/drawing/2014/main" id="{6CE99852-D9DF-427B-9C4D-BE26886205EC}"/>
              </a:ext>
            </a:extLst>
          </p:cNvPr>
          <p:cNvSpPr/>
          <p:nvPr/>
        </p:nvSpPr>
        <p:spPr>
          <a:xfrm>
            <a:off x="4355263" y="118171"/>
            <a:ext cx="2910627" cy="614309"/>
          </a:xfrm>
          <a:prstGeom prst="rect">
            <a:avLst/>
          </a:prstGeom>
          <a:solidFill>
            <a:schemeClr val="bg1"/>
          </a:solidFill>
          <a:ln>
            <a:solidFill>
              <a:srgbClr val="E8ED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lumMod val="95000"/>
                  </a:schemeClr>
                </a:solidFill>
                <a:latin typeface="Tahoma" panose="020B0604030504040204" pitchFamily="34" charset="0"/>
                <a:cs typeface="Tahoma" panose="020B0604030504040204" pitchFamily="34" charset="0"/>
              </a:rPr>
              <a:t>PLACE YOUR LOGO</a:t>
            </a:r>
            <a:endParaRPr lang="nl-NL" dirty="0">
              <a:solidFill>
                <a:schemeClr val="bg1">
                  <a:lumMod val="95000"/>
                </a:schemeClr>
              </a:solidFill>
              <a:latin typeface="Tahoma" panose="020B0604030504040204" pitchFamily="34" charset="0"/>
              <a:cs typeface="Tahoma" panose="020B0604030504040204" pitchFamily="34" charset="0"/>
            </a:endParaRPr>
          </a:p>
        </p:txBody>
      </p:sp>
      <p:sp>
        <p:nvSpPr>
          <p:cNvPr id="43" name="Rectangle 42">
            <a:extLst>
              <a:ext uri="{FF2B5EF4-FFF2-40B4-BE49-F238E27FC236}">
                <a16:creationId xmlns:a16="http://schemas.microsoft.com/office/drawing/2014/main" id="{6BB44943-BE0E-4FF1-B0F7-0B51E072471E}"/>
              </a:ext>
            </a:extLst>
          </p:cNvPr>
          <p:cNvSpPr/>
          <p:nvPr/>
        </p:nvSpPr>
        <p:spPr>
          <a:xfrm>
            <a:off x="293785" y="9897007"/>
            <a:ext cx="6972105" cy="614309"/>
          </a:xfrm>
          <a:prstGeom prst="rect">
            <a:avLst/>
          </a:prstGeom>
          <a:solidFill>
            <a:schemeClr val="bg1"/>
          </a:solidFill>
          <a:ln>
            <a:solidFill>
              <a:srgbClr val="E8ED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lumMod val="95000"/>
                  </a:schemeClr>
                </a:solidFill>
                <a:latin typeface="Tahoma" panose="020B0604030504040204" pitchFamily="34" charset="0"/>
                <a:cs typeface="Tahoma" panose="020B0604030504040204" pitchFamily="34" charset="0"/>
              </a:rPr>
              <a:t>CONTACT DETAILS</a:t>
            </a:r>
            <a:endParaRPr lang="nl-NL" dirty="0">
              <a:solidFill>
                <a:schemeClr val="bg1">
                  <a:lumMod val="95000"/>
                </a:schemeClr>
              </a:solidFill>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18350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1E3E37C9BED64A94A3E8E2EB3402D5" ma:contentTypeVersion="13" ma:contentTypeDescription="Create a new document." ma:contentTypeScope="" ma:versionID="e5dcadb139e59dc623ab3fe7a53a6fa1">
  <xsd:schema xmlns:xsd="http://www.w3.org/2001/XMLSchema" xmlns:xs="http://www.w3.org/2001/XMLSchema" xmlns:p="http://schemas.microsoft.com/office/2006/metadata/properties" xmlns:ns3="8abc6e6e-d161-438f-9773-bdcc2134aa4e" xmlns:ns4="c258267f-a457-45fd-bbf4-7c93459768c4" targetNamespace="http://schemas.microsoft.com/office/2006/metadata/properties" ma:root="true" ma:fieldsID="9b2eeae448ab927492975e12c0eb1677" ns3:_="" ns4:_="">
    <xsd:import namespace="8abc6e6e-d161-438f-9773-bdcc2134aa4e"/>
    <xsd:import namespace="c258267f-a457-45fd-bbf4-7c93459768c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bc6e6e-d161-438f-9773-bdcc2134aa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58267f-a457-45fd-bbf4-7c93459768c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07AA64-EC81-47D1-ACB2-CA78180908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bc6e6e-d161-438f-9773-bdcc2134aa4e"/>
    <ds:schemaRef ds:uri="c258267f-a457-45fd-bbf4-7c93459768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3C056B-BB2B-454C-B563-2E7B4CB51F50}">
  <ds:schemaRefs>
    <ds:schemaRef ds:uri="c258267f-a457-45fd-bbf4-7c93459768c4"/>
    <ds:schemaRef ds:uri="http://purl.org/dc/elements/1.1/"/>
    <ds:schemaRef ds:uri="http://schemas.microsoft.com/office/2006/metadata/properties"/>
    <ds:schemaRef ds:uri="http://schemas.microsoft.com/office/2006/documentManagement/types"/>
    <ds:schemaRef ds:uri="http://purl.org/dc/dcmitype/"/>
    <ds:schemaRef ds:uri="http://schemas.microsoft.com/office/infopath/2007/PartnerControls"/>
    <ds:schemaRef ds:uri="http://purl.org/dc/terms/"/>
    <ds:schemaRef ds:uri="8abc6e6e-d161-438f-9773-bdcc2134aa4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8484E16-D4B0-4167-8D76-6E74AB89F0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259</Words>
  <Application>Microsoft Office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Tahoma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van Gorkum</dc:creator>
  <cp:lastModifiedBy>Anna Goldsmith</cp:lastModifiedBy>
  <cp:revision>16</cp:revision>
  <dcterms:created xsi:type="dcterms:W3CDTF">2020-03-13T13:19:34Z</dcterms:created>
  <dcterms:modified xsi:type="dcterms:W3CDTF">2021-06-28T10:52:18Z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0x010100471E3E37C9BED64A94A3E8E2EB3402D5</vt:lpwstr>
  </property>
</Properties>
</file>