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DEF"/>
    <a:srgbClr val="25517B"/>
    <a:srgbClr val="2A2F30"/>
    <a:srgbClr val="00A0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7" autoAdjust="0"/>
    <p:restoredTop sz="94660"/>
  </p:normalViewPr>
  <p:slideViewPr>
    <p:cSldViewPr snapToGrid="0">
      <p:cViewPr>
        <p:scale>
          <a:sx n="80" d="100"/>
          <a:sy n="80" d="100"/>
        </p:scale>
        <p:origin x="2664"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4C4126-73BE-418F-9CF1-88BB9973967C}" type="datetimeFigureOut">
              <a:rPr lang="nl-NL" smtClean="0"/>
              <a:t>28-6-2021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75B2544-6AB6-470D-AA41-841BB807B11D}" type="slidenum">
              <a:rPr lang="nl-NL" smtClean="0"/>
              <a:t>‹#›</a:t>
            </a:fld>
            <a:endParaRPr lang="nl-NL"/>
          </a:p>
        </p:txBody>
      </p:sp>
    </p:spTree>
    <p:extLst>
      <p:ext uri="{BB962C8B-B14F-4D97-AF65-F5344CB8AC3E}">
        <p14:creationId xmlns:p14="http://schemas.microsoft.com/office/powerpoint/2010/main" val="3029676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4C4126-73BE-418F-9CF1-88BB9973967C}" type="datetimeFigureOut">
              <a:rPr lang="nl-NL" smtClean="0"/>
              <a:t>28-6-2021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75B2544-6AB6-470D-AA41-841BB807B11D}" type="slidenum">
              <a:rPr lang="nl-NL" smtClean="0"/>
              <a:t>‹#›</a:t>
            </a:fld>
            <a:endParaRPr lang="nl-NL"/>
          </a:p>
        </p:txBody>
      </p:sp>
    </p:spTree>
    <p:extLst>
      <p:ext uri="{BB962C8B-B14F-4D97-AF65-F5344CB8AC3E}">
        <p14:creationId xmlns:p14="http://schemas.microsoft.com/office/powerpoint/2010/main" val="3554994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4C4126-73BE-418F-9CF1-88BB9973967C}" type="datetimeFigureOut">
              <a:rPr lang="nl-NL" smtClean="0"/>
              <a:t>28-6-2021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75B2544-6AB6-470D-AA41-841BB807B11D}" type="slidenum">
              <a:rPr lang="nl-NL" smtClean="0"/>
              <a:t>‹#›</a:t>
            </a:fld>
            <a:endParaRPr lang="nl-NL"/>
          </a:p>
        </p:txBody>
      </p:sp>
    </p:spTree>
    <p:extLst>
      <p:ext uri="{BB962C8B-B14F-4D97-AF65-F5344CB8AC3E}">
        <p14:creationId xmlns:p14="http://schemas.microsoft.com/office/powerpoint/2010/main" val="1863556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4C4126-73BE-418F-9CF1-88BB9973967C}" type="datetimeFigureOut">
              <a:rPr lang="nl-NL" smtClean="0"/>
              <a:t>28-6-2021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75B2544-6AB6-470D-AA41-841BB807B11D}" type="slidenum">
              <a:rPr lang="nl-NL" smtClean="0"/>
              <a:t>‹#›</a:t>
            </a:fld>
            <a:endParaRPr lang="nl-NL"/>
          </a:p>
        </p:txBody>
      </p:sp>
    </p:spTree>
    <p:extLst>
      <p:ext uri="{BB962C8B-B14F-4D97-AF65-F5344CB8AC3E}">
        <p14:creationId xmlns:p14="http://schemas.microsoft.com/office/powerpoint/2010/main" val="1646606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94C4126-73BE-418F-9CF1-88BB9973967C}" type="datetimeFigureOut">
              <a:rPr lang="nl-NL" smtClean="0"/>
              <a:t>28-6-2021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75B2544-6AB6-470D-AA41-841BB807B11D}" type="slidenum">
              <a:rPr lang="nl-NL" smtClean="0"/>
              <a:t>‹#›</a:t>
            </a:fld>
            <a:endParaRPr lang="nl-NL"/>
          </a:p>
        </p:txBody>
      </p:sp>
    </p:spTree>
    <p:extLst>
      <p:ext uri="{BB962C8B-B14F-4D97-AF65-F5344CB8AC3E}">
        <p14:creationId xmlns:p14="http://schemas.microsoft.com/office/powerpoint/2010/main" val="2004531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4C4126-73BE-418F-9CF1-88BB9973967C}" type="datetimeFigureOut">
              <a:rPr lang="nl-NL" smtClean="0"/>
              <a:t>28-6-2021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75B2544-6AB6-470D-AA41-841BB807B11D}" type="slidenum">
              <a:rPr lang="nl-NL" smtClean="0"/>
              <a:t>‹#›</a:t>
            </a:fld>
            <a:endParaRPr lang="nl-NL"/>
          </a:p>
        </p:txBody>
      </p:sp>
    </p:spTree>
    <p:extLst>
      <p:ext uri="{BB962C8B-B14F-4D97-AF65-F5344CB8AC3E}">
        <p14:creationId xmlns:p14="http://schemas.microsoft.com/office/powerpoint/2010/main" val="951415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4C4126-73BE-418F-9CF1-88BB9973967C}" type="datetimeFigureOut">
              <a:rPr lang="nl-NL" smtClean="0"/>
              <a:t>28-6-2021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B75B2544-6AB6-470D-AA41-841BB807B11D}" type="slidenum">
              <a:rPr lang="nl-NL" smtClean="0"/>
              <a:t>‹#›</a:t>
            </a:fld>
            <a:endParaRPr lang="nl-NL"/>
          </a:p>
        </p:txBody>
      </p:sp>
    </p:spTree>
    <p:extLst>
      <p:ext uri="{BB962C8B-B14F-4D97-AF65-F5344CB8AC3E}">
        <p14:creationId xmlns:p14="http://schemas.microsoft.com/office/powerpoint/2010/main" val="2990307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4C4126-73BE-418F-9CF1-88BB9973967C}" type="datetimeFigureOut">
              <a:rPr lang="nl-NL" smtClean="0"/>
              <a:t>28-6-2021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B75B2544-6AB6-470D-AA41-841BB807B11D}" type="slidenum">
              <a:rPr lang="nl-NL" smtClean="0"/>
              <a:t>‹#›</a:t>
            </a:fld>
            <a:endParaRPr lang="nl-NL"/>
          </a:p>
        </p:txBody>
      </p:sp>
    </p:spTree>
    <p:extLst>
      <p:ext uri="{BB962C8B-B14F-4D97-AF65-F5344CB8AC3E}">
        <p14:creationId xmlns:p14="http://schemas.microsoft.com/office/powerpoint/2010/main" val="4284099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4C4126-73BE-418F-9CF1-88BB9973967C}" type="datetimeFigureOut">
              <a:rPr lang="nl-NL" smtClean="0"/>
              <a:t>28-6-2021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B75B2544-6AB6-470D-AA41-841BB807B11D}" type="slidenum">
              <a:rPr lang="nl-NL" smtClean="0"/>
              <a:t>‹#›</a:t>
            </a:fld>
            <a:endParaRPr lang="nl-NL"/>
          </a:p>
        </p:txBody>
      </p:sp>
    </p:spTree>
    <p:extLst>
      <p:ext uri="{BB962C8B-B14F-4D97-AF65-F5344CB8AC3E}">
        <p14:creationId xmlns:p14="http://schemas.microsoft.com/office/powerpoint/2010/main" val="34482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Edit Master text styles</a:t>
            </a:r>
          </a:p>
        </p:txBody>
      </p:sp>
      <p:sp>
        <p:nvSpPr>
          <p:cNvPr id="5" name="Date Placeholder 4"/>
          <p:cNvSpPr>
            <a:spLocks noGrp="1"/>
          </p:cNvSpPr>
          <p:nvPr>
            <p:ph type="dt" sz="half" idx="10"/>
          </p:nvPr>
        </p:nvSpPr>
        <p:spPr/>
        <p:txBody>
          <a:bodyPr/>
          <a:lstStyle/>
          <a:p>
            <a:fld id="{D94C4126-73BE-418F-9CF1-88BB9973967C}" type="datetimeFigureOut">
              <a:rPr lang="nl-NL" smtClean="0"/>
              <a:t>28-6-2021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75B2544-6AB6-470D-AA41-841BB807B11D}" type="slidenum">
              <a:rPr lang="nl-NL" smtClean="0"/>
              <a:t>‹#›</a:t>
            </a:fld>
            <a:endParaRPr lang="nl-NL"/>
          </a:p>
        </p:txBody>
      </p:sp>
    </p:spTree>
    <p:extLst>
      <p:ext uri="{BB962C8B-B14F-4D97-AF65-F5344CB8AC3E}">
        <p14:creationId xmlns:p14="http://schemas.microsoft.com/office/powerpoint/2010/main" val="240188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Edit Master text styles</a:t>
            </a:r>
          </a:p>
        </p:txBody>
      </p:sp>
      <p:sp>
        <p:nvSpPr>
          <p:cNvPr id="5" name="Date Placeholder 4"/>
          <p:cNvSpPr>
            <a:spLocks noGrp="1"/>
          </p:cNvSpPr>
          <p:nvPr>
            <p:ph type="dt" sz="half" idx="10"/>
          </p:nvPr>
        </p:nvSpPr>
        <p:spPr/>
        <p:txBody>
          <a:bodyPr/>
          <a:lstStyle/>
          <a:p>
            <a:fld id="{D94C4126-73BE-418F-9CF1-88BB9973967C}" type="datetimeFigureOut">
              <a:rPr lang="nl-NL" smtClean="0"/>
              <a:t>28-6-2021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75B2544-6AB6-470D-AA41-841BB807B11D}" type="slidenum">
              <a:rPr lang="nl-NL" smtClean="0"/>
              <a:t>‹#›</a:t>
            </a:fld>
            <a:endParaRPr lang="nl-NL"/>
          </a:p>
        </p:txBody>
      </p:sp>
    </p:spTree>
    <p:extLst>
      <p:ext uri="{BB962C8B-B14F-4D97-AF65-F5344CB8AC3E}">
        <p14:creationId xmlns:p14="http://schemas.microsoft.com/office/powerpoint/2010/main" val="2702878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latin typeface="Tahoma" panose="020B0604030504040204" pitchFamily="34" charset="0"/>
              </a:defRPr>
            </a:lvl1pPr>
          </a:lstStyle>
          <a:p>
            <a:fld id="{D94C4126-73BE-418F-9CF1-88BB9973967C}" type="datetimeFigureOut">
              <a:rPr lang="nl-NL" smtClean="0"/>
              <a:pPr/>
              <a:t>28-6-2021</a:t>
            </a:fld>
            <a:endParaRPr lang="nl-NL"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latin typeface="Tahoma" panose="020B0604030504040204" pitchFamily="34" charset="0"/>
              </a:defRPr>
            </a:lvl1pPr>
          </a:lstStyle>
          <a:p>
            <a:endParaRPr lang="nl-NL"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latin typeface="Tahoma" panose="020B0604030504040204" pitchFamily="34" charset="0"/>
              </a:defRPr>
            </a:lvl1pPr>
          </a:lstStyle>
          <a:p>
            <a:fld id="{B75B2544-6AB6-470D-AA41-841BB807B11D}" type="slidenum">
              <a:rPr lang="nl-NL" smtClean="0"/>
              <a:pPr/>
              <a:t>‹#›</a:t>
            </a:fld>
            <a:endParaRPr lang="nl-NL" dirty="0"/>
          </a:p>
        </p:txBody>
      </p:sp>
    </p:spTree>
    <p:extLst>
      <p:ext uri="{BB962C8B-B14F-4D97-AF65-F5344CB8AC3E}">
        <p14:creationId xmlns:p14="http://schemas.microsoft.com/office/powerpoint/2010/main" val="24666361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Tahoma" panose="020B0604030504040204" pitchFamily="34" charset="0"/>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Tahoma" panose="020B0604030504040204" pitchFamily="34" charset="0"/>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Tahoma" panose="020B0604030504040204" pitchFamily="34" charset="0"/>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Tahoma" panose="020B0604030504040204" pitchFamily="34" charset="0"/>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Tahoma" panose="020B0604030504040204" pitchFamily="34" charset="0"/>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Tahoma" panose="020B0604030504040204" pitchFamily="34" charset="0"/>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170FDF0-9D10-4F57-B019-5977AB5B7685}"/>
              </a:ext>
            </a:extLst>
          </p:cNvPr>
          <p:cNvPicPr>
            <a:picLocks noChangeAspect="1"/>
          </p:cNvPicPr>
          <p:nvPr/>
        </p:nvPicPr>
        <p:blipFill>
          <a:blip r:embed="rId2"/>
          <a:stretch>
            <a:fillRect/>
          </a:stretch>
        </p:blipFill>
        <p:spPr>
          <a:xfrm>
            <a:off x="293785" y="249469"/>
            <a:ext cx="941338" cy="411392"/>
          </a:xfrm>
          <a:prstGeom prst="rect">
            <a:avLst/>
          </a:prstGeom>
        </p:spPr>
      </p:pic>
      <p:sp>
        <p:nvSpPr>
          <p:cNvPr id="5" name="Rectangle 4">
            <a:extLst>
              <a:ext uri="{FF2B5EF4-FFF2-40B4-BE49-F238E27FC236}">
                <a16:creationId xmlns:a16="http://schemas.microsoft.com/office/drawing/2014/main" id="{F2A3F41D-7CB9-4FBD-A7FD-8029F41578E2}"/>
              </a:ext>
            </a:extLst>
          </p:cNvPr>
          <p:cNvSpPr/>
          <p:nvPr/>
        </p:nvSpPr>
        <p:spPr>
          <a:xfrm>
            <a:off x="0" y="899334"/>
            <a:ext cx="7559675" cy="2816324"/>
          </a:xfrm>
          <a:prstGeom prst="rect">
            <a:avLst/>
          </a:prstGeom>
          <a:solidFill>
            <a:srgbClr val="2551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Tahoma" panose="020B0604030504040204" pitchFamily="34" charset="0"/>
            </a:endParaRPr>
          </a:p>
        </p:txBody>
      </p:sp>
      <p:sp>
        <p:nvSpPr>
          <p:cNvPr id="7" name="TextBox 6">
            <a:extLst>
              <a:ext uri="{FF2B5EF4-FFF2-40B4-BE49-F238E27FC236}">
                <a16:creationId xmlns:a16="http://schemas.microsoft.com/office/drawing/2014/main" id="{42B93B86-2BB8-4305-BC21-DEDDDDCAD124}"/>
              </a:ext>
            </a:extLst>
          </p:cNvPr>
          <p:cNvSpPr txBox="1"/>
          <p:nvPr/>
        </p:nvSpPr>
        <p:spPr>
          <a:xfrm>
            <a:off x="222606" y="1076754"/>
            <a:ext cx="2755883" cy="400110"/>
          </a:xfrm>
          <a:prstGeom prst="rect">
            <a:avLst/>
          </a:prstGeom>
          <a:noFill/>
        </p:spPr>
        <p:txBody>
          <a:bodyPr wrap="none" rtlCol="0">
            <a:spAutoFit/>
          </a:bodyPr>
          <a:lstStyle/>
          <a:p>
            <a:r>
              <a:rPr lang="en-US" sz="2000" b="1" dirty="0">
                <a:solidFill>
                  <a:schemeClr val="bg1"/>
                </a:solidFill>
                <a:latin typeface="Tahoma" panose="020B0604030504040204" pitchFamily="34" charset="0"/>
                <a:cs typeface="Tahoma" panose="020B0604030504040204" pitchFamily="34" charset="0"/>
              </a:rPr>
              <a:t>Working from home</a:t>
            </a:r>
            <a:endParaRPr lang="nl-NL" sz="2000" b="1" dirty="0">
              <a:solidFill>
                <a:schemeClr val="bg1"/>
              </a:solidFill>
              <a:latin typeface="Tahoma" panose="020B0604030504040204" pitchFamily="34" charset="0"/>
              <a:cs typeface="Tahoma" panose="020B0604030504040204" pitchFamily="34" charset="0"/>
            </a:endParaRPr>
          </a:p>
        </p:txBody>
      </p:sp>
      <p:sp>
        <p:nvSpPr>
          <p:cNvPr id="8" name="TextBox 7">
            <a:extLst>
              <a:ext uri="{FF2B5EF4-FFF2-40B4-BE49-F238E27FC236}">
                <a16:creationId xmlns:a16="http://schemas.microsoft.com/office/drawing/2014/main" id="{7C3CA031-D855-4AEC-A863-9CB84218C1E9}"/>
              </a:ext>
            </a:extLst>
          </p:cNvPr>
          <p:cNvSpPr txBox="1"/>
          <p:nvPr/>
        </p:nvSpPr>
        <p:spPr>
          <a:xfrm>
            <a:off x="222605" y="1451523"/>
            <a:ext cx="6990699" cy="738664"/>
          </a:xfrm>
          <a:prstGeom prst="rect">
            <a:avLst/>
          </a:prstGeom>
          <a:noFill/>
        </p:spPr>
        <p:txBody>
          <a:bodyPr wrap="square" rtlCol="0">
            <a:spAutoFit/>
          </a:bodyPr>
          <a:lstStyle/>
          <a:p>
            <a:r>
              <a:rPr lang="en-US" sz="1400" dirty="0">
                <a:solidFill>
                  <a:schemeClr val="bg1"/>
                </a:solidFill>
                <a:latin typeface="Tahoma" panose="020B0604030504040204" pitchFamily="34" charset="0"/>
                <a:cs typeface="Tahoma" panose="020B0604030504040204" pitchFamily="34" charset="0"/>
              </a:rPr>
              <a:t>There is an increased desire to work from home. But are you correctly equipped and ready for the pitfalls? We can help you with the right solution for your remote working needs – from simple set up to executive home office.</a:t>
            </a:r>
            <a:endParaRPr lang="nl-NL" sz="1400" dirty="0">
              <a:solidFill>
                <a:schemeClr val="bg1"/>
              </a:solidFill>
              <a:latin typeface="Tahoma" panose="020B0604030504040204" pitchFamily="34" charset="0"/>
              <a:cs typeface="Tahoma" panose="020B0604030504040204" pitchFamily="34" charset="0"/>
            </a:endParaRPr>
          </a:p>
        </p:txBody>
      </p:sp>
      <p:sp>
        <p:nvSpPr>
          <p:cNvPr id="9" name="Rectangle 8">
            <a:extLst>
              <a:ext uri="{FF2B5EF4-FFF2-40B4-BE49-F238E27FC236}">
                <a16:creationId xmlns:a16="http://schemas.microsoft.com/office/drawing/2014/main" id="{3EF7B69D-21A7-474E-A4EF-87140C068CA8}"/>
              </a:ext>
            </a:extLst>
          </p:cNvPr>
          <p:cNvSpPr/>
          <p:nvPr/>
        </p:nvSpPr>
        <p:spPr>
          <a:xfrm>
            <a:off x="346370" y="2337420"/>
            <a:ext cx="1577964" cy="1669851"/>
          </a:xfrm>
          <a:prstGeom prst="rect">
            <a:avLst/>
          </a:prstGeom>
          <a:solidFill>
            <a:srgbClr val="E8ED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Tahoma" panose="020B0604030504040204" pitchFamily="34" charset="0"/>
            </a:endParaRPr>
          </a:p>
        </p:txBody>
      </p:sp>
      <p:sp>
        <p:nvSpPr>
          <p:cNvPr id="13" name="Rectangle 12">
            <a:extLst>
              <a:ext uri="{FF2B5EF4-FFF2-40B4-BE49-F238E27FC236}">
                <a16:creationId xmlns:a16="http://schemas.microsoft.com/office/drawing/2014/main" id="{8AD19DC3-E809-40FA-A856-7A38D355F2D9}"/>
              </a:ext>
            </a:extLst>
          </p:cNvPr>
          <p:cNvSpPr/>
          <p:nvPr/>
        </p:nvSpPr>
        <p:spPr>
          <a:xfrm>
            <a:off x="2109360" y="2337420"/>
            <a:ext cx="1577964" cy="1669851"/>
          </a:xfrm>
          <a:prstGeom prst="rect">
            <a:avLst/>
          </a:prstGeom>
          <a:solidFill>
            <a:srgbClr val="E8ED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Tahoma" panose="020B0604030504040204" pitchFamily="34" charset="0"/>
            </a:endParaRPr>
          </a:p>
        </p:txBody>
      </p:sp>
      <p:sp>
        <p:nvSpPr>
          <p:cNvPr id="14" name="Rectangle 13">
            <a:extLst>
              <a:ext uri="{FF2B5EF4-FFF2-40B4-BE49-F238E27FC236}">
                <a16:creationId xmlns:a16="http://schemas.microsoft.com/office/drawing/2014/main" id="{3CE0EB3C-5C42-4BA0-9FAB-7FCC83E01D33}"/>
              </a:ext>
            </a:extLst>
          </p:cNvPr>
          <p:cNvSpPr/>
          <p:nvPr/>
        </p:nvSpPr>
        <p:spPr>
          <a:xfrm>
            <a:off x="3872350" y="2337420"/>
            <a:ext cx="1577964" cy="1669851"/>
          </a:xfrm>
          <a:prstGeom prst="rect">
            <a:avLst/>
          </a:prstGeom>
          <a:solidFill>
            <a:srgbClr val="E8ED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Tahoma" panose="020B0604030504040204" pitchFamily="34" charset="0"/>
            </a:endParaRPr>
          </a:p>
        </p:txBody>
      </p:sp>
      <p:sp>
        <p:nvSpPr>
          <p:cNvPr id="15" name="Rectangle 14">
            <a:extLst>
              <a:ext uri="{FF2B5EF4-FFF2-40B4-BE49-F238E27FC236}">
                <a16:creationId xmlns:a16="http://schemas.microsoft.com/office/drawing/2014/main" id="{3F29F852-C458-485C-BE95-6ADE4E56A8E8}"/>
              </a:ext>
            </a:extLst>
          </p:cNvPr>
          <p:cNvSpPr/>
          <p:nvPr/>
        </p:nvSpPr>
        <p:spPr>
          <a:xfrm>
            <a:off x="5635341" y="2337420"/>
            <a:ext cx="1577964" cy="1669851"/>
          </a:xfrm>
          <a:prstGeom prst="rect">
            <a:avLst/>
          </a:prstGeom>
          <a:solidFill>
            <a:srgbClr val="E8ED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Tahoma" panose="020B0604030504040204" pitchFamily="34" charset="0"/>
            </a:endParaRPr>
          </a:p>
        </p:txBody>
      </p:sp>
      <p:sp>
        <p:nvSpPr>
          <p:cNvPr id="16" name="TextBox 15">
            <a:extLst>
              <a:ext uri="{FF2B5EF4-FFF2-40B4-BE49-F238E27FC236}">
                <a16:creationId xmlns:a16="http://schemas.microsoft.com/office/drawing/2014/main" id="{AF56B625-70DE-4395-AA63-5B4E82B7C0DA}"/>
              </a:ext>
            </a:extLst>
          </p:cNvPr>
          <p:cNvSpPr txBox="1"/>
          <p:nvPr/>
        </p:nvSpPr>
        <p:spPr>
          <a:xfrm>
            <a:off x="5635339" y="2394313"/>
            <a:ext cx="1577965" cy="276999"/>
          </a:xfrm>
          <a:prstGeom prst="rect">
            <a:avLst/>
          </a:prstGeom>
          <a:noFill/>
        </p:spPr>
        <p:txBody>
          <a:bodyPr wrap="square" rtlCol="0">
            <a:spAutoFit/>
          </a:bodyPr>
          <a:lstStyle/>
          <a:p>
            <a:pPr algn="ctr"/>
            <a:r>
              <a:rPr lang="en-US" sz="1200" b="1" dirty="0">
                <a:solidFill>
                  <a:srgbClr val="2A2F30"/>
                </a:solidFill>
                <a:latin typeface="Tahoma" panose="020B0604030504040204" pitchFamily="34" charset="0"/>
                <a:cs typeface="Tahoma" panose="020B0604030504040204" pitchFamily="34" charset="0"/>
              </a:rPr>
              <a:t>Finishing touches</a:t>
            </a:r>
            <a:endParaRPr lang="nl-NL" sz="1200" b="1" dirty="0">
              <a:solidFill>
                <a:srgbClr val="2A2F30"/>
              </a:solidFill>
              <a:latin typeface="Tahoma" panose="020B0604030504040204" pitchFamily="34" charset="0"/>
              <a:cs typeface="Tahoma" panose="020B0604030504040204" pitchFamily="34" charset="0"/>
            </a:endParaRPr>
          </a:p>
        </p:txBody>
      </p:sp>
      <p:sp>
        <p:nvSpPr>
          <p:cNvPr id="17" name="TextBox 16">
            <a:extLst>
              <a:ext uri="{FF2B5EF4-FFF2-40B4-BE49-F238E27FC236}">
                <a16:creationId xmlns:a16="http://schemas.microsoft.com/office/drawing/2014/main" id="{04CA8AB8-56A4-497E-9F6D-A61C0C9A6EF1}"/>
              </a:ext>
            </a:extLst>
          </p:cNvPr>
          <p:cNvSpPr txBox="1"/>
          <p:nvPr/>
        </p:nvSpPr>
        <p:spPr>
          <a:xfrm>
            <a:off x="3873753" y="2394313"/>
            <a:ext cx="1577965" cy="276999"/>
          </a:xfrm>
          <a:prstGeom prst="rect">
            <a:avLst/>
          </a:prstGeom>
          <a:noFill/>
        </p:spPr>
        <p:txBody>
          <a:bodyPr wrap="square" rtlCol="0">
            <a:spAutoFit/>
          </a:bodyPr>
          <a:lstStyle/>
          <a:p>
            <a:pPr algn="ctr"/>
            <a:r>
              <a:rPr lang="en-US" sz="1200" b="1" dirty="0">
                <a:solidFill>
                  <a:srgbClr val="2A2F30"/>
                </a:solidFill>
                <a:latin typeface="Tahoma" panose="020B0604030504040204" pitchFamily="34" charset="0"/>
                <a:cs typeface="Tahoma" panose="020B0604030504040204" pitchFamily="34" charset="0"/>
              </a:rPr>
              <a:t>Using video</a:t>
            </a:r>
            <a:endParaRPr lang="nl-NL" sz="1200" b="1" dirty="0">
              <a:solidFill>
                <a:srgbClr val="2A2F30"/>
              </a:solidFill>
              <a:latin typeface="Tahoma" panose="020B0604030504040204" pitchFamily="34" charset="0"/>
              <a:cs typeface="Tahoma" panose="020B0604030504040204" pitchFamily="34" charset="0"/>
            </a:endParaRPr>
          </a:p>
        </p:txBody>
      </p:sp>
      <p:sp>
        <p:nvSpPr>
          <p:cNvPr id="18" name="TextBox 17">
            <a:extLst>
              <a:ext uri="{FF2B5EF4-FFF2-40B4-BE49-F238E27FC236}">
                <a16:creationId xmlns:a16="http://schemas.microsoft.com/office/drawing/2014/main" id="{F0497BA2-747A-467F-BF72-7C6035F5C2E7}"/>
              </a:ext>
            </a:extLst>
          </p:cNvPr>
          <p:cNvSpPr txBox="1"/>
          <p:nvPr/>
        </p:nvSpPr>
        <p:spPr>
          <a:xfrm>
            <a:off x="2107955" y="2394313"/>
            <a:ext cx="1577965" cy="276999"/>
          </a:xfrm>
          <a:prstGeom prst="rect">
            <a:avLst/>
          </a:prstGeom>
          <a:noFill/>
        </p:spPr>
        <p:txBody>
          <a:bodyPr wrap="square" rtlCol="0">
            <a:spAutoFit/>
          </a:bodyPr>
          <a:lstStyle/>
          <a:p>
            <a:pPr algn="ctr"/>
            <a:r>
              <a:rPr lang="nl-NL" sz="1200" b="1" dirty="0">
                <a:solidFill>
                  <a:srgbClr val="2A2F30"/>
                </a:solidFill>
                <a:latin typeface="Tahoma" panose="020B0604030504040204" pitchFamily="34" charset="0"/>
                <a:cs typeface="Tahoma" panose="020B0604030504040204" pitchFamily="34" charset="0"/>
              </a:rPr>
              <a:t>Audio solutions</a:t>
            </a:r>
          </a:p>
        </p:txBody>
      </p:sp>
      <p:sp>
        <p:nvSpPr>
          <p:cNvPr id="19" name="TextBox 18">
            <a:extLst>
              <a:ext uri="{FF2B5EF4-FFF2-40B4-BE49-F238E27FC236}">
                <a16:creationId xmlns:a16="http://schemas.microsoft.com/office/drawing/2014/main" id="{A0503A49-4D21-4AEB-A399-63508A5EEC07}"/>
              </a:ext>
            </a:extLst>
          </p:cNvPr>
          <p:cNvSpPr txBox="1"/>
          <p:nvPr/>
        </p:nvSpPr>
        <p:spPr>
          <a:xfrm>
            <a:off x="346369" y="2394313"/>
            <a:ext cx="1577965" cy="276999"/>
          </a:xfrm>
          <a:prstGeom prst="rect">
            <a:avLst/>
          </a:prstGeom>
          <a:noFill/>
        </p:spPr>
        <p:txBody>
          <a:bodyPr wrap="square" rtlCol="0">
            <a:spAutoFit/>
          </a:bodyPr>
          <a:lstStyle/>
          <a:p>
            <a:pPr algn="ctr"/>
            <a:r>
              <a:rPr lang="en-US" sz="1200" b="1" dirty="0">
                <a:solidFill>
                  <a:srgbClr val="2A2F30"/>
                </a:solidFill>
                <a:latin typeface="Tahoma" panose="020B0604030504040204" pitchFamily="34" charset="0"/>
                <a:cs typeface="Tahoma" panose="020B0604030504040204" pitchFamily="34" charset="0"/>
              </a:rPr>
              <a:t>Latest software</a:t>
            </a:r>
            <a:endParaRPr lang="nl-NL" sz="1200" b="1" dirty="0">
              <a:solidFill>
                <a:srgbClr val="2A2F30"/>
              </a:solidFill>
              <a:latin typeface="Tahoma" panose="020B0604030504040204" pitchFamily="34" charset="0"/>
              <a:cs typeface="Tahoma" panose="020B0604030504040204" pitchFamily="34" charset="0"/>
            </a:endParaRPr>
          </a:p>
        </p:txBody>
      </p:sp>
      <p:sp>
        <p:nvSpPr>
          <p:cNvPr id="20" name="TextBox 19">
            <a:extLst>
              <a:ext uri="{FF2B5EF4-FFF2-40B4-BE49-F238E27FC236}">
                <a16:creationId xmlns:a16="http://schemas.microsoft.com/office/drawing/2014/main" id="{139A6FB0-3DF3-4BE9-A31B-F4FB58AA5EDF}"/>
              </a:ext>
            </a:extLst>
          </p:cNvPr>
          <p:cNvSpPr txBox="1"/>
          <p:nvPr/>
        </p:nvSpPr>
        <p:spPr>
          <a:xfrm>
            <a:off x="5635339" y="2751458"/>
            <a:ext cx="1577965" cy="1015663"/>
          </a:xfrm>
          <a:prstGeom prst="rect">
            <a:avLst/>
          </a:prstGeom>
          <a:noFill/>
        </p:spPr>
        <p:txBody>
          <a:bodyPr wrap="square" rtlCol="0">
            <a:spAutoFit/>
          </a:bodyPr>
          <a:lstStyle/>
          <a:p>
            <a:pPr algn="ctr"/>
            <a:r>
              <a:rPr lang="en-US" sz="1200" dirty="0">
                <a:solidFill>
                  <a:srgbClr val="2A2F30"/>
                </a:solidFill>
                <a:latin typeface="Tahoma" panose="020B0604030504040204" pitchFamily="34" charset="0"/>
                <a:cs typeface="Tahoma" panose="020B0604030504040204" pitchFamily="34" charset="0"/>
              </a:rPr>
              <a:t>It's not just the audio and video. Don't forget a comfortable chair and good lighting.</a:t>
            </a:r>
            <a:endParaRPr lang="nl-NL" sz="1200" dirty="0">
              <a:solidFill>
                <a:srgbClr val="2A2F30"/>
              </a:solidFill>
              <a:latin typeface="Tahoma" panose="020B0604030504040204" pitchFamily="34" charset="0"/>
              <a:cs typeface="Tahoma" panose="020B0604030504040204" pitchFamily="34" charset="0"/>
            </a:endParaRPr>
          </a:p>
        </p:txBody>
      </p:sp>
      <p:sp>
        <p:nvSpPr>
          <p:cNvPr id="21" name="TextBox 20">
            <a:extLst>
              <a:ext uri="{FF2B5EF4-FFF2-40B4-BE49-F238E27FC236}">
                <a16:creationId xmlns:a16="http://schemas.microsoft.com/office/drawing/2014/main" id="{CF4256CB-BA8A-46E8-93F2-FE7561246534}"/>
              </a:ext>
            </a:extLst>
          </p:cNvPr>
          <p:cNvSpPr txBox="1"/>
          <p:nvPr/>
        </p:nvSpPr>
        <p:spPr>
          <a:xfrm>
            <a:off x="3873753" y="2751458"/>
            <a:ext cx="1577965" cy="1200329"/>
          </a:xfrm>
          <a:prstGeom prst="rect">
            <a:avLst/>
          </a:prstGeom>
          <a:noFill/>
        </p:spPr>
        <p:txBody>
          <a:bodyPr wrap="square" rtlCol="0">
            <a:spAutoFit/>
          </a:bodyPr>
          <a:lstStyle/>
          <a:p>
            <a:pPr algn="ctr"/>
            <a:r>
              <a:rPr lang="en-US" sz="1200" dirty="0">
                <a:solidFill>
                  <a:srgbClr val="2A2F30"/>
                </a:solidFill>
                <a:latin typeface="Tahoma" panose="020B0604030504040204" pitchFamily="34" charset="0"/>
                <a:cs typeface="Tahoma" panose="020B0604030504040204" pitchFamily="34" charset="0"/>
              </a:rPr>
              <a:t>Using video conferencing is key for you to collaborate with colleagues or external partners.</a:t>
            </a:r>
            <a:endParaRPr lang="nl-NL" sz="1200" dirty="0">
              <a:solidFill>
                <a:srgbClr val="2A2F30"/>
              </a:solidFill>
              <a:latin typeface="Tahoma" panose="020B0604030504040204" pitchFamily="34" charset="0"/>
              <a:cs typeface="Tahoma" panose="020B0604030504040204" pitchFamily="34" charset="0"/>
            </a:endParaRPr>
          </a:p>
        </p:txBody>
      </p:sp>
      <p:sp>
        <p:nvSpPr>
          <p:cNvPr id="22" name="TextBox 21">
            <a:extLst>
              <a:ext uri="{FF2B5EF4-FFF2-40B4-BE49-F238E27FC236}">
                <a16:creationId xmlns:a16="http://schemas.microsoft.com/office/drawing/2014/main" id="{5B0CFC8C-8E6B-4918-83D7-5105711A2E81}"/>
              </a:ext>
            </a:extLst>
          </p:cNvPr>
          <p:cNvSpPr txBox="1"/>
          <p:nvPr/>
        </p:nvSpPr>
        <p:spPr>
          <a:xfrm>
            <a:off x="2107955" y="2751458"/>
            <a:ext cx="1577965" cy="1200329"/>
          </a:xfrm>
          <a:prstGeom prst="rect">
            <a:avLst/>
          </a:prstGeom>
          <a:noFill/>
        </p:spPr>
        <p:txBody>
          <a:bodyPr wrap="square" rtlCol="0">
            <a:spAutoFit/>
          </a:bodyPr>
          <a:lstStyle/>
          <a:p>
            <a:pPr algn="ctr"/>
            <a:r>
              <a:rPr lang="en-US" sz="1200" dirty="0">
                <a:solidFill>
                  <a:srgbClr val="2A2F30"/>
                </a:solidFill>
                <a:latin typeface="Tahoma" panose="020B0604030504040204" pitchFamily="34" charset="0"/>
                <a:cs typeface="Tahoma" panose="020B0604030504040204" pitchFamily="34" charset="0"/>
              </a:rPr>
              <a:t>Finding the right audio solution is key, so you have the best sound despite any background noise.</a:t>
            </a:r>
            <a:endParaRPr lang="nl-NL" sz="1200" dirty="0">
              <a:solidFill>
                <a:srgbClr val="2A2F30"/>
              </a:solidFill>
              <a:latin typeface="Tahoma" panose="020B0604030504040204" pitchFamily="34" charset="0"/>
              <a:cs typeface="Tahoma" panose="020B0604030504040204" pitchFamily="34" charset="0"/>
            </a:endParaRPr>
          </a:p>
        </p:txBody>
      </p:sp>
      <p:sp>
        <p:nvSpPr>
          <p:cNvPr id="23" name="TextBox 22">
            <a:extLst>
              <a:ext uri="{FF2B5EF4-FFF2-40B4-BE49-F238E27FC236}">
                <a16:creationId xmlns:a16="http://schemas.microsoft.com/office/drawing/2014/main" id="{D6BEB08B-4007-4E81-8CF3-7A18A3D9F223}"/>
              </a:ext>
            </a:extLst>
          </p:cNvPr>
          <p:cNvSpPr txBox="1"/>
          <p:nvPr/>
        </p:nvSpPr>
        <p:spPr>
          <a:xfrm>
            <a:off x="346369" y="2751458"/>
            <a:ext cx="1577965" cy="1015663"/>
          </a:xfrm>
          <a:prstGeom prst="rect">
            <a:avLst/>
          </a:prstGeom>
          <a:noFill/>
        </p:spPr>
        <p:txBody>
          <a:bodyPr wrap="square" rtlCol="0">
            <a:spAutoFit/>
          </a:bodyPr>
          <a:lstStyle/>
          <a:p>
            <a:pPr algn="ctr"/>
            <a:r>
              <a:rPr lang="en-US" sz="1200" dirty="0">
                <a:solidFill>
                  <a:srgbClr val="2A2F30"/>
                </a:solidFill>
                <a:latin typeface="Tahoma" panose="020B0604030504040204" pitchFamily="34" charset="0"/>
                <a:cs typeface="Tahoma" panose="020B0604030504040204" pitchFamily="34" charset="0"/>
              </a:rPr>
              <a:t>Ensure you always have the latest collaboration software on your devices.</a:t>
            </a:r>
            <a:endParaRPr lang="nl-NL" sz="1200" dirty="0">
              <a:solidFill>
                <a:srgbClr val="2A2F30"/>
              </a:solidFill>
              <a:latin typeface="Tahoma" panose="020B0604030504040204" pitchFamily="34" charset="0"/>
              <a:cs typeface="Tahoma" panose="020B0604030504040204" pitchFamily="34" charset="0"/>
            </a:endParaRPr>
          </a:p>
        </p:txBody>
      </p:sp>
      <p:sp>
        <p:nvSpPr>
          <p:cNvPr id="28" name="TextBox 27">
            <a:extLst>
              <a:ext uri="{FF2B5EF4-FFF2-40B4-BE49-F238E27FC236}">
                <a16:creationId xmlns:a16="http://schemas.microsoft.com/office/drawing/2014/main" id="{09EB0A8A-F2B6-4156-A576-FD50DC1F4E88}"/>
              </a:ext>
            </a:extLst>
          </p:cNvPr>
          <p:cNvSpPr txBox="1"/>
          <p:nvPr/>
        </p:nvSpPr>
        <p:spPr>
          <a:xfrm>
            <a:off x="222605" y="4117187"/>
            <a:ext cx="3400290" cy="400110"/>
          </a:xfrm>
          <a:prstGeom prst="rect">
            <a:avLst/>
          </a:prstGeom>
          <a:noFill/>
        </p:spPr>
        <p:txBody>
          <a:bodyPr wrap="none" rtlCol="0">
            <a:spAutoFit/>
          </a:bodyPr>
          <a:lstStyle/>
          <a:p>
            <a:r>
              <a:rPr lang="en-US" sz="2000" b="1" dirty="0">
                <a:solidFill>
                  <a:srgbClr val="25517B"/>
                </a:solidFill>
                <a:latin typeface="Tahoma" panose="020B0604030504040204" pitchFamily="34" charset="0"/>
                <a:cs typeface="Tahoma" panose="020B0604030504040204" pitchFamily="34" charset="0"/>
              </a:rPr>
              <a:t>Remote working bundles</a:t>
            </a:r>
            <a:endParaRPr lang="nl-NL" sz="2000" b="1" dirty="0">
              <a:solidFill>
                <a:srgbClr val="25517B"/>
              </a:solidFill>
              <a:latin typeface="Tahoma" panose="020B0604030504040204" pitchFamily="34" charset="0"/>
              <a:cs typeface="Tahoma" panose="020B0604030504040204" pitchFamily="34" charset="0"/>
            </a:endParaRPr>
          </a:p>
        </p:txBody>
      </p:sp>
      <p:sp>
        <p:nvSpPr>
          <p:cNvPr id="24" name="Rectangle 23">
            <a:extLst>
              <a:ext uri="{FF2B5EF4-FFF2-40B4-BE49-F238E27FC236}">
                <a16:creationId xmlns:a16="http://schemas.microsoft.com/office/drawing/2014/main" id="{E87C8882-FF13-43A0-8F87-C93C49EAA50F}"/>
              </a:ext>
            </a:extLst>
          </p:cNvPr>
          <p:cNvSpPr/>
          <p:nvPr/>
        </p:nvSpPr>
        <p:spPr>
          <a:xfrm>
            <a:off x="346369" y="4597779"/>
            <a:ext cx="3339551" cy="2168071"/>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Tahoma" panose="020B0604030504040204" pitchFamily="34" charset="0"/>
            </a:endParaRPr>
          </a:p>
        </p:txBody>
      </p:sp>
      <p:sp>
        <p:nvSpPr>
          <p:cNvPr id="30" name="Rectangle 29">
            <a:extLst>
              <a:ext uri="{FF2B5EF4-FFF2-40B4-BE49-F238E27FC236}">
                <a16:creationId xmlns:a16="http://schemas.microsoft.com/office/drawing/2014/main" id="{1E5EC73A-A355-4B21-A44C-5F6A9191090E}"/>
              </a:ext>
            </a:extLst>
          </p:cNvPr>
          <p:cNvSpPr/>
          <p:nvPr/>
        </p:nvSpPr>
        <p:spPr>
          <a:xfrm>
            <a:off x="3873753" y="4597779"/>
            <a:ext cx="3339551" cy="2168071"/>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Tahoma" panose="020B0604030504040204" pitchFamily="34" charset="0"/>
            </a:endParaRPr>
          </a:p>
        </p:txBody>
      </p:sp>
      <p:sp>
        <p:nvSpPr>
          <p:cNvPr id="31" name="Rectangle 30">
            <a:extLst>
              <a:ext uri="{FF2B5EF4-FFF2-40B4-BE49-F238E27FC236}">
                <a16:creationId xmlns:a16="http://schemas.microsoft.com/office/drawing/2014/main" id="{6900723F-6F49-49AA-8BA8-FCB9FA59D7FE}"/>
              </a:ext>
            </a:extLst>
          </p:cNvPr>
          <p:cNvSpPr/>
          <p:nvPr/>
        </p:nvSpPr>
        <p:spPr>
          <a:xfrm>
            <a:off x="346369" y="6907034"/>
            <a:ext cx="3339551" cy="2168071"/>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Tahoma" panose="020B0604030504040204" pitchFamily="34" charset="0"/>
            </a:endParaRPr>
          </a:p>
        </p:txBody>
      </p:sp>
      <p:sp>
        <p:nvSpPr>
          <p:cNvPr id="32" name="Rectangle 31">
            <a:extLst>
              <a:ext uri="{FF2B5EF4-FFF2-40B4-BE49-F238E27FC236}">
                <a16:creationId xmlns:a16="http://schemas.microsoft.com/office/drawing/2014/main" id="{F711CB11-929A-455B-BCC0-B2E85A29E6A8}"/>
              </a:ext>
            </a:extLst>
          </p:cNvPr>
          <p:cNvSpPr/>
          <p:nvPr/>
        </p:nvSpPr>
        <p:spPr>
          <a:xfrm>
            <a:off x="3873753" y="6907034"/>
            <a:ext cx="3339551" cy="2168071"/>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Tahoma" panose="020B0604030504040204" pitchFamily="34" charset="0"/>
            </a:endParaRPr>
          </a:p>
        </p:txBody>
      </p:sp>
      <p:sp>
        <p:nvSpPr>
          <p:cNvPr id="33" name="TextBox 32">
            <a:extLst>
              <a:ext uri="{FF2B5EF4-FFF2-40B4-BE49-F238E27FC236}">
                <a16:creationId xmlns:a16="http://schemas.microsoft.com/office/drawing/2014/main" id="{86E54644-A57C-4B28-B1D1-D79F17C59A3B}"/>
              </a:ext>
            </a:extLst>
          </p:cNvPr>
          <p:cNvSpPr txBox="1"/>
          <p:nvPr/>
        </p:nvSpPr>
        <p:spPr>
          <a:xfrm>
            <a:off x="471934" y="5366885"/>
            <a:ext cx="1577965" cy="523220"/>
          </a:xfrm>
          <a:prstGeom prst="rect">
            <a:avLst/>
          </a:prstGeom>
          <a:noFill/>
        </p:spPr>
        <p:txBody>
          <a:bodyPr wrap="square" rtlCol="0">
            <a:spAutoFit/>
          </a:bodyPr>
          <a:lstStyle/>
          <a:p>
            <a:r>
              <a:rPr lang="en-US" sz="1400" b="1" dirty="0">
                <a:solidFill>
                  <a:srgbClr val="2A2F30"/>
                </a:solidFill>
                <a:latin typeface="Tahoma" panose="020B0604030504040204" pitchFamily="34" charset="0"/>
                <a:cs typeface="Tahoma" panose="020B0604030504040204" pitchFamily="34" charset="0"/>
              </a:rPr>
              <a:t>Simple</a:t>
            </a:r>
          </a:p>
          <a:p>
            <a:r>
              <a:rPr lang="en-US" sz="1400" b="1" dirty="0">
                <a:solidFill>
                  <a:srgbClr val="2A2F30"/>
                </a:solidFill>
                <a:latin typeface="Tahoma" panose="020B0604030504040204" pitchFamily="34" charset="0"/>
                <a:cs typeface="Tahoma" panose="020B0604030504040204" pitchFamily="34" charset="0"/>
              </a:rPr>
              <a:t>set-up</a:t>
            </a:r>
            <a:endParaRPr lang="nl-NL" sz="1400" b="1" dirty="0">
              <a:solidFill>
                <a:srgbClr val="2A2F30"/>
              </a:solidFill>
              <a:latin typeface="Tahoma" panose="020B0604030504040204" pitchFamily="34" charset="0"/>
              <a:cs typeface="Tahoma" panose="020B0604030504040204" pitchFamily="34" charset="0"/>
            </a:endParaRPr>
          </a:p>
        </p:txBody>
      </p:sp>
      <p:sp>
        <p:nvSpPr>
          <p:cNvPr id="34" name="TextBox 33">
            <a:extLst>
              <a:ext uri="{FF2B5EF4-FFF2-40B4-BE49-F238E27FC236}">
                <a16:creationId xmlns:a16="http://schemas.microsoft.com/office/drawing/2014/main" id="{EDD9AFAB-A154-4AB5-9D97-A85B827B7BCF}"/>
              </a:ext>
            </a:extLst>
          </p:cNvPr>
          <p:cNvSpPr txBox="1"/>
          <p:nvPr/>
        </p:nvSpPr>
        <p:spPr>
          <a:xfrm>
            <a:off x="471934" y="5850588"/>
            <a:ext cx="2982467" cy="646331"/>
          </a:xfrm>
          <a:prstGeom prst="rect">
            <a:avLst/>
          </a:prstGeom>
          <a:noFill/>
        </p:spPr>
        <p:txBody>
          <a:bodyPr wrap="square" rtlCol="0">
            <a:spAutoFit/>
          </a:bodyPr>
          <a:lstStyle/>
          <a:p>
            <a:r>
              <a:rPr lang="en-US" sz="1200" dirty="0" err="1">
                <a:solidFill>
                  <a:srgbClr val="2A2F30"/>
                </a:solidFill>
                <a:latin typeface="Tahoma" panose="020B0604030504040204" pitchFamily="34" charset="0"/>
                <a:cs typeface="Tahoma" panose="020B0604030504040204" pitchFamily="34" charset="0"/>
              </a:rPr>
              <a:t>Blackwire</a:t>
            </a:r>
            <a:r>
              <a:rPr lang="en-US" sz="1200" dirty="0">
                <a:solidFill>
                  <a:srgbClr val="2A2F30"/>
                </a:solidFill>
                <a:latin typeface="Tahoma" panose="020B0604030504040204" pitchFamily="34" charset="0"/>
                <a:cs typeface="Tahoma" panose="020B0604030504040204" pitchFamily="34" charset="0"/>
              </a:rPr>
              <a:t> 3310 headset and </a:t>
            </a:r>
            <a:r>
              <a:rPr lang="en-US" sz="1200" dirty="0" err="1">
                <a:solidFill>
                  <a:srgbClr val="2A2F30"/>
                </a:solidFill>
                <a:latin typeface="Tahoma" panose="020B0604030504040204" pitchFamily="34" charset="0"/>
                <a:cs typeface="Tahoma" panose="020B0604030504040204" pitchFamily="34" charset="0"/>
              </a:rPr>
              <a:t>EagleEye</a:t>
            </a:r>
            <a:r>
              <a:rPr lang="en-US" sz="1200" dirty="0">
                <a:solidFill>
                  <a:srgbClr val="2A2F30"/>
                </a:solidFill>
                <a:latin typeface="Tahoma" panose="020B0604030504040204" pitchFamily="34" charset="0"/>
                <a:cs typeface="Tahoma" panose="020B0604030504040204" pitchFamily="34" charset="0"/>
              </a:rPr>
              <a:t> Mini camera instantly add business-quality audio and video collaboration.</a:t>
            </a:r>
            <a:endParaRPr lang="nl-NL" sz="1200" dirty="0">
              <a:solidFill>
                <a:srgbClr val="2A2F30"/>
              </a:solidFill>
              <a:latin typeface="Tahoma" panose="020B0604030504040204" pitchFamily="34" charset="0"/>
              <a:cs typeface="Tahoma" panose="020B0604030504040204" pitchFamily="34" charset="0"/>
            </a:endParaRPr>
          </a:p>
        </p:txBody>
      </p:sp>
      <p:sp>
        <p:nvSpPr>
          <p:cNvPr id="35" name="TextBox 34">
            <a:extLst>
              <a:ext uri="{FF2B5EF4-FFF2-40B4-BE49-F238E27FC236}">
                <a16:creationId xmlns:a16="http://schemas.microsoft.com/office/drawing/2014/main" id="{A1A9230D-625B-4AFC-99BC-F39963206F6F}"/>
              </a:ext>
            </a:extLst>
          </p:cNvPr>
          <p:cNvSpPr txBox="1"/>
          <p:nvPr/>
        </p:nvSpPr>
        <p:spPr>
          <a:xfrm>
            <a:off x="3989162" y="5226551"/>
            <a:ext cx="1577965" cy="738664"/>
          </a:xfrm>
          <a:prstGeom prst="rect">
            <a:avLst/>
          </a:prstGeom>
          <a:noFill/>
        </p:spPr>
        <p:txBody>
          <a:bodyPr wrap="square" rtlCol="0">
            <a:spAutoFit/>
          </a:bodyPr>
          <a:lstStyle/>
          <a:p>
            <a:r>
              <a:rPr lang="en-US" sz="1400" b="1" dirty="0">
                <a:solidFill>
                  <a:srgbClr val="2A2F30"/>
                </a:solidFill>
                <a:latin typeface="Tahoma" panose="020B0604030504040204" pitchFamily="34" charset="0"/>
                <a:cs typeface="Tahoma" panose="020B0604030504040204" pitchFamily="34" charset="0"/>
              </a:rPr>
              <a:t>Versatile</a:t>
            </a:r>
          </a:p>
          <a:p>
            <a:r>
              <a:rPr lang="en-US" sz="1400" b="1" dirty="0">
                <a:solidFill>
                  <a:srgbClr val="2A2F30"/>
                </a:solidFill>
                <a:latin typeface="Tahoma" panose="020B0604030504040204" pitchFamily="34" charset="0"/>
                <a:cs typeface="Tahoma" panose="020B0604030504040204" pitchFamily="34" charset="0"/>
              </a:rPr>
              <a:t>home</a:t>
            </a:r>
          </a:p>
          <a:p>
            <a:r>
              <a:rPr lang="en-US" sz="1400" b="1" dirty="0">
                <a:solidFill>
                  <a:srgbClr val="2A2F30"/>
                </a:solidFill>
                <a:latin typeface="Tahoma" panose="020B0604030504040204" pitchFamily="34" charset="0"/>
                <a:cs typeface="Tahoma" panose="020B0604030504040204" pitchFamily="34" charset="0"/>
              </a:rPr>
              <a:t>office</a:t>
            </a:r>
            <a:endParaRPr lang="nl-NL" sz="1400" b="1" dirty="0">
              <a:solidFill>
                <a:srgbClr val="2A2F30"/>
              </a:solidFill>
              <a:latin typeface="Tahoma" panose="020B0604030504040204" pitchFamily="34" charset="0"/>
              <a:cs typeface="Tahoma" panose="020B0604030504040204" pitchFamily="34" charset="0"/>
            </a:endParaRPr>
          </a:p>
        </p:txBody>
      </p:sp>
      <p:sp>
        <p:nvSpPr>
          <p:cNvPr id="36" name="TextBox 35">
            <a:extLst>
              <a:ext uri="{FF2B5EF4-FFF2-40B4-BE49-F238E27FC236}">
                <a16:creationId xmlns:a16="http://schemas.microsoft.com/office/drawing/2014/main" id="{34415A40-15D3-435C-AC73-C9B107D4CD97}"/>
              </a:ext>
            </a:extLst>
          </p:cNvPr>
          <p:cNvSpPr txBox="1"/>
          <p:nvPr/>
        </p:nvSpPr>
        <p:spPr>
          <a:xfrm>
            <a:off x="3989162" y="5866650"/>
            <a:ext cx="2982467" cy="830997"/>
          </a:xfrm>
          <a:prstGeom prst="rect">
            <a:avLst/>
          </a:prstGeom>
          <a:noFill/>
        </p:spPr>
        <p:txBody>
          <a:bodyPr wrap="square" rtlCol="0">
            <a:spAutoFit/>
          </a:bodyPr>
          <a:lstStyle/>
          <a:p>
            <a:r>
              <a:rPr lang="en-US" sz="1200" dirty="0">
                <a:solidFill>
                  <a:srgbClr val="2A2F30"/>
                </a:solidFill>
                <a:latin typeface="Tahoma" panose="020B0604030504040204" pitchFamily="34" charset="0"/>
                <a:cs typeface="Tahoma" panose="020B0604030504040204" pitchFamily="34" charset="0"/>
              </a:rPr>
              <a:t>Voyager 4220 UC headset, Calisto speakerphone and </a:t>
            </a:r>
            <a:r>
              <a:rPr lang="en-US" sz="1200" dirty="0" err="1">
                <a:solidFill>
                  <a:srgbClr val="2A2F30"/>
                </a:solidFill>
                <a:latin typeface="Tahoma" panose="020B0604030504040204" pitchFamily="34" charset="0"/>
                <a:cs typeface="Tahoma" panose="020B0604030504040204" pitchFamily="34" charset="0"/>
              </a:rPr>
              <a:t>EagleEye</a:t>
            </a:r>
            <a:r>
              <a:rPr lang="en-US" sz="1200" dirty="0">
                <a:solidFill>
                  <a:srgbClr val="2A2F30"/>
                </a:solidFill>
                <a:latin typeface="Tahoma" panose="020B0604030504040204" pitchFamily="34" charset="0"/>
                <a:cs typeface="Tahoma" panose="020B0604030504040204" pitchFamily="34" charset="0"/>
              </a:rPr>
              <a:t> Mini camera offers the ease of multiple connection options.</a:t>
            </a:r>
            <a:endParaRPr lang="nl-NL" sz="1200" dirty="0">
              <a:solidFill>
                <a:srgbClr val="2A2F30"/>
              </a:solidFill>
              <a:latin typeface="Tahoma" panose="020B0604030504040204" pitchFamily="34" charset="0"/>
              <a:cs typeface="Tahoma" panose="020B0604030504040204" pitchFamily="34" charset="0"/>
            </a:endParaRPr>
          </a:p>
        </p:txBody>
      </p:sp>
      <p:sp>
        <p:nvSpPr>
          <p:cNvPr id="37" name="TextBox 36">
            <a:extLst>
              <a:ext uri="{FF2B5EF4-FFF2-40B4-BE49-F238E27FC236}">
                <a16:creationId xmlns:a16="http://schemas.microsoft.com/office/drawing/2014/main" id="{897F2C19-0202-4EA5-B836-94C33AEB19BB}"/>
              </a:ext>
            </a:extLst>
          </p:cNvPr>
          <p:cNvSpPr txBox="1"/>
          <p:nvPr/>
        </p:nvSpPr>
        <p:spPr>
          <a:xfrm>
            <a:off x="471934" y="7305653"/>
            <a:ext cx="1577965" cy="738664"/>
          </a:xfrm>
          <a:prstGeom prst="rect">
            <a:avLst/>
          </a:prstGeom>
          <a:noFill/>
        </p:spPr>
        <p:txBody>
          <a:bodyPr wrap="square" rtlCol="0">
            <a:spAutoFit/>
          </a:bodyPr>
          <a:lstStyle/>
          <a:p>
            <a:r>
              <a:rPr lang="en-US" sz="1400" b="1" dirty="0">
                <a:solidFill>
                  <a:srgbClr val="2A2F30"/>
                </a:solidFill>
                <a:latin typeface="Tahoma" panose="020B0604030504040204" pitchFamily="34" charset="0"/>
                <a:cs typeface="Tahoma" panose="020B0604030504040204" pitchFamily="34" charset="0"/>
              </a:rPr>
              <a:t>All-day</a:t>
            </a:r>
          </a:p>
          <a:p>
            <a:r>
              <a:rPr lang="en-US" sz="1400" b="1" dirty="0">
                <a:solidFill>
                  <a:srgbClr val="2A2F30"/>
                </a:solidFill>
                <a:latin typeface="Tahoma" panose="020B0604030504040204" pitchFamily="34" charset="0"/>
                <a:cs typeface="Tahoma" panose="020B0604030504040204" pitchFamily="34" charset="0"/>
              </a:rPr>
              <a:t>video</a:t>
            </a:r>
            <a:br>
              <a:rPr lang="en-US" sz="1400" b="1" dirty="0">
                <a:solidFill>
                  <a:srgbClr val="2A2F30"/>
                </a:solidFill>
                <a:latin typeface="Tahoma" panose="020B0604030504040204" pitchFamily="34" charset="0"/>
                <a:cs typeface="Tahoma" panose="020B0604030504040204" pitchFamily="34" charset="0"/>
              </a:rPr>
            </a:br>
            <a:r>
              <a:rPr lang="en-US" sz="1400" b="1" dirty="0">
                <a:solidFill>
                  <a:srgbClr val="2A2F30"/>
                </a:solidFill>
                <a:latin typeface="Tahoma" panose="020B0604030504040204" pitchFamily="34" charset="0"/>
                <a:cs typeface="Tahoma" panose="020B0604030504040204" pitchFamily="34" charset="0"/>
              </a:rPr>
              <a:t>conferencing</a:t>
            </a:r>
            <a:endParaRPr lang="nl-NL" sz="1400" b="1" dirty="0">
              <a:solidFill>
                <a:srgbClr val="2A2F30"/>
              </a:solidFill>
              <a:latin typeface="Tahoma" panose="020B0604030504040204" pitchFamily="34" charset="0"/>
              <a:cs typeface="Tahoma" panose="020B0604030504040204" pitchFamily="34" charset="0"/>
            </a:endParaRPr>
          </a:p>
        </p:txBody>
      </p:sp>
      <p:sp>
        <p:nvSpPr>
          <p:cNvPr id="38" name="TextBox 37">
            <a:extLst>
              <a:ext uri="{FF2B5EF4-FFF2-40B4-BE49-F238E27FC236}">
                <a16:creationId xmlns:a16="http://schemas.microsoft.com/office/drawing/2014/main" id="{0BB7BA94-E5A6-4A4B-B4C9-47B09DFA58CA}"/>
              </a:ext>
            </a:extLst>
          </p:cNvPr>
          <p:cNvSpPr txBox="1"/>
          <p:nvPr/>
        </p:nvSpPr>
        <p:spPr>
          <a:xfrm>
            <a:off x="471934" y="7979032"/>
            <a:ext cx="2982467" cy="1015663"/>
          </a:xfrm>
          <a:prstGeom prst="rect">
            <a:avLst/>
          </a:prstGeom>
          <a:noFill/>
        </p:spPr>
        <p:txBody>
          <a:bodyPr wrap="square" rtlCol="0">
            <a:spAutoFit/>
          </a:bodyPr>
          <a:lstStyle/>
          <a:p>
            <a:r>
              <a:rPr lang="en-US" sz="1200" dirty="0">
                <a:solidFill>
                  <a:srgbClr val="2A2F30"/>
                </a:solidFill>
                <a:latin typeface="Tahoma" panose="020B0604030504040204" pitchFamily="34" charset="0"/>
                <a:cs typeface="Tahoma" panose="020B0604030504040204" pitchFamily="34" charset="0"/>
              </a:rPr>
              <a:t>Voyager Focus noise-cancelling headset, Calisto 7200 speakerphone and </a:t>
            </a:r>
            <a:r>
              <a:rPr lang="en-US" sz="1200" dirty="0" err="1">
                <a:solidFill>
                  <a:srgbClr val="2A2F30"/>
                </a:solidFill>
                <a:latin typeface="Tahoma" panose="020B0604030504040204" pitchFamily="34" charset="0"/>
                <a:cs typeface="Tahoma" panose="020B0604030504040204" pitchFamily="34" charset="0"/>
              </a:rPr>
              <a:t>EagleEye</a:t>
            </a:r>
            <a:r>
              <a:rPr lang="en-US" sz="1200" dirty="0">
                <a:solidFill>
                  <a:srgbClr val="2A2F30"/>
                </a:solidFill>
                <a:latin typeface="Tahoma" panose="020B0604030504040204" pitchFamily="34" charset="0"/>
                <a:cs typeface="Tahoma" panose="020B0604030504040204" pitchFamily="34" charset="0"/>
              </a:rPr>
              <a:t> Cube camera allow the user to listen comfortably and move about during meetings.</a:t>
            </a:r>
            <a:endParaRPr lang="nl-NL" sz="1200" dirty="0">
              <a:solidFill>
                <a:srgbClr val="2A2F30"/>
              </a:solidFill>
              <a:latin typeface="Tahoma" panose="020B0604030504040204" pitchFamily="34" charset="0"/>
              <a:cs typeface="Tahoma" panose="020B0604030504040204" pitchFamily="34" charset="0"/>
            </a:endParaRPr>
          </a:p>
        </p:txBody>
      </p:sp>
      <p:sp>
        <p:nvSpPr>
          <p:cNvPr id="39" name="TextBox 38">
            <a:extLst>
              <a:ext uri="{FF2B5EF4-FFF2-40B4-BE49-F238E27FC236}">
                <a16:creationId xmlns:a16="http://schemas.microsoft.com/office/drawing/2014/main" id="{4FDC996E-CF2E-410C-BCF4-C8401B561387}"/>
              </a:ext>
            </a:extLst>
          </p:cNvPr>
          <p:cNvSpPr txBox="1"/>
          <p:nvPr/>
        </p:nvSpPr>
        <p:spPr>
          <a:xfrm>
            <a:off x="3989162" y="7267040"/>
            <a:ext cx="1577965" cy="738664"/>
          </a:xfrm>
          <a:prstGeom prst="rect">
            <a:avLst/>
          </a:prstGeom>
          <a:noFill/>
        </p:spPr>
        <p:txBody>
          <a:bodyPr wrap="square" rtlCol="0">
            <a:spAutoFit/>
          </a:bodyPr>
          <a:lstStyle/>
          <a:p>
            <a:r>
              <a:rPr lang="en-US" sz="1400" b="1" dirty="0">
                <a:solidFill>
                  <a:srgbClr val="2A2F30"/>
                </a:solidFill>
                <a:latin typeface="Tahoma" panose="020B0604030504040204" pitchFamily="34" charset="0"/>
                <a:cs typeface="Tahoma" panose="020B0604030504040204" pitchFamily="34" charset="0"/>
              </a:rPr>
              <a:t>Executive</a:t>
            </a:r>
            <a:br>
              <a:rPr lang="en-US" sz="1400" b="1" dirty="0">
                <a:solidFill>
                  <a:srgbClr val="2A2F30"/>
                </a:solidFill>
                <a:latin typeface="Tahoma" panose="020B0604030504040204" pitchFamily="34" charset="0"/>
                <a:cs typeface="Tahoma" panose="020B0604030504040204" pitchFamily="34" charset="0"/>
              </a:rPr>
            </a:br>
            <a:r>
              <a:rPr lang="en-US" sz="1400" b="1" dirty="0">
                <a:solidFill>
                  <a:srgbClr val="2A2F30"/>
                </a:solidFill>
                <a:latin typeface="Tahoma" panose="020B0604030504040204" pitchFamily="34" charset="0"/>
                <a:cs typeface="Tahoma" panose="020B0604030504040204" pitchFamily="34" charset="0"/>
              </a:rPr>
              <a:t>home</a:t>
            </a:r>
          </a:p>
          <a:p>
            <a:r>
              <a:rPr lang="en-US" sz="1400" b="1" dirty="0">
                <a:solidFill>
                  <a:srgbClr val="2A2F30"/>
                </a:solidFill>
                <a:latin typeface="Tahoma" panose="020B0604030504040204" pitchFamily="34" charset="0"/>
                <a:cs typeface="Tahoma" panose="020B0604030504040204" pitchFamily="34" charset="0"/>
              </a:rPr>
              <a:t>office</a:t>
            </a:r>
            <a:endParaRPr lang="nl-NL" sz="1400" b="1" dirty="0">
              <a:solidFill>
                <a:srgbClr val="2A2F30"/>
              </a:solidFill>
              <a:latin typeface="Tahoma" panose="020B0604030504040204" pitchFamily="34" charset="0"/>
              <a:cs typeface="Tahoma" panose="020B0604030504040204" pitchFamily="34" charset="0"/>
            </a:endParaRPr>
          </a:p>
        </p:txBody>
      </p:sp>
      <p:sp>
        <p:nvSpPr>
          <p:cNvPr id="40" name="TextBox 39">
            <a:extLst>
              <a:ext uri="{FF2B5EF4-FFF2-40B4-BE49-F238E27FC236}">
                <a16:creationId xmlns:a16="http://schemas.microsoft.com/office/drawing/2014/main" id="{CA3663E2-EF46-4D32-BC47-88132D1C1935}"/>
              </a:ext>
            </a:extLst>
          </p:cNvPr>
          <p:cNvSpPr txBox="1"/>
          <p:nvPr/>
        </p:nvSpPr>
        <p:spPr>
          <a:xfrm>
            <a:off x="3989162" y="7979032"/>
            <a:ext cx="2982467" cy="1015663"/>
          </a:xfrm>
          <a:prstGeom prst="rect">
            <a:avLst/>
          </a:prstGeom>
          <a:noFill/>
        </p:spPr>
        <p:txBody>
          <a:bodyPr wrap="square" rtlCol="0">
            <a:spAutoFit/>
          </a:bodyPr>
          <a:lstStyle/>
          <a:p>
            <a:r>
              <a:rPr lang="en-US" sz="1200" dirty="0">
                <a:solidFill>
                  <a:srgbClr val="2A2F30"/>
                </a:solidFill>
                <a:latin typeface="Tahoma" panose="020B0604030504040204" pitchFamily="34" charset="0"/>
                <a:cs typeface="Tahoma" panose="020B0604030504040204" pitchFamily="34" charset="0"/>
              </a:rPr>
              <a:t>Elara 60 series smartphone station and Studio USB video bar (Certified for Microsoft Teams) provide the most versatility and performance of all the Poly bundle options.</a:t>
            </a:r>
            <a:endParaRPr lang="nl-NL" sz="1200" dirty="0">
              <a:solidFill>
                <a:srgbClr val="2A2F30"/>
              </a:solidFill>
              <a:latin typeface="Tahoma" panose="020B0604030504040204" pitchFamily="34" charset="0"/>
              <a:cs typeface="Tahoma" panose="020B0604030504040204" pitchFamily="34" charset="0"/>
            </a:endParaRPr>
          </a:p>
        </p:txBody>
      </p:sp>
      <p:sp>
        <p:nvSpPr>
          <p:cNvPr id="41" name="TextBox 40">
            <a:extLst>
              <a:ext uri="{FF2B5EF4-FFF2-40B4-BE49-F238E27FC236}">
                <a16:creationId xmlns:a16="http://schemas.microsoft.com/office/drawing/2014/main" id="{CB8E8A87-460A-4044-AA04-0D902D7D903B}"/>
              </a:ext>
            </a:extLst>
          </p:cNvPr>
          <p:cNvSpPr txBox="1"/>
          <p:nvPr/>
        </p:nvSpPr>
        <p:spPr>
          <a:xfrm>
            <a:off x="222605" y="9224446"/>
            <a:ext cx="6990699" cy="523220"/>
          </a:xfrm>
          <a:prstGeom prst="rect">
            <a:avLst/>
          </a:prstGeom>
          <a:noFill/>
        </p:spPr>
        <p:txBody>
          <a:bodyPr wrap="square" rtlCol="0">
            <a:spAutoFit/>
          </a:bodyPr>
          <a:lstStyle/>
          <a:p>
            <a:pPr algn="ctr"/>
            <a:r>
              <a:rPr lang="en-US" sz="1400" b="1" dirty="0">
                <a:solidFill>
                  <a:srgbClr val="2A2F30"/>
                </a:solidFill>
                <a:latin typeface="Tahoma" panose="020B0604030504040204" pitchFamily="34" charset="0"/>
                <a:cs typeface="Tahoma" panose="020B0604030504040204" pitchFamily="34" charset="0"/>
              </a:rPr>
              <a:t>Now is the time to work remotely. Contact us for more information about the bundles or how to get started.</a:t>
            </a:r>
            <a:endParaRPr lang="nl-NL" sz="1400" b="1" dirty="0">
              <a:solidFill>
                <a:srgbClr val="2A2F30"/>
              </a:solidFill>
              <a:latin typeface="Tahoma" panose="020B0604030504040204" pitchFamily="34" charset="0"/>
              <a:cs typeface="Tahoma" panose="020B0604030504040204" pitchFamily="34" charset="0"/>
            </a:endParaRPr>
          </a:p>
        </p:txBody>
      </p:sp>
      <p:pic>
        <p:nvPicPr>
          <p:cNvPr id="1026" name="Picture 2" descr="poly-remote-working-bundle-simple-set-up">
            <a:extLst>
              <a:ext uri="{FF2B5EF4-FFF2-40B4-BE49-F238E27FC236}">
                <a16:creationId xmlns:a16="http://schemas.microsoft.com/office/drawing/2014/main" id="{1F25EBE3-D2BB-41E8-ACBA-431ABFD0B2C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1481" t="9769" r="13455" b="6798"/>
          <a:stretch/>
        </p:blipFill>
        <p:spPr bwMode="auto">
          <a:xfrm>
            <a:off x="1985602" y="4681331"/>
            <a:ext cx="1577965" cy="116925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oly-remote-working-bundle-versatile-home-office">
            <a:extLst>
              <a:ext uri="{FF2B5EF4-FFF2-40B4-BE49-F238E27FC236}">
                <a16:creationId xmlns:a16="http://schemas.microsoft.com/office/drawing/2014/main" id="{4348236D-620E-40FE-9C5C-B27409D7112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5495" t="18058" r="8206" b="17218"/>
          <a:stretch/>
        </p:blipFill>
        <p:spPr bwMode="auto">
          <a:xfrm>
            <a:off x="4902200" y="4743582"/>
            <a:ext cx="2205037" cy="110251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oly-remote-working-bundle-all-day-video-conferencing">
            <a:extLst>
              <a:ext uri="{FF2B5EF4-FFF2-40B4-BE49-F238E27FC236}">
                <a16:creationId xmlns:a16="http://schemas.microsoft.com/office/drawing/2014/main" id="{DA13B701-AE6B-4CF4-9442-A37F9FAC4169}"/>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5841" t="20078" r="6099" b="17840"/>
          <a:stretch/>
        </p:blipFill>
        <p:spPr bwMode="auto">
          <a:xfrm>
            <a:off x="1601171" y="6920940"/>
            <a:ext cx="1971921" cy="926803"/>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oly-remote-working-bundle-executive-home-office">
            <a:extLst>
              <a:ext uri="{FF2B5EF4-FFF2-40B4-BE49-F238E27FC236}">
                <a16:creationId xmlns:a16="http://schemas.microsoft.com/office/drawing/2014/main" id="{4DC921F3-B32A-469F-917B-2664DE1F48C3}"/>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254" t="19579" r="3741" b="14645"/>
          <a:stretch/>
        </p:blipFill>
        <p:spPr bwMode="auto">
          <a:xfrm>
            <a:off x="4981884" y="6987614"/>
            <a:ext cx="2125353" cy="991417"/>
          </a:xfrm>
          <a:prstGeom prst="rect">
            <a:avLst/>
          </a:prstGeom>
          <a:noFill/>
          <a:extLst>
            <a:ext uri="{909E8E84-426E-40DD-AFC4-6F175D3DCCD1}">
              <a14:hiddenFill xmlns:a14="http://schemas.microsoft.com/office/drawing/2010/main">
                <a:solidFill>
                  <a:srgbClr val="FFFFFF"/>
                </a:solidFill>
              </a14:hiddenFill>
            </a:ext>
          </a:extLst>
        </p:spPr>
      </p:pic>
      <p:sp>
        <p:nvSpPr>
          <p:cNvPr id="42" name="Rectangle 41">
            <a:extLst>
              <a:ext uri="{FF2B5EF4-FFF2-40B4-BE49-F238E27FC236}">
                <a16:creationId xmlns:a16="http://schemas.microsoft.com/office/drawing/2014/main" id="{6CE99852-D9DF-427B-9C4D-BE26886205EC}"/>
              </a:ext>
            </a:extLst>
          </p:cNvPr>
          <p:cNvSpPr/>
          <p:nvPr/>
        </p:nvSpPr>
        <p:spPr>
          <a:xfrm>
            <a:off x="4355263" y="118171"/>
            <a:ext cx="2910627" cy="614309"/>
          </a:xfrm>
          <a:prstGeom prst="rect">
            <a:avLst/>
          </a:prstGeom>
          <a:solidFill>
            <a:schemeClr val="bg1"/>
          </a:solidFill>
          <a:ln>
            <a:solidFill>
              <a:srgbClr val="E8EDE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lumMod val="95000"/>
                  </a:schemeClr>
                </a:solidFill>
                <a:latin typeface="Tahoma" panose="020B0604030504040204" pitchFamily="34" charset="0"/>
                <a:cs typeface="Tahoma" panose="020B0604030504040204" pitchFamily="34" charset="0"/>
              </a:rPr>
              <a:t>PLACE YOUR LOGO</a:t>
            </a:r>
            <a:endParaRPr lang="nl-NL" dirty="0">
              <a:solidFill>
                <a:schemeClr val="bg1">
                  <a:lumMod val="95000"/>
                </a:schemeClr>
              </a:solidFill>
              <a:latin typeface="Tahoma" panose="020B0604030504040204" pitchFamily="34" charset="0"/>
              <a:cs typeface="Tahoma" panose="020B0604030504040204" pitchFamily="34" charset="0"/>
            </a:endParaRPr>
          </a:p>
        </p:txBody>
      </p:sp>
      <p:sp>
        <p:nvSpPr>
          <p:cNvPr id="43" name="Rectangle 42">
            <a:extLst>
              <a:ext uri="{FF2B5EF4-FFF2-40B4-BE49-F238E27FC236}">
                <a16:creationId xmlns:a16="http://schemas.microsoft.com/office/drawing/2014/main" id="{6BB44943-BE0E-4FF1-B0F7-0B51E072471E}"/>
              </a:ext>
            </a:extLst>
          </p:cNvPr>
          <p:cNvSpPr/>
          <p:nvPr/>
        </p:nvSpPr>
        <p:spPr>
          <a:xfrm>
            <a:off x="293785" y="9897007"/>
            <a:ext cx="6972105" cy="614309"/>
          </a:xfrm>
          <a:prstGeom prst="rect">
            <a:avLst/>
          </a:prstGeom>
          <a:solidFill>
            <a:schemeClr val="bg1"/>
          </a:solidFill>
          <a:ln>
            <a:solidFill>
              <a:srgbClr val="E8EDE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lumMod val="95000"/>
                  </a:schemeClr>
                </a:solidFill>
                <a:latin typeface="Tahoma" panose="020B0604030504040204" pitchFamily="34" charset="0"/>
                <a:cs typeface="Tahoma" panose="020B0604030504040204" pitchFamily="34" charset="0"/>
              </a:rPr>
              <a:t>CONTACT DETAILS</a:t>
            </a:r>
            <a:endParaRPr lang="nl-NL" dirty="0">
              <a:solidFill>
                <a:schemeClr val="bg1">
                  <a:lumMod val="95000"/>
                </a:schemeClr>
              </a:solidFill>
              <a:latin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318350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71E3E37C9BED64A94A3E8E2EB3402D5" ma:contentTypeVersion="13" ma:contentTypeDescription="Create a new document." ma:contentTypeScope="" ma:versionID="e5dcadb139e59dc623ab3fe7a53a6fa1">
  <xsd:schema xmlns:xsd="http://www.w3.org/2001/XMLSchema" xmlns:xs="http://www.w3.org/2001/XMLSchema" xmlns:p="http://schemas.microsoft.com/office/2006/metadata/properties" xmlns:ns3="8abc6e6e-d161-438f-9773-bdcc2134aa4e" xmlns:ns4="c258267f-a457-45fd-bbf4-7c93459768c4" targetNamespace="http://schemas.microsoft.com/office/2006/metadata/properties" ma:root="true" ma:fieldsID="9b2eeae448ab927492975e12c0eb1677" ns3:_="" ns4:_="">
    <xsd:import namespace="8abc6e6e-d161-438f-9773-bdcc2134aa4e"/>
    <xsd:import namespace="c258267f-a457-45fd-bbf4-7c93459768c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bc6e6e-d161-438f-9773-bdcc2134aa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258267f-a457-45fd-bbf4-7c93459768c4"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E3C056B-BB2B-454C-B563-2E7B4CB51F50}">
  <ds:schemaRefs>
    <ds:schemaRef ds:uri="http://schemas.microsoft.com/office/infopath/2007/PartnerControls"/>
    <ds:schemaRef ds:uri="http://purl.org/dc/elements/1.1/"/>
    <ds:schemaRef ds:uri="8abc6e6e-d161-438f-9773-bdcc2134aa4e"/>
    <ds:schemaRef ds:uri="http://schemas.microsoft.com/office/2006/documentManagement/types"/>
    <ds:schemaRef ds:uri="http://schemas.openxmlformats.org/package/2006/metadata/core-properties"/>
    <ds:schemaRef ds:uri="http://schemas.microsoft.com/office/2006/metadata/properties"/>
    <ds:schemaRef ds:uri="http://purl.org/dc/dcmitype/"/>
    <ds:schemaRef ds:uri="c258267f-a457-45fd-bbf4-7c93459768c4"/>
    <ds:schemaRef ds:uri="http://www.w3.org/XML/1998/namespace"/>
    <ds:schemaRef ds:uri="http://purl.org/dc/terms/"/>
  </ds:schemaRefs>
</ds:datastoreItem>
</file>

<file path=customXml/itemProps2.xml><?xml version="1.0" encoding="utf-8"?>
<ds:datastoreItem xmlns:ds="http://schemas.openxmlformats.org/officeDocument/2006/customXml" ds:itemID="{9907AA64-EC81-47D1-ACB2-CA78180908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bc6e6e-d161-438f-9773-bdcc2134aa4e"/>
    <ds:schemaRef ds:uri="c258267f-a457-45fd-bbf4-7c93459768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8484E16-D4B0-4167-8D76-6E74AB89F0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50</TotalTime>
  <Words>248</Words>
  <Application>Microsoft Office PowerPoint</Application>
  <PresentationFormat>Custom</PresentationFormat>
  <Paragraphs>27</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Tahoma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Dave van Gorkum</dc:creator>
  <cp:lastModifiedBy>Anna Goldsmith</cp:lastModifiedBy>
  <cp:revision>10</cp:revision>
  <dcterms:created xsi:type="dcterms:W3CDTF">2020-03-13T13:19:34Z</dcterms:created>
  <dcterms:modified xsi:type="dcterms:W3CDTF">2021-06-28T10:55:08Z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0x010100471E3E37C9BED64A94A3E8E2EB3402D5</vt:lpwstr>
  </property>
</Properties>
</file>